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7" r:id="rId3"/>
    <p:sldId id="258" r:id="rId4"/>
    <p:sldId id="280" r:id="rId5"/>
    <p:sldId id="266" r:id="rId6"/>
    <p:sldId id="270" r:id="rId7"/>
    <p:sldId id="271" r:id="rId8"/>
    <p:sldId id="274" r:id="rId9"/>
    <p:sldId id="278" r:id="rId10"/>
    <p:sldId id="284" r:id="rId11"/>
    <p:sldId id="260" r:id="rId12"/>
    <p:sldId id="261" r:id="rId13"/>
    <p:sldId id="263" r:id="rId14"/>
    <p:sldId id="265" r:id="rId15"/>
    <p:sldId id="272" r:id="rId16"/>
    <p:sldId id="285" r:id="rId17"/>
    <p:sldId id="259" r:id="rId18"/>
    <p:sldId id="264" r:id="rId19"/>
    <p:sldId id="269" r:id="rId20"/>
    <p:sldId id="276" r:id="rId21"/>
    <p:sldId id="277" r:id="rId22"/>
    <p:sldId id="283" r:id="rId23"/>
    <p:sldId id="262" r:id="rId24"/>
    <p:sldId id="267" r:id="rId25"/>
    <p:sldId id="268" r:id="rId26"/>
    <p:sldId id="273" r:id="rId27"/>
    <p:sldId id="275" r:id="rId28"/>
    <p:sldId id="27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642D"/>
    <a:srgbClr val="1BB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8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930E5-54A2-49D2-BD8C-846ECF9C3BE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78C11-2B86-4C8D-90BD-7E3055F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74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8724-2E98-403A-AE93-5A62223E2173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25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8724-2E98-403A-AE93-5A62223E2173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4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8724-2E98-403A-AE93-5A62223E2173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4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8724-2E98-403A-AE93-5A62223E2173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22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8724-2E98-403A-AE93-5A62223E2173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8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10792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54941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02424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3A177-8095-4569-B3D4-36F255D3F051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BB888-C5A5-401C-8CF9-CA20C7C14B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429808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8D324-9AF9-45E8-964B-6D8ED040B16A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0A452-916D-45B0-BE29-707C4114EE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649352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19C4C-314E-4C67-A5DD-5128A9C06186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4D7C4-221B-43E1-B2E6-94D82BCBE7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82436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DF94-236D-42C7-8887-AFD109863962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10076-3DF9-41C7-8F88-60AE50516C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95098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77209-1204-4D29-89E9-67416EF5008B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ABA33-AD5B-4DBF-9211-C9F382DFBB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793291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DA0E8-F161-45D4-BA01-F1E97CB73F94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AA5E8-4E32-4431-B2E6-48A63085FF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314733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59DFE-E12D-47D2-8893-7CC1242B01AF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98943-EBBA-4589-96B1-664A52869F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261313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34F72-42E3-44C9-BBAC-ABC5CDE893C6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F0B47-606E-4D90-B558-B8BB893CA1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11438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399353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ED8CF-22E3-4441-AB8A-A7CA59455D72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DDFD3-E5B7-4196-ADE7-4AFC7EA93B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9863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B3959-866E-4505-A1F9-1087DCD03B5E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CFA69-E8D4-40CD-AB11-30C4A63810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030695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4B92B-9EC7-4388-AF1F-58116E496A82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348FA-89D8-4461-A8C1-784E6081FE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3410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03813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90034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07554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4514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62502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5905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03543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B2AC0-7575-4A4F-8A65-73203D88FD63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47016-7B03-42E9-9DF2-A72115249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309C49-1B3B-4475-BB91-62E8CCC13083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9EE0491-B4BF-41A8-B80C-9005FA2256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85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" y="0"/>
            <a:ext cx="6139539" cy="6858000"/>
            <a:chOff x="3" y="0"/>
            <a:chExt cx="6691115" cy="6858000"/>
          </a:xfrm>
        </p:grpSpPr>
        <p:sp>
          <p:nvSpPr>
            <p:cNvPr id="352" name="出自【趣你的PPT】(微信:qunideppt)：最优质的PPT资源库"/>
            <p:cNvSpPr/>
            <p:nvPr/>
          </p:nvSpPr>
          <p:spPr>
            <a:xfrm>
              <a:off x="72606" y="0"/>
              <a:ext cx="6618512" cy="6858000"/>
            </a:xfrm>
            <a:prstGeom prst="homePlate">
              <a:avLst>
                <a:gd name="adj" fmla="val 31579"/>
              </a:avLst>
            </a:prstGeom>
            <a:solidFill>
              <a:srgbClr val="006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出自【趣你的PPT】(微信:qunideppt)：最优质的PPT资源库"/>
            <p:cNvSpPr/>
            <p:nvPr/>
          </p:nvSpPr>
          <p:spPr>
            <a:xfrm>
              <a:off x="3" y="0"/>
              <a:ext cx="6618512" cy="6858000"/>
            </a:xfrm>
            <a:prstGeom prst="homePlate">
              <a:avLst>
                <a:gd name="adj" fmla="val 3157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0" name="Group 349出自【趣你的PPT】(微信:qunideppt)：最优质的PPT资源库"/>
          <p:cNvGrpSpPr/>
          <p:nvPr/>
        </p:nvGrpSpPr>
        <p:grpSpPr>
          <a:xfrm>
            <a:off x="420914" y="989747"/>
            <a:ext cx="4789716" cy="4831388"/>
            <a:chOff x="390526" y="474663"/>
            <a:chExt cx="5253038" cy="5564187"/>
          </a:xfrm>
        </p:grpSpPr>
        <p:grpSp>
          <p:nvGrpSpPr>
            <p:cNvPr id="17" name="Group 205"/>
            <p:cNvGrpSpPr>
              <a:grpSpLocks/>
            </p:cNvGrpSpPr>
            <p:nvPr/>
          </p:nvGrpSpPr>
          <p:grpSpPr bwMode="auto">
            <a:xfrm>
              <a:off x="390526" y="474663"/>
              <a:ext cx="5253038" cy="5564187"/>
              <a:chOff x="246" y="299"/>
              <a:chExt cx="3309" cy="3505"/>
            </a:xfrm>
          </p:grpSpPr>
          <p:sp>
            <p:nvSpPr>
              <p:cNvPr id="1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20" y="522"/>
                <a:ext cx="254" cy="898"/>
              </a:xfrm>
              <a:custGeom>
                <a:avLst/>
                <a:gdLst>
                  <a:gd name="T0" fmla="*/ 156 w 156"/>
                  <a:gd name="T1" fmla="*/ 0 h 551"/>
                  <a:gd name="T2" fmla="*/ 0 w 156"/>
                  <a:gd name="T3" fmla="*/ 0 h 551"/>
                  <a:gd name="T4" fmla="*/ 39 w 156"/>
                  <a:gd name="T5" fmla="*/ 542 h 551"/>
                  <a:gd name="T6" fmla="*/ 121 w 156"/>
                  <a:gd name="T7" fmla="*/ 551 h 551"/>
                  <a:gd name="T8" fmla="*/ 156 w 156"/>
                  <a:gd name="T9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51">
                    <a:moveTo>
                      <a:pt x="15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3" y="143"/>
                      <a:pt x="39" y="542"/>
                      <a:pt x="39" y="542"/>
                    </a:cubicBezTo>
                    <a:cubicBezTo>
                      <a:pt x="121" y="551"/>
                      <a:pt x="121" y="551"/>
                      <a:pt x="121" y="551"/>
                    </a:cubicBezTo>
                    <a:cubicBezTo>
                      <a:pt x="100" y="398"/>
                      <a:pt x="146" y="72"/>
                      <a:pt x="156" y="0"/>
                    </a:cubicBezTo>
                    <a:close/>
                  </a:path>
                </a:pathLst>
              </a:custGeom>
              <a:solidFill>
                <a:srgbClr val="70CD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84" y="1037"/>
                <a:ext cx="728" cy="728"/>
              </a:xfrm>
              <a:custGeom>
                <a:avLst/>
                <a:gdLst>
                  <a:gd name="T0" fmla="*/ 13 w 447"/>
                  <a:gd name="T1" fmla="*/ 8 h 447"/>
                  <a:gd name="T2" fmla="*/ 439 w 447"/>
                  <a:gd name="T3" fmla="*/ 13 h 447"/>
                  <a:gd name="T4" fmla="*/ 434 w 447"/>
                  <a:gd name="T5" fmla="*/ 438 h 447"/>
                  <a:gd name="T6" fmla="*/ 8 w 447"/>
                  <a:gd name="T7" fmla="*/ 434 h 447"/>
                  <a:gd name="T8" fmla="*/ 13 w 447"/>
                  <a:gd name="T9" fmla="*/ 8 h 447"/>
                  <a:gd name="T10" fmla="*/ 0 w 447"/>
                  <a:gd name="T11" fmla="*/ 442 h 447"/>
                  <a:gd name="T12" fmla="*/ 442 w 447"/>
                  <a:gd name="T13" fmla="*/ 447 h 447"/>
                  <a:gd name="T14" fmla="*/ 447 w 447"/>
                  <a:gd name="T15" fmla="*/ 5 h 447"/>
                  <a:gd name="T16" fmla="*/ 5 w 447"/>
                  <a:gd name="T17" fmla="*/ 0 h 447"/>
                  <a:gd name="T18" fmla="*/ 0 w 447"/>
                  <a:gd name="T19" fmla="*/ 44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7" h="447">
                    <a:moveTo>
                      <a:pt x="13" y="8"/>
                    </a:moveTo>
                    <a:cubicBezTo>
                      <a:pt x="21" y="8"/>
                      <a:pt x="431" y="13"/>
                      <a:pt x="439" y="13"/>
                    </a:cubicBezTo>
                    <a:cubicBezTo>
                      <a:pt x="439" y="20"/>
                      <a:pt x="434" y="430"/>
                      <a:pt x="434" y="438"/>
                    </a:cubicBezTo>
                    <a:cubicBezTo>
                      <a:pt x="426" y="438"/>
                      <a:pt x="16" y="434"/>
                      <a:pt x="8" y="434"/>
                    </a:cubicBezTo>
                    <a:cubicBezTo>
                      <a:pt x="8" y="426"/>
                      <a:pt x="13" y="16"/>
                      <a:pt x="13" y="8"/>
                    </a:cubicBezTo>
                    <a:close/>
                    <a:moveTo>
                      <a:pt x="0" y="442"/>
                    </a:moveTo>
                    <a:cubicBezTo>
                      <a:pt x="442" y="447"/>
                      <a:pt x="442" y="447"/>
                      <a:pt x="442" y="447"/>
                    </a:cubicBezTo>
                    <a:cubicBezTo>
                      <a:pt x="447" y="5"/>
                      <a:pt x="447" y="5"/>
                      <a:pt x="447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442"/>
                      <a:pt x="0" y="442"/>
                      <a:pt x="0" y="442"/>
                    </a:cubicBezTo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74" y="1050"/>
                <a:ext cx="21" cy="707"/>
              </a:xfrm>
              <a:custGeom>
                <a:avLst/>
                <a:gdLst>
                  <a:gd name="T0" fmla="*/ 0 w 21"/>
                  <a:gd name="T1" fmla="*/ 707 h 707"/>
                  <a:gd name="T2" fmla="*/ 13 w 21"/>
                  <a:gd name="T3" fmla="*/ 707 h 707"/>
                  <a:gd name="T4" fmla="*/ 21 w 21"/>
                  <a:gd name="T5" fmla="*/ 0 h 707"/>
                  <a:gd name="T6" fmla="*/ 8 w 21"/>
                  <a:gd name="T7" fmla="*/ 0 h 707"/>
                  <a:gd name="T8" fmla="*/ 0 w 21"/>
                  <a:gd name="T9" fmla="*/ 707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07">
                    <a:moveTo>
                      <a:pt x="0" y="707"/>
                    </a:moveTo>
                    <a:lnTo>
                      <a:pt x="13" y="707"/>
                    </a:lnTo>
                    <a:lnTo>
                      <a:pt x="21" y="0"/>
                    </a:lnTo>
                    <a:lnTo>
                      <a:pt x="8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55" y="1048"/>
                <a:ext cx="21" cy="707"/>
              </a:xfrm>
              <a:custGeom>
                <a:avLst/>
                <a:gdLst>
                  <a:gd name="T0" fmla="*/ 0 w 21"/>
                  <a:gd name="T1" fmla="*/ 707 h 707"/>
                  <a:gd name="T2" fmla="*/ 15 w 21"/>
                  <a:gd name="T3" fmla="*/ 707 h 707"/>
                  <a:gd name="T4" fmla="*/ 21 w 21"/>
                  <a:gd name="T5" fmla="*/ 0 h 707"/>
                  <a:gd name="T6" fmla="*/ 8 w 21"/>
                  <a:gd name="T7" fmla="*/ 0 h 707"/>
                  <a:gd name="T8" fmla="*/ 0 w 21"/>
                  <a:gd name="T9" fmla="*/ 707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07">
                    <a:moveTo>
                      <a:pt x="0" y="707"/>
                    </a:moveTo>
                    <a:lnTo>
                      <a:pt x="15" y="707"/>
                    </a:lnTo>
                    <a:lnTo>
                      <a:pt x="21" y="0"/>
                    </a:lnTo>
                    <a:lnTo>
                      <a:pt x="8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38" y="1047"/>
                <a:ext cx="21" cy="706"/>
              </a:xfrm>
              <a:custGeom>
                <a:avLst/>
                <a:gdLst>
                  <a:gd name="T0" fmla="*/ 0 w 21"/>
                  <a:gd name="T1" fmla="*/ 706 h 706"/>
                  <a:gd name="T2" fmla="*/ 13 w 21"/>
                  <a:gd name="T3" fmla="*/ 706 h 706"/>
                  <a:gd name="T4" fmla="*/ 21 w 21"/>
                  <a:gd name="T5" fmla="*/ 0 h 706"/>
                  <a:gd name="T6" fmla="*/ 8 w 21"/>
                  <a:gd name="T7" fmla="*/ 0 h 706"/>
                  <a:gd name="T8" fmla="*/ 0 w 21"/>
                  <a:gd name="T9" fmla="*/ 706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06">
                    <a:moveTo>
                      <a:pt x="0" y="706"/>
                    </a:moveTo>
                    <a:lnTo>
                      <a:pt x="13" y="706"/>
                    </a:lnTo>
                    <a:lnTo>
                      <a:pt x="21" y="0"/>
                    </a:lnTo>
                    <a:lnTo>
                      <a:pt x="8" y="0"/>
                    </a:lnTo>
                    <a:lnTo>
                      <a:pt x="0" y="706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20" y="1045"/>
                <a:ext cx="22" cy="707"/>
              </a:xfrm>
              <a:custGeom>
                <a:avLst/>
                <a:gdLst>
                  <a:gd name="T0" fmla="*/ 0 w 22"/>
                  <a:gd name="T1" fmla="*/ 707 h 707"/>
                  <a:gd name="T2" fmla="*/ 13 w 22"/>
                  <a:gd name="T3" fmla="*/ 707 h 707"/>
                  <a:gd name="T4" fmla="*/ 22 w 22"/>
                  <a:gd name="T5" fmla="*/ 0 h 707"/>
                  <a:gd name="T6" fmla="*/ 9 w 22"/>
                  <a:gd name="T7" fmla="*/ 0 h 707"/>
                  <a:gd name="T8" fmla="*/ 0 w 22"/>
                  <a:gd name="T9" fmla="*/ 707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7">
                    <a:moveTo>
                      <a:pt x="0" y="707"/>
                    </a:moveTo>
                    <a:lnTo>
                      <a:pt x="13" y="707"/>
                    </a:lnTo>
                    <a:lnTo>
                      <a:pt x="22" y="0"/>
                    </a:lnTo>
                    <a:lnTo>
                      <a:pt x="9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02" y="1045"/>
                <a:ext cx="21" cy="705"/>
              </a:xfrm>
              <a:custGeom>
                <a:avLst/>
                <a:gdLst>
                  <a:gd name="T0" fmla="*/ 0 w 21"/>
                  <a:gd name="T1" fmla="*/ 705 h 705"/>
                  <a:gd name="T2" fmla="*/ 14 w 21"/>
                  <a:gd name="T3" fmla="*/ 705 h 705"/>
                  <a:gd name="T4" fmla="*/ 21 w 21"/>
                  <a:gd name="T5" fmla="*/ 0 h 705"/>
                  <a:gd name="T6" fmla="*/ 8 w 21"/>
                  <a:gd name="T7" fmla="*/ 0 h 705"/>
                  <a:gd name="T8" fmla="*/ 0 w 21"/>
                  <a:gd name="T9" fmla="*/ 705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05">
                    <a:moveTo>
                      <a:pt x="0" y="705"/>
                    </a:moveTo>
                    <a:lnTo>
                      <a:pt x="14" y="705"/>
                    </a:lnTo>
                    <a:lnTo>
                      <a:pt x="21" y="0"/>
                    </a:lnTo>
                    <a:lnTo>
                      <a:pt x="8" y="0"/>
                    </a:lnTo>
                    <a:lnTo>
                      <a:pt x="0" y="705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7" y="1154"/>
                <a:ext cx="707" cy="21"/>
              </a:xfrm>
              <a:custGeom>
                <a:avLst/>
                <a:gdLst>
                  <a:gd name="T0" fmla="*/ 0 w 707"/>
                  <a:gd name="T1" fmla="*/ 13 h 21"/>
                  <a:gd name="T2" fmla="*/ 707 w 707"/>
                  <a:gd name="T3" fmla="*/ 21 h 21"/>
                  <a:gd name="T4" fmla="*/ 707 w 707"/>
                  <a:gd name="T5" fmla="*/ 8 h 21"/>
                  <a:gd name="T6" fmla="*/ 0 w 707"/>
                  <a:gd name="T7" fmla="*/ 0 h 21"/>
                  <a:gd name="T8" fmla="*/ 0 w 707"/>
                  <a:gd name="T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21">
                    <a:moveTo>
                      <a:pt x="0" y="13"/>
                    </a:moveTo>
                    <a:lnTo>
                      <a:pt x="707" y="21"/>
                    </a:lnTo>
                    <a:lnTo>
                      <a:pt x="707" y="8"/>
                    </a:lnTo>
                    <a:lnTo>
                      <a:pt x="0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7" y="1271"/>
                <a:ext cx="705" cy="22"/>
              </a:xfrm>
              <a:custGeom>
                <a:avLst/>
                <a:gdLst>
                  <a:gd name="T0" fmla="*/ 0 w 705"/>
                  <a:gd name="T1" fmla="*/ 13 h 22"/>
                  <a:gd name="T2" fmla="*/ 705 w 705"/>
                  <a:gd name="T3" fmla="*/ 22 h 22"/>
                  <a:gd name="T4" fmla="*/ 705 w 705"/>
                  <a:gd name="T5" fmla="*/ 8 h 22"/>
                  <a:gd name="T6" fmla="*/ 0 w 705"/>
                  <a:gd name="T7" fmla="*/ 0 h 22"/>
                  <a:gd name="T8" fmla="*/ 0 w 705"/>
                  <a:gd name="T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22">
                    <a:moveTo>
                      <a:pt x="0" y="13"/>
                    </a:moveTo>
                    <a:lnTo>
                      <a:pt x="705" y="22"/>
                    </a:lnTo>
                    <a:lnTo>
                      <a:pt x="705" y="8"/>
                    </a:lnTo>
                    <a:lnTo>
                      <a:pt x="0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6" y="1390"/>
                <a:ext cx="706" cy="21"/>
              </a:xfrm>
              <a:custGeom>
                <a:avLst/>
                <a:gdLst>
                  <a:gd name="T0" fmla="*/ 0 w 706"/>
                  <a:gd name="T1" fmla="*/ 13 h 21"/>
                  <a:gd name="T2" fmla="*/ 706 w 706"/>
                  <a:gd name="T3" fmla="*/ 21 h 21"/>
                  <a:gd name="T4" fmla="*/ 706 w 706"/>
                  <a:gd name="T5" fmla="*/ 7 h 21"/>
                  <a:gd name="T6" fmla="*/ 0 w 706"/>
                  <a:gd name="T7" fmla="*/ 0 h 21"/>
                  <a:gd name="T8" fmla="*/ 0 w 706"/>
                  <a:gd name="T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6" h="21">
                    <a:moveTo>
                      <a:pt x="0" y="13"/>
                    </a:moveTo>
                    <a:lnTo>
                      <a:pt x="706" y="21"/>
                    </a:lnTo>
                    <a:lnTo>
                      <a:pt x="706" y="7"/>
                    </a:lnTo>
                    <a:lnTo>
                      <a:pt x="0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4" y="1507"/>
                <a:ext cx="707" cy="22"/>
              </a:xfrm>
              <a:custGeom>
                <a:avLst/>
                <a:gdLst>
                  <a:gd name="T0" fmla="*/ 0 w 707"/>
                  <a:gd name="T1" fmla="*/ 14 h 22"/>
                  <a:gd name="T2" fmla="*/ 707 w 707"/>
                  <a:gd name="T3" fmla="*/ 22 h 22"/>
                  <a:gd name="T4" fmla="*/ 707 w 707"/>
                  <a:gd name="T5" fmla="*/ 9 h 22"/>
                  <a:gd name="T6" fmla="*/ 0 w 707"/>
                  <a:gd name="T7" fmla="*/ 0 h 22"/>
                  <a:gd name="T8" fmla="*/ 0 w 707"/>
                  <a:gd name="T9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22">
                    <a:moveTo>
                      <a:pt x="0" y="14"/>
                    </a:moveTo>
                    <a:lnTo>
                      <a:pt x="707" y="22"/>
                    </a:lnTo>
                    <a:lnTo>
                      <a:pt x="707" y="9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" y="1625"/>
                <a:ext cx="707" cy="21"/>
              </a:xfrm>
              <a:custGeom>
                <a:avLst/>
                <a:gdLst>
                  <a:gd name="T0" fmla="*/ 0 w 707"/>
                  <a:gd name="T1" fmla="*/ 13 h 21"/>
                  <a:gd name="T2" fmla="*/ 707 w 707"/>
                  <a:gd name="T3" fmla="*/ 21 h 21"/>
                  <a:gd name="T4" fmla="*/ 707 w 707"/>
                  <a:gd name="T5" fmla="*/ 8 h 21"/>
                  <a:gd name="T6" fmla="*/ 0 w 707"/>
                  <a:gd name="T7" fmla="*/ 0 h 21"/>
                  <a:gd name="T8" fmla="*/ 0 w 707"/>
                  <a:gd name="T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21">
                    <a:moveTo>
                      <a:pt x="0" y="13"/>
                    </a:moveTo>
                    <a:lnTo>
                      <a:pt x="707" y="21"/>
                    </a:lnTo>
                    <a:lnTo>
                      <a:pt x="707" y="8"/>
                    </a:lnTo>
                    <a:lnTo>
                      <a:pt x="0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45" y="1095"/>
                <a:ext cx="444" cy="352"/>
              </a:xfrm>
              <a:custGeom>
                <a:avLst/>
                <a:gdLst>
                  <a:gd name="T0" fmla="*/ 0 w 273"/>
                  <a:gd name="T1" fmla="*/ 202 h 216"/>
                  <a:gd name="T2" fmla="*/ 198 w 273"/>
                  <a:gd name="T3" fmla="*/ 47 h 216"/>
                  <a:gd name="T4" fmla="*/ 155 w 273"/>
                  <a:gd name="T5" fmla="*/ 23 h 216"/>
                  <a:gd name="T6" fmla="*/ 273 w 273"/>
                  <a:gd name="T7" fmla="*/ 0 h 216"/>
                  <a:gd name="T8" fmla="*/ 223 w 273"/>
                  <a:gd name="T9" fmla="*/ 109 h 216"/>
                  <a:gd name="T10" fmla="*/ 209 w 273"/>
                  <a:gd name="T11" fmla="*/ 61 h 216"/>
                  <a:gd name="T12" fmla="*/ 11 w 273"/>
                  <a:gd name="T13" fmla="*/ 216 h 216"/>
                  <a:gd name="T14" fmla="*/ 0 w 273"/>
                  <a:gd name="T15" fmla="*/ 202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3" h="216">
                    <a:moveTo>
                      <a:pt x="0" y="202"/>
                    </a:moveTo>
                    <a:cubicBezTo>
                      <a:pt x="198" y="47"/>
                      <a:pt x="198" y="47"/>
                      <a:pt x="198" y="47"/>
                    </a:cubicBezTo>
                    <a:cubicBezTo>
                      <a:pt x="177" y="40"/>
                      <a:pt x="165" y="35"/>
                      <a:pt x="155" y="23"/>
                    </a:cubicBezTo>
                    <a:cubicBezTo>
                      <a:pt x="194" y="27"/>
                      <a:pt x="231" y="16"/>
                      <a:pt x="273" y="0"/>
                    </a:cubicBezTo>
                    <a:cubicBezTo>
                      <a:pt x="247" y="37"/>
                      <a:pt x="230" y="70"/>
                      <a:pt x="223" y="109"/>
                    </a:cubicBezTo>
                    <a:cubicBezTo>
                      <a:pt x="214" y="95"/>
                      <a:pt x="211" y="83"/>
                      <a:pt x="209" y="61"/>
                    </a:cubicBezTo>
                    <a:cubicBezTo>
                      <a:pt x="11" y="216"/>
                      <a:pt x="11" y="216"/>
                      <a:pt x="11" y="216"/>
                    </a:cubicBezTo>
                    <a:lnTo>
                      <a:pt x="0" y="202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45" y="1407"/>
                <a:ext cx="78" cy="92"/>
              </a:xfrm>
              <a:custGeom>
                <a:avLst/>
                <a:gdLst>
                  <a:gd name="T0" fmla="*/ 78 w 78"/>
                  <a:gd name="T1" fmla="*/ 74 h 92"/>
                  <a:gd name="T2" fmla="*/ 52 w 78"/>
                  <a:gd name="T3" fmla="*/ 92 h 92"/>
                  <a:gd name="T4" fmla="*/ 0 w 78"/>
                  <a:gd name="T5" fmla="*/ 17 h 92"/>
                  <a:gd name="T6" fmla="*/ 26 w 78"/>
                  <a:gd name="T7" fmla="*/ 0 h 92"/>
                  <a:gd name="T8" fmla="*/ 78 w 78"/>
                  <a:gd name="T9" fmla="*/ 7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78" y="74"/>
                    </a:moveTo>
                    <a:lnTo>
                      <a:pt x="52" y="92"/>
                    </a:lnTo>
                    <a:lnTo>
                      <a:pt x="0" y="17"/>
                    </a:lnTo>
                    <a:lnTo>
                      <a:pt x="26" y="0"/>
                    </a:lnTo>
                    <a:lnTo>
                      <a:pt x="78" y="74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8" y="1455"/>
                <a:ext cx="295" cy="233"/>
              </a:xfrm>
              <a:custGeom>
                <a:avLst/>
                <a:gdLst>
                  <a:gd name="T0" fmla="*/ 20 w 295"/>
                  <a:gd name="T1" fmla="*/ 233 h 233"/>
                  <a:gd name="T2" fmla="*/ 0 w 295"/>
                  <a:gd name="T3" fmla="*/ 209 h 233"/>
                  <a:gd name="T4" fmla="*/ 275 w 295"/>
                  <a:gd name="T5" fmla="*/ 0 h 233"/>
                  <a:gd name="T6" fmla="*/ 295 w 295"/>
                  <a:gd name="T7" fmla="*/ 25 h 233"/>
                  <a:gd name="T8" fmla="*/ 20 w 295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233">
                    <a:moveTo>
                      <a:pt x="20" y="233"/>
                    </a:moveTo>
                    <a:lnTo>
                      <a:pt x="0" y="209"/>
                    </a:lnTo>
                    <a:lnTo>
                      <a:pt x="275" y="0"/>
                    </a:lnTo>
                    <a:lnTo>
                      <a:pt x="295" y="25"/>
                    </a:lnTo>
                    <a:lnTo>
                      <a:pt x="20" y="23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6" y="1092"/>
                <a:ext cx="744" cy="834"/>
              </a:xfrm>
              <a:custGeom>
                <a:avLst/>
                <a:gdLst>
                  <a:gd name="T0" fmla="*/ 16 w 457"/>
                  <a:gd name="T1" fmla="*/ 107 h 512"/>
                  <a:gd name="T2" fmla="*/ 23 w 457"/>
                  <a:gd name="T3" fmla="*/ 128 h 512"/>
                  <a:gd name="T4" fmla="*/ 12 w 457"/>
                  <a:gd name="T5" fmla="*/ 132 h 512"/>
                  <a:gd name="T6" fmla="*/ 3 w 457"/>
                  <a:gd name="T7" fmla="*/ 151 h 512"/>
                  <a:gd name="T8" fmla="*/ 33 w 457"/>
                  <a:gd name="T9" fmla="*/ 232 h 512"/>
                  <a:gd name="T10" fmla="*/ 52 w 457"/>
                  <a:gd name="T11" fmla="*/ 241 h 512"/>
                  <a:gd name="T12" fmla="*/ 63 w 457"/>
                  <a:gd name="T13" fmla="*/ 237 h 512"/>
                  <a:gd name="T14" fmla="*/ 165 w 457"/>
                  <a:gd name="T15" fmla="*/ 512 h 512"/>
                  <a:gd name="T16" fmla="*/ 457 w 457"/>
                  <a:gd name="T17" fmla="*/ 405 h 512"/>
                  <a:gd name="T18" fmla="*/ 308 w 457"/>
                  <a:gd name="T19" fmla="*/ 0 h 512"/>
                  <a:gd name="T20" fmla="*/ 16 w 457"/>
                  <a:gd name="T21" fmla="*/ 10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7" h="512">
                    <a:moveTo>
                      <a:pt x="16" y="107"/>
                    </a:moveTo>
                    <a:cubicBezTo>
                      <a:pt x="23" y="128"/>
                      <a:pt x="23" y="128"/>
                      <a:pt x="23" y="128"/>
                    </a:cubicBezTo>
                    <a:cubicBezTo>
                      <a:pt x="12" y="132"/>
                      <a:pt x="12" y="132"/>
                      <a:pt x="12" y="132"/>
                    </a:cubicBezTo>
                    <a:cubicBezTo>
                      <a:pt x="4" y="135"/>
                      <a:pt x="0" y="143"/>
                      <a:pt x="3" y="151"/>
                    </a:cubicBezTo>
                    <a:cubicBezTo>
                      <a:pt x="33" y="232"/>
                      <a:pt x="33" y="232"/>
                      <a:pt x="33" y="232"/>
                    </a:cubicBezTo>
                    <a:cubicBezTo>
                      <a:pt x="35" y="240"/>
                      <a:pt x="44" y="244"/>
                      <a:pt x="52" y="241"/>
                    </a:cubicBezTo>
                    <a:cubicBezTo>
                      <a:pt x="63" y="237"/>
                      <a:pt x="63" y="237"/>
                      <a:pt x="63" y="237"/>
                    </a:cubicBezTo>
                    <a:cubicBezTo>
                      <a:pt x="165" y="512"/>
                      <a:pt x="165" y="512"/>
                      <a:pt x="165" y="512"/>
                    </a:cubicBezTo>
                    <a:cubicBezTo>
                      <a:pt x="457" y="405"/>
                      <a:pt x="457" y="405"/>
                      <a:pt x="457" y="405"/>
                    </a:cubicBezTo>
                    <a:cubicBezTo>
                      <a:pt x="308" y="0"/>
                      <a:pt x="308" y="0"/>
                      <a:pt x="308" y="0"/>
                    </a:cubicBezTo>
                    <a:lnTo>
                      <a:pt x="16" y="107"/>
                    </a:lnTo>
                    <a:close/>
                  </a:path>
                </a:pathLst>
              </a:custGeom>
              <a:solidFill>
                <a:srgbClr val="C8D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9" y="1144"/>
                <a:ext cx="566" cy="676"/>
              </a:xfrm>
              <a:custGeom>
                <a:avLst/>
                <a:gdLst>
                  <a:gd name="T0" fmla="*/ 27 w 566"/>
                  <a:gd name="T1" fmla="*/ 127 h 676"/>
                  <a:gd name="T2" fmla="*/ 0 w 566"/>
                  <a:gd name="T3" fmla="*/ 192 h 676"/>
                  <a:gd name="T4" fmla="*/ 177 w 566"/>
                  <a:gd name="T5" fmla="*/ 676 h 676"/>
                  <a:gd name="T6" fmla="*/ 566 w 566"/>
                  <a:gd name="T7" fmla="*/ 533 h 676"/>
                  <a:gd name="T8" fmla="*/ 371 w 566"/>
                  <a:gd name="T9" fmla="*/ 0 h 676"/>
                  <a:gd name="T10" fmla="*/ 27 w 566"/>
                  <a:gd name="T11" fmla="*/ 127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6" h="676">
                    <a:moveTo>
                      <a:pt x="27" y="127"/>
                    </a:moveTo>
                    <a:lnTo>
                      <a:pt x="0" y="192"/>
                    </a:lnTo>
                    <a:lnTo>
                      <a:pt x="177" y="676"/>
                    </a:lnTo>
                    <a:lnTo>
                      <a:pt x="566" y="533"/>
                    </a:lnTo>
                    <a:lnTo>
                      <a:pt x="371" y="0"/>
                    </a:lnTo>
                    <a:lnTo>
                      <a:pt x="27" y="1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" y="1203"/>
                <a:ext cx="167" cy="76"/>
              </a:xfrm>
              <a:custGeom>
                <a:avLst/>
                <a:gdLst>
                  <a:gd name="T0" fmla="*/ 17 w 103"/>
                  <a:gd name="T1" fmla="*/ 44 h 47"/>
                  <a:gd name="T2" fmla="*/ 3 w 103"/>
                  <a:gd name="T3" fmla="*/ 44 h 47"/>
                  <a:gd name="T4" fmla="*/ 1 w 103"/>
                  <a:gd name="T5" fmla="*/ 39 h 47"/>
                  <a:gd name="T6" fmla="*/ 12 w 103"/>
                  <a:gd name="T7" fmla="*/ 29 h 47"/>
                  <a:gd name="T8" fmla="*/ 85 w 103"/>
                  <a:gd name="T9" fmla="*/ 2 h 47"/>
                  <a:gd name="T10" fmla="*/ 100 w 103"/>
                  <a:gd name="T11" fmla="*/ 2 h 47"/>
                  <a:gd name="T12" fmla="*/ 102 w 103"/>
                  <a:gd name="T13" fmla="*/ 8 h 47"/>
                  <a:gd name="T14" fmla="*/ 91 w 103"/>
                  <a:gd name="T15" fmla="*/ 17 h 47"/>
                  <a:gd name="T16" fmla="*/ 17 w 103"/>
                  <a:gd name="T17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47">
                    <a:moveTo>
                      <a:pt x="17" y="44"/>
                    </a:moveTo>
                    <a:cubicBezTo>
                      <a:pt x="10" y="47"/>
                      <a:pt x="4" y="47"/>
                      <a:pt x="3" y="44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6"/>
                      <a:pt x="5" y="32"/>
                      <a:pt x="12" y="29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92" y="0"/>
                      <a:pt x="99" y="0"/>
                      <a:pt x="100" y="2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3" y="10"/>
                      <a:pt x="98" y="14"/>
                      <a:pt x="91" y="17"/>
                    </a:cubicBezTo>
                    <a:lnTo>
                      <a:pt x="17" y="44"/>
                    </a:lnTo>
                    <a:close/>
                  </a:path>
                </a:pathLst>
              </a:custGeom>
              <a:solidFill>
                <a:srgbClr val="00B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" y="1144"/>
                <a:ext cx="384" cy="673"/>
              </a:xfrm>
              <a:custGeom>
                <a:avLst/>
                <a:gdLst>
                  <a:gd name="T0" fmla="*/ 176 w 384"/>
                  <a:gd name="T1" fmla="*/ 0 h 673"/>
                  <a:gd name="T2" fmla="*/ 371 w 384"/>
                  <a:gd name="T3" fmla="*/ 533 h 673"/>
                  <a:gd name="T4" fmla="*/ 0 w 384"/>
                  <a:gd name="T5" fmla="*/ 670 h 673"/>
                  <a:gd name="T6" fmla="*/ 16 w 384"/>
                  <a:gd name="T7" fmla="*/ 673 h 673"/>
                  <a:gd name="T8" fmla="*/ 384 w 384"/>
                  <a:gd name="T9" fmla="*/ 539 h 673"/>
                  <a:gd name="T10" fmla="*/ 176 w 384"/>
                  <a:gd name="T11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673">
                    <a:moveTo>
                      <a:pt x="176" y="0"/>
                    </a:moveTo>
                    <a:lnTo>
                      <a:pt x="371" y="533"/>
                    </a:lnTo>
                    <a:lnTo>
                      <a:pt x="0" y="670"/>
                    </a:lnTo>
                    <a:lnTo>
                      <a:pt x="16" y="673"/>
                    </a:lnTo>
                    <a:lnTo>
                      <a:pt x="384" y="539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" y="1270"/>
                <a:ext cx="46" cy="65"/>
              </a:xfrm>
              <a:custGeom>
                <a:avLst/>
                <a:gdLst>
                  <a:gd name="T0" fmla="*/ 46 w 46"/>
                  <a:gd name="T1" fmla="*/ 49 h 65"/>
                  <a:gd name="T2" fmla="*/ 28 w 46"/>
                  <a:gd name="T3" fmla="*/ 0 h 65"/>
                  <a:gd name="T4" fmla="*/ 0 w 46"/>
                  <a:gd name="T5" fmla="*/ 65 h 65"/>
                  <a:gd name="T6" fmla="*/ 46 w 46"/>
                  <a:gd name="T7" fmla="*/ 4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65">
                    <a:moveTo>
                      <a:pt x="46" y="49"/>
                    </a:moveTo>
                    <a:lnTo>
                      <a:pt x="28" y="0"/>
                    </a:lnTo>
                    <a:lnTo>
                      <a:pt x="0" y="65"/>
                    </a:lnTo>
                    <a:lnTo>
                      <a:pt x="46" y="49"/>
                    </a:ln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2" y="1237"/>
                <a:ext cx="298" cy="124"/>
              </a:xfrm>
              <a:custGeom>
                <a:avLst/>
                <a:gdLst>
                  <a:gd name="T0" fmla="*/ 131 w 183"/>
                  <a:gd name="T1" fmla="*/ 19 h 76"/>
                  <a:gd name="T2" fmla="*/ 128 w 183"/>
                  <a:gd name="T3" fmla="*/ 23 h 76"/>
                  <a:gd name="T4" fmla="*/ 111 w 183"/>
                  <a:gd name="T5" fmla="*/ 29 h 76"/>
                  <a:gd name="T6" fmla="*/ 98 w 183"/>
                  <a:gd name="T7" fmla="*/ 31 h 76"/>
                  <a:gd name="T8" fmla="*/ 94 w 183"/>
                  <a:gd name="T9" fmla="*/ 36 h 76"/>
                  <a:gd name="T10" fmla="*/ 90 w 183"/>
                  <a:gd name="T11" fmla="*/ 41 h 76"/>
                  <a:gd name="T12" fmla="*/ 80 w 183"/>
                  <a:gd name="T13" fmla="*/ 42 h 76"/>
                  <a:gd name="T14" fmla="*/ 68 w 183"/>
                  <a:gd name="T15" fmla="*/ 44 h 76"/>
                  <a:gd name="T16" fmla="*/ 64 w 183"/>
                  <a:gd name="T17" fmla="*/ 49 h 76"/>
                  <a:gd name="T18" fmla="*/ 60 w 183"/>
                  <a:gd name="T19" fmla="*/ 54 h 76"/>
                  <a:gd name="T20" fmla="*/ 54 w 183"/>
                  <a:gd name="T21" fmla="*/ 55 h 76"/>
                  <a:gd name="T22" fmla="*/ 50 w 183"/>
                  <a:gd name="T23" fmla="*/ 55 h 76"/>
                  <a:gd name="T24" fmla="*/ 40 w 183"/>
                  <a:gd name="T25" fmla="*/ 60 h 76"/>
                  <a:gd name="T26" fmla="*/ 34 w 183"/>
                  <a:gd name="T27" fmla="*/ 64 h 76"/>
                  <a:gd name="T28" fmla="*/ 25 w 183"/>
                  <a:gd name="T29" fmla="*/ 64 h 76"/>
                  <a:gd name="T30" fmla="*/ 13 w 183"/>
                  <a:gd name="T31" fmla="*/ 68 h 76"/>
                  <a:gd name="T32" fmla="*/ 11 w 183"/>
                  <a:gd name="T33" fmla="*/ 72 h 76"/>
                  <a:gd name="T34" fmla="*/ 8 w 183"/>
                  <a:gd name="T35" fmla="*/ 73 h 76"/>
                  <a:gd name="T36" fmla="*/ 2 w 183"/>
                  <a:gd name="T37" fmla="*/ 69 h 76"/>
                  <a:gd name="T38" fmla="*/ 2 w 183"/>
                  <a:gd name="T39" fmla="*/ 69 h 76"/>
                  <a:gd name="T40" fmla="*/ 0 w 183"/>
                  <a:gd name="T41" fmla="*/ 71 h 76"/>
                  <a:gd name="T42" fmla="*/ 7 w 183"/>
                  <a:gd name="T43" fmla="*/ 76 h 76"/>
                  <a:gd name="T44" fmla="*/ 13 w 183"/>
                  <a:gd name="T45" fmla="*/ 73 h 76"/>
                  <a:gd name="T46" fmla="*/ 15 w 183"/>
                  <a:gd name="T47" fmla="*/ 70 h 76"/>
                  <a:gd name="T48" fmla="*/ 25 w 183"/>
                  <a:gd name="T49" fmla="*/ 67 h 76"/>
                  <a:gd name="T50" fmla="*/ 35 w 183"/>
                  <a:gd name="T51" fmla="*/ 67 h 76"/>
                  <a:gd name="T52" fmla="*/ 42 w 183"/>
                  <a:gd name="T53" fmla="*/ 62 h 76"/>
                  <a:gd name="T54" fmla="*/ 51 w 183"/>
                  <a:gd name="T55" fmla="*/ 57 h 76"/>
                  <a:gd name="T56" fmla="*/ 54 w 183"/>
                  <a:gd name="T57" fmla="*/ 57 h 76"/>
                  <a:gd name="T58" fmla="*/ 61 w 183"/>
                  <a:gd name="T59" fmla="*/ 56 h 76"/>
                  <a:gd name="T60" fmla="*/ 66 w 183"/>
                  <a:gd name="T61" fmla="*/ 51 h 76"/>
                  <a:gd name="T62" fmla="*/ 69 w 183"/>
                  <a:gd name="T63" fmla="*/ 47 h 76"/>
                  <a:gd name="T64" fmla="*/ 80 w 183"/>
                  <a:gd name="T65" fmla="*/ 45 h 76"/>
                  <a:gd name="T66" fmla="*/ 91 w 183"/>
                  <a:gd name="T67" fmla="*/ 43 h 76"/>
                  <a:gd name="T68" fmla="*/ 96 w 183"/>
                  <a:gd name="T69" fmla="*/ 37 h 76"/>
                  <a:gd name="T70" fmla="*/ 99 w 183"/>
                  <a:gd name="T71" fmla="*/ 33 h 76"/>
                  <a:gd name="T72" fmla="*/ 111 w 183"/>
                  <a:gd name="T73" fmla="*/ 31 h 76"/>
                  <a:gd name="T74" fmla="*/ 130 w 183"/>
                  <a:gd name="T75" fmla="*/ 24 h 76"/>
                  <a:gd name="T76" fmla="*/ 133 w 183"/>
                  <a:gd name="T77" fmla="*/ 21 h 76"/>
                  <a:gd name="T78" fmla="*/ 145 w 183"/>
                  <a:gd name="T79" fmla="*/ 18 h 76"/>
                  <a:gd name="T80" fmla="*/ 156 w 183"/>
                  <a:gd name="T81" fmla="*/ 17 h 76"/>
                  <a:gd name="T82" fmla="*/ 161 w 183"/>
                  <a:gd name="T83" fmla="*/ 12 h 76"/>
                  <a:gd name="T84" fmla="*/ 169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1 w 183"/>
                  <a:gd name="T91" fmla="*/ 0 h 76"/>
                  <a:gd name="T92" fmla="*/ 170 w 183"/>
                  <a:gd name="T93" fmla="*/ 5 h 76"/>
                  <a:gd name="T94" fmla="*/ 169 w 183"/>
                  <a:gd name="T95" fmla="*/ 5 h 76"/>
                  <a:gd name="T96" fmla="*/ 159 w 183"/>
                  <a:gd name="T97" fmla="*/ 11 h 76"/>
                  <a:gd name="T98" fmla="*/ 155 w 183"/>
                  <a:gd name="T99" fmla="*/ 15 h 76"/>
                  <a:gd name="T100" fmla="*/ 145 w 183"/>
                  <a:gd name="T101" fmla="*/ 15 h 76"/>
                  <a:gd name="T102" fmla="*/ 131 w 183"/>
                  <a:gd name="T103" fmla="*/ 1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1" y="19"/>
                    </a:moveTo>
                    <a:cubicBezTo>
                      <a:pt x="128" y="23"/>
                      <a:pt x="128" y="23"/>
                      <a:pt x="128" y="23"/>
                    </a:cubicBezTo>
                    <a:cubicBezTo>
                      <a:pt x="122" y="28"/>
                      <a:pt x="121" y="30"/>
                      <a:pt x="111" y="29"/>
                    </a:cubicBezTo>
                    <a:cubicBezTo>
                      <a:pt x="107" y="28"/>
                      <a:pt x="102" y="28"/>
                      <a:pt x="98" y="31"/>
                    </a:cubicBezTo>
                    <a:cubicBezTo>
                      <a:pt x="96" y="32"/>
                      <a:pt x="95" y="34"/>
                      <a:pt x="94" y="36"/>
                    </a:cubicBezTo>
                    <a:cubicBezTo>
                      <a:pt x="92" y="38"/>
                      <a:pt x="91" y="40"/>
                      <a:pt x="90" y="41"/>
                    </a:cubicBezTo>
                    <a:cubicBezTo>
                      <a:pt x="87" y="42"/>
                      <a:pt x="84" y="42"/>
                      <a:pt x="80" y="42"/>
                    </a:cubicBezTo>
                    <a:cubicBezTo>
                      <a:pt x="76" y="42"/>
                      <a:pt x="71" y="42"/>
                      <a:pt x="68" y="44"/>
                    </a:cubicBezTo>
                    <a:cubicBezTo>
                      <a:pt x="66" y="46"/>
                      <a:pt x="65" y="48"/>
                      <a:pt x="64" y="49"/>
                    </a:cubicBezTo>
                    <a:cubicBezTo>
                      <a:pt x="63" y="51"/>
                      <a:pt x="62" y="53"/>
                      <a:pt x="60" y="54"/>
                    </a:cubicBezTo>
                    <a:cubicBezTo>
                      <a:pt x="58" y="55"/>
                      <a:pt x="56" y="55"/>
                      <a:pt x="54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4" y="55"/>
                      <a:pt x="42" y="57"/>
                      <a:pt x="40" y="60"/>
                    </a:cubicBezTo>
                    <a:cubicBezTo>
                      <a:pt x="38" y="61"/>
                      <a:pt x="37" y="63"/>
                      <a:pt x="34" y="64"/>
                    </a:cubicBezTo>
                    <a:cubicBezTo>
                      <a:pt x="31" y="65"/>
                      <a:pt x="28" y="65"/>
                      <a:pt x="25" y="64"/>
                    </a:cubicBezTo>
                    <a:cubicBezTo>
                      <a:pt x="21" y="64"/>
                      <a:pt x="17" y="63"/>
                      <a:pt x="13" y="68"/>
                    </a:cubicBezTo>
                    <a:cubicBezTo>
                      <a:pt x="11" y="70"/>
                      <a:pt x="11" y="71"/>
                      <a:pt x="11" y="72"/>
                    </a:cubicBezTo>
                    <a:cubicBezTo>
                      <a:pt x="10" y="73"/>
                      <a:pt x="10" y="73"/>
                      <a:pt x="8" y="73"/>
                    </a:cubicBezTo>
                    <a:cubicBezTo>
                      <a:pt x="8" y="73"/>
                      <a:pt x="6" y="73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5" y="75"/>
                      <a:pt x="6" y="76"/>
                      <a:pt x="7" y="76"/>
                    </a:cubicBezTo>
                    <a:cubicBezTo>
                      <a:pt x="11" y="76"/>
                      <a:pt x="12" y="75"/>
                      <a:pt x="13" y="73"/>
                    </a:cubicBezTo>
                    <a:cubicBezTo>
                      <a:pt x="13" y="72"/>
                      <a:pt x="14" y="71"/>
                      <a:pt x="15" y="70"/>
                    </a:cubicBezTo>
                    <a:cubicBezTo>
                      <a:pt x="18" y="66"/>
                      <a:pt x="21" y="66"/>
                      <a:pt x="25" y="67"/>
                    </a:cubicBezTo>
                    <a:cubicBezTo>
                      <a:pt x="28" y="68"/>
                      <a:pt x="31" y="68"/>
                      <a:pt x="35" y="67"/>
                    </a:cubicBezTo>
                    <a:cubicBezTo>
                      <a:pt x="38" y="65"/>
                      <a:pt x="40" y="63"/>
                      <a:pt x="42" y="62"/>
                    </a:cubicBezTo>
                    <a:cubicBezTo>
                      <a:pt x="44" y="59"/>
                      <a:pt x="46" y="58"/>
                      <a:pt x="51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6" y="58"/>
                      <a:pt x="59" y="58"/>
                      <a:pt x="61" y="56"/>
                    </a:cubicBezTo>
                    <a:cubicBezTo>
                      <a:pt x="63" y="55"/>
                      <a:pt x="65" y="53"/>
                      <a:pt x="66" y="51"/>
                    </a:cubicBezTo>
                    <a:cubicBezTo>
                      <a:pt x="67" y="49"/>
                      <a:pt x="68" y="48"/>
                      <a:pt x="69" y="47"/>
                    </a:cubicBezTo>
                    <a:cubicBezTo>
                      <a:pt x="72" y="45"/>
                      <a:pt x="76" y="45"/>
                      <a:pt x="80" y="45"/>
                    </a:cubicBezTo>
                    <a:cubicBezTo>
                      <a:pt x="84" y="45"/>
                      <a:pt x="88" y="45"/>
                      <a:pt x="91" y="43"/>
                    </a:cubicBezTo>
                    <a:cubicBezTo>
                      <a:pt x="93" y="42"/>
                      <a:pt x="95" y="40"/>
                      <a:pt x="96" y="37"/>
                    </a:cubicBezTo>
                    <a:cubicBezTo>
                      <a:pt x="97" y="36"/>
                      <a:pt x="98" y="34"/>
                      <a:pt x="99" y="33"/>
                    </a:cubicBezTo>
                    <a:cubicBezTo>
                      <a:pt x="103" y="31"/>
                      <a:pt x="106" y="31"/>
                      <a:pt x="111" y="31"/>
                    </a:cubicBezTo>
                    <a:cubicBezTo>
                      <a:pt x="122" y="33"/>
                      <a:pt x="124" y="30"/>
                      <a:pt x="130" y="24"/>
                    </a:cubicBezTo>
                    <a:cubicBezTo>
                      <a:pt x="133" y="21"/>
                      <a:pt x="133" y="21"/>
                      <a:pt x="133" y="21"/>
                    </a:cubicBezTo>
                    <a:cubicBezTo>
                      <a:pt x="137" y="17"/>
                      <a:pt x="141" y="17"/>
                      <a:pt x="145" y="18"/>
                    </a:cubicBezTo>
                    <a:cubicBezTo>
                      <a:pt x="148" y="19"/>
                      <a:pt x="152" y="19"/>
                      <a:pt x="156" y="17"/>
                    </a:cubicBezTo>
                    <a:cubicBezTo>
                      <a:pt x="158" y="16"/>
                      <a:pt x="160" y="14"/>
                      <a:pt x="161" y="12"/>
                    </a:cubicBezTo>
                    <a:cubicBezTo>
                      <a:pt x="163" y="10"/>
                      <a:pt x="165" y="8"/>
                      <a:pt x="169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8"/>
                      <a:pt x="183" y="1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5"/>
                      <a:pt x="176" y="5"/>
                      <a:pt x="170" y="5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3" y="6"/>
                      <a:pt x="161" y="8"/>
                      <a:pt x="159" y="11"/>
                    </a:cubicBezTo>
                    <a:cubicBezTo>
                      <a:pt x="158" y="12"/>
                      <a:pt x="157" y="14"/>
                      <a:pt x="155" y="15"/>
                    </a:cubicBezTo>
                    <a:cubicBezTo>
                      <a:pt x="151" y="16"/>
                      <a:pt x="148" y="16"/>
                      <a:pt x="145" y="15"/>
                    </a:cubicBezTo>
                    <a:cubicBezTo>
                      <a:pt x="141" y="15"/>
                      <a:pt x="136" y="14"/>
                      <a:pt x="131" y="1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2" y="1270"/>
                <a:ext cx="309" cy="132"/>
              </a:xfrm>
              <a:custGeom>
                <a:avLst/>
                <a:gdLst>
                  <a:gd name="T0" fmla="*/ 175 w 190"/>
                  <a:gd name="T1" fmla="*/ 2 h 81"/>
                  <a:gd name="T2" fmla="*/ 173 w 190"/>
                  <a:gd name="T3" fmla="*/ 7 h 81"/>
                  <a:gd name="T4" fmla="*/ 171 w 190"/>
                  <a:gd name="T5" fmla="*/ 11 h 81"/>
                  <a:gd name="T6" fmla="*/ 164 w 190"/>
                  <a:gd name="T7" fmla="*/ 12 h 81"/>
                  <a:gd name="T8" fmla="*/ 158 w 190"/>
                  <a:gd name="T9" fmla="*/ 11 h 81"/>
                  <a:gd name="T10" fmla="*/ 150 w 190"/>
                  <a:gd name="T11" fmla="*/ 17 h 81"/>
                  <a:gd name="T12" fmla="*/ 148 w 190"/>
                  <a:gd name="T13" fmla="*/ 20 h 81"/>
                  <a:gd name="T14" fmla="*/ 132 w 190"/>
                  <a:gd name="T15" fmla="*/ 25 h 81"/>
                  <a:gd name="T16" fmla="*/ 119 w 190"/>
                  <a:gd name="T17" fmla="*/ 30 h 81"/>
                  <a:gd name="T18" fmla="*/ 113 w 190"/>
                  <a:gd name="T19" fmla="*/ 36 h 81"/>
                  <a:gd name="T20" fmla="*/ 105 w 190"/>
                  <a:gd name="T21" fmla="*/ 36 h 81"/>
                  <a:gd name="T22" fmla="*/ 93 w 190"/>
                  <a:gd name="T23" fmla="*/ 35 h 81"/>
                  <a:gd name="T24" fmla="*/ 86 w 190"/>
                  <a:gd name="T25" fmla="*/ 43 h 81"/>
                  <a:gd name="T26" fmla="*/ 78 w 190"/>
                  <a:gd name="T27" fmla="*/ 50 h 81"/>
                  <a:gd name="T28" fmla="*/ 68 w 190"/>
                  <a:gd name="T29" fmla="*/ 50 h 81"/>
                  <a:gd name="T30" fmla="*/ 51 w 190"/>
                  <a:gd name="T31" fmla="*/ 53 h 81"/>
                  <a:gd name="T32" fmla="*/ 45 w 190"/>
                  <a:gd name="T33" fmla="*/ 60 h 81"/>
                  <a:gd name="T34" fmla="*/ 33 w 190"/>
                  <a:gd name="T35" fmla="*/ 68 h 81"/>
                  <a:gd name="T36" fmla="*/ 29 w 190"/>
                  <a:gd name="T37" fmla="*/ 67 h 81"/>
                  <a:gd name="T38" fmla="*/ 13 w 190"/>
                  <a:gd name="T39" fmla="*/ 70 h 81"/>
                  <a:gd name="T40" fmla="*/ 10 w 190"/>
                  <a:gd name="T41" fmla="*/ 75 h 81"/>
                  <a:gd name="T42" fmla="*/ 8 w 190"/>
                  <a:gd name="T43" fmla="*/ 78 h 81"/>
                  <a:gd name="T44" fmla="*/ 4 w 190"/>
                  <a:gd name="T45" fmla="*/ 72 h 81"/>
                  <a:gd name="T46" fmla="*/ 2 w 190"/>
                  <a:gd name="T47" fmla="*/ 71 h 81"/>
                  <a:gd name="T48" fmla="*/ 0 w 190"/>
                  <a:gd name="T49" fmla="*/ 72 h 81"/>
                  <a:gd name="T50" fmla="*/ 1 w 190"/>
                  <a:gd name="T51" fmla="*/ 74 h 81"/>
                  <a:gd name="T52" fmla="*/ 7 w 190"/>
                  <a:gd name="T53" fmla="*/ 80 h 81"/>
                  <a:gd name="T54" fmla="*/ 13 w 190"/>
                  <a:gd name="T55" fmla="*/ 76 h 81"/>
                  <a:gd name="T56" fmla="*/ 15 w 190"/>
                  <a:gd name="T57" fmla="*/ 72 h 81"/>
                  <a:gd name="T58" fmla="*/ 29 w 190"/>
                  <a:gd name="T59" fmla="*/ 70 h 81"/>
                  <a:gd name="T60" fmla="*/ 33 w 190"/>
                  <a:gd name="T61" fmla="*/ 70 h 81"/>
                  <a:gd name="T62" fmla="*/ 48 w 190"/>
                  <a:gd name="T63" fmla="*/ 61 h 81"/>
                  <a:gd name="T64" fmla="*/ 52 w 190"/>
                  <a:gd name="T65" fmla="*/ 54 h 81"/>
                  <a:gd name="T66" fmla="*/ 68 w 190"/>
                  <a:gd name="T67" fmla="*/ 52 h 81"/>
                  <a:gd name="T68" fmla="*/ 78 w 190"/>
                  <a:gd name="T69" fmla="*/ 53 h 81"/>
                  <a:gd name="T70" fmla="*/ 88 w 190"/>
                  <a:gd name="T71" fmla="*/ 44 h 81"/>
                  <a:gd name="T72" fmla="*/ 94 w 190"/>
                  <a:gd name="T73" fmla="*/ 38 h 81"/>
                  <a:gd name="T74" fmla="*/ 104 w 190"/>
                  <a:gd name="T75" fmla="*/ 38 h 81"/>
                  <a:gd name="T76" fmla="*/ 115 w 190"/>
                  <a:gd name="T77" fmla="*/ 38 h 81"/>
                  <a:gd name="T78" fmla="*/ 121 w 190"/>
                  <a:gd name="T79" fmla="*/ 32 h 81"/>
                  <a:gd name="T80" fmla="*/ 131 w 190"/>
                  <a:gd name="T81" fmla="*/ 28 h 81"/>
                  <a:gd name="T82" fmla="*/ 150 w 190"/>
                  <a:gd name="T83" fmla="*/ 21 h 81"/>
                  <a:gd name="T84" fmla="*/ 152 w 190"/>
                  <a:gd name="T85" fmla="*/ 19 h 81"/>
                  <a:gd name="T86" fmla="*/ 158 w 190"/>
                  <a:gd name="T87" fmla="*/ 14 h 81"/>
                  <a:gd name="T88" fmla="*/ 164 w 190"/>
                  <a:gd name="T89" fmla="*/ 14 h 81"/>
                  <a:gd name="T90" fmla="*/ 173 w 190"/>
                  <a:gd name="T91" fmla="*/ 13 h 81"/>
                  <a:gd name="T92" fmla="*/ 175 w 190"/>
                  <a:gd name="T93" fmla="*/ 7 h 81"/>
                  <a:gd name="T94" fmla="*/ 177 w 190"/>
                  <a:gd name="T95" fmla="*/ 4 h 81"/>
                  <a:gd name="T96" fmla="*/ 183 w 190"/>
                  <a:gd name="T97" fmla="*/ 4 h 81"/>
                  <a:gd name="T98" fmla="*/ 188 w 190"/>
                  <a:gd name="T99" fmla="*/ 5 h 81"/>
                  <a:gd name="T100" fmla="*/ 190 w 190"/>
                  <a:gd name="T101" fmla="*/ 5 h 81"/>
                  <a:gd name="T102" fmla="*/ 189 w 190"/>
                  <a:gd name="T103" fmla="*/ 4 h 81"/>
                  <a:gd name="T104" fmla="*/ 190 w 190"/>
                  <a:gd name="T105" fmla="*/ 3 h 81"/>
                  <a:gd name="T106" fmla="*/ 187 w 190"/>
                  <a:gd name="T107" fmla="*/ 2 h 81"/>
                  <a:gd name="T108" fmla="*/ 187 w 190"/>
                  <a:gd name="T109" fmla="*/ 2 h 81"/>
                  <a:gd name="T110" fmla="*/ 187 w 190"/>
                  <a:gd name="T111" fmla="*/ 3 h 81"/>
                  <a:gd name="T112" fmla="*/ 184 w 190"/>
                  <a:gd name="T113" fmla="*/ 2 h 81"/>
                  <a:gd name="T114" fmla="*/ 175 w 190"/>
                  <a:gd name="T115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0" h="81">
                    <a:moveTo>
                      <a:pt x="175" y="2"/>
                    </a:moveTo>
                    <a:cubicBezTo>
                      <a:pt x="173" y="3"/>
                      <a:pt x="173" y="5"/>
                      <a:pt x="173" y="7"/>
                    </a:cubicBezTo>
                    <a:cubicBezTo>
                      <a:pt x="173" y="8"/>
                      <a:pt x="172" y="10"/>
                      <a:pt x="171" y="11"/>
                    </a:cubicBezTo>
                    <a:cubicBezTo>
                      <a:pt x="169" y="12"/>
                      <a:pt x="167" y="12"/>
                      <a:pt x="164" y="12"/>
                    </a:cubicBezTo>
                    <a:cubicBezTo>
                      <a:pt x="162" y="11"/>
                      <a:pt x="160" y="11"/>
                      <a:pt x="158" y="11"/>
                    </a:cubicBezTo>
                    <a:cubicBezTo>
                      <a:pt x="153" y="12"/>
                      <a:pt x="151" y="15"/>
                      <a:pt x="150" y="17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43" y="26"/>
                      <a:pt x="141" y="26"/>
                      <a:pt x="132" y="25"/>
                    </a:cubicBezTo>
                    <a:cubicBezTo>
                      <a:pt x="123" y="24"/>
                      <a:pt x="121" y="27"/>
                      <a:pt x="119" y="30"/>
                    </a:cubicBezTo>
                    <a:cubicBezTo>
                      <a:pt x="118" y="32"/>
                      <a:pt x="116" y="34"/>
                      <a:pt x="113" y="36"/>
                    </a:cubicBezTo>
                    <a:cubicBezTo>
                      <a:pt x="111" y="38"/>
                      <a:pt x="108" y="37"/>
                      <a:pt x="105" y="36"/>
                    </a:cubicBezTo>
                    <a:cubicBezTo>
                      <a:pt x="101" y="35"/>
                      <a:pt x="97" y="33"/>
                      <a:pt x="93" y="35"/>
                    </a:cubicBezTo>
                    <a:cubicBezTo>
                      <a:pt x="89" y="37"/>
                      <a:pt x="87" y="40"/>
                      <a:pt x="86" y="43"/>
                    </a:cubicBezTo>
                    <a:cubicBezTo>
                      <a:pt x="84" y="47"/>
                      <a:pt x="83" y="50"/>
                      <a:pt x="78" y="50"/>
                    </a:cubicBezTo>
                    <a:cubicBezTo>
                      <a:pt x="75" y="51"/>
                      <a:pt x="72" y="50"/>
                      <a:pt x="68" y="50"/>
                    </a:cubicBezTo>
                    <a:cubicBezTo>
                      <a:pt x="62" y="49"/>
                      <a:pt x="55" y="48"/>
                      <a:pt x="51" y="53"/>
                    </a:cubicBezTo>
                    <a:cubicBezTo>
                      <a:pt x="48" y="55"/>
                      <a:pt x="47" y="58"/>
                      <a:pt x="45" y="60"/>
                    </a:cubicBezTo>
                    <a:cubicBezTo>
                      <a:pt x="43" y="65"/>
                      <a:pt x="41" y="69"/>
                      <a:pt x="33" y="6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4" y="66"/>
                      <a:pt x="18" y="65"/>
                      <a:pt x="13" y="70"/>
                    </a:cubicBezTo>
                    <a:cubicBezTo>
                      <a:pt x="12" y="71"/>
                      <a:pt x="11" y="73"/>
                      <a:pt x="10" y="75"/>
                    </a:cubicBezTo>
                    <a:cubicBezTo>
                      <a:pt x="9" y="77"/>
                      <a:pt x="9" y="78"/>
                      <a:pt x="8" y="78"/>
                    </a:cubicBezTo>
                    <a:cubicBezTo>
                      <a:pt x="7" y="77"/>
                      <a:pt x="5" y="74"/>
                      <a:pt x="4" y="72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4" y="77"/>
                      <a:pt x="6" y="80"/>
                      <a:pt x="7" y="80"/>
                    </a:cubicBezTo>
                    <a:cubicBezTo>
                      <a:pt x="11" y="81"/>
                      <a:pt x="12" y="78"/>
                      <a:pt x="13" y="76"/>
                    </a:cubicBezTo>
                    <a:cubicBezTo>
                      <a:pt x="13" y="74"/>
                      <a:pt x="14" y="73"/>
                      <a:pt x="15" y="72"/>
                    </a:cubicBezTo>
                    <a:cubicBezTo>
                      <a:pt x="19" y="68"/>
                      <a:pt x="23" y="69"/>
                      <a:pt x="29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42" y="72"/>
                      <a:pt x="45" y="66"/>
                      <a:pt x="48" y="61"/>
                    </a:cubicBezTo>
                    <a:cubicBezTo>
                      <a:pt x="49" y="59"/>
                      <a:pt x="50" y="57"/>
                      <a:pt x="52" y="54"/>
                    </a:cubicBezTo>
                    <a:cubicBezTo>
                      <a:pt x="56" y="51"/>
                      <a:pt x="62" y="52"/>
                      <a:pt x="68" y="52"/>
                    </a:cubicBezTo>
                    <a:cubicBezTo>
                      <a:pt x="71" y="53"/>
                      <a:pt x="75" y="54"/>
                      <a:pt x="78" y="53"/>
                    </a:cubicBezTo>
                    <a:cubicBezTo>
                      <a:pt x="84" y="52"/>
                      <a:pt x="86" y="48"/>
                      <a:pt x="88" y="44"/>
                    </a:cubicBezTo>
                    <a:cubicBezTo>
                      <a:pt x="89" y="42"/>
                      <a:pt x="91" y="39"/>
                      <a:pt x="94" y="38"/>
                    </a:cubicBezTo>
                    <a:cubicBezTo>
                      <a:pt x="97" y="36"/>
                      <a:pt x="100" y="37"/>
                      <a:pt x="104" y="38"/>
                    </a:cubicBezTo>
                    <a:cubicBezTo>
                      <a:pt x="107" y="39"/>
                      <a:pt x="111" y="41"/>
                      <a:pt x="115" y="38"/>
                    </a:cubicBezTo>
                    <a:cubicBezTo>
                      <a:pt x="118" y="36"/>
                      <a:pt x="120" y="34"/>
                      <a:pt x="121" y="32"/>
                    </a:cubicBezTo>
                    <a:cubicBezTo>
                      <a:pt x="123" y="28"/>
                      <a:pt x="124" y="27"/>
                      <a:pt x="131" y="28"/>
                    </a:cubicBezTo>
                    <a:cubicBezTo>
                      <a:pt x="141" y="29"/>
                      <a:pt x="144" y="29"/>
                      <a:pt x="150" y="21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54" y="16"/>
                      <a:pt x="155" y="15"/>
                      <a:pt x="158" y="14"/>
                    </a:cubicBezTo>
                    <a:cubicBezTo>
                      <a:pt x="160" y="14"/>
                      <a:pt x="162" y="14"/>
                      <a:pt x="164" y="14"/>
                    </a:cubicBezTo>
                    <a:cubicBezTo>
                      <a:pt x="166" y="15"/>
                      <a:pt x="170" y="15"/>
                      <a:pt x="173" y="13"/>
                    </a:cubicBezTo>
                    <a:cubicBezTo>
                      <a:pt x="175" y="11"/>
                      <a:pt x="175" y="9"/>
                      <a:pt x="175" y="7"/>
                    </a:cubicBezTo>
                    <a:cubicBezTo>
                      <a:pt x="176" y="6"/>
                      <a:pt x="176" y="5"/>
                      <a:pt x="177" y="4"/>
                    </a:cubicBezTo>
                    <a:cubicBezTo>
                      <a:pt x="178" y="3"/>
                      <a:pt x="181" y="4"/>
                      <a:pt x="183" y="4"/>
                    </a:cubicBezTo>
                    <a:cubicBezTo>
                      <a:pt x="185" y="5"/>
                      <a:pt x="186" y="6"/>
                      <a:pt x="188" y="5"/>
                    </a:cubicBezTo>
                    <a:cubicBezTo>
                      <a:pt x="190" y="5"/>
                      <a:pt x="190" y="5"/>
                      <a:pt x="190" y="5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6" y="3"/>
                      <a:pt x="185" y="2"/>
                      <a:pt x="184" y="2"/>
                    </a:cubicBezTo>
                    <a:cubicBezTo>
                      <a:pt x="181" y="1"/>
                      <a:pt x="178" y="0"/>
                      <a:pt x="175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1" y="1315"/>
                <a:ext cx="299" cy="124"/>
              </a:xfrm>
              <a:custGeom>
                <a:avLst/>
                <a:gdLst>
                  <a:gd name="T0" fmla="*/ 131 w 183"/>
                  <a:gd name="T1" fmla="*/ 20 h 76"/>
                  <a:gd name="T2" fmla="*/ 127 w 183"/>
                  <a:gd name="T3" fmla="*/ 23 h 76"/>
                  <a:gd name="T4" fmla="*/ 111 w 183"/>
                  <a:gd name="T5" fmla="*/ 29 h 76"/>
                  <a:gd name="T6" fmla="*/ 97 w 183"/>
                  <a:gd name="T7" fmla="*/ 31 h 76"/>
                  <a:gd name="T8" fmla="*/ 93 w 183"/>
                  <a:gd name="T9" fmla="*/ 36 h 76"/>
                  <a:gd name="T10" fmla="*/ 89 w 183"/>
                  <a:gd name="T11" fmla="*/ 41 h 76"/>
                  <a:gd name="T12" fmla="*/ 80 w 183"/>
                  <a:gd name="T13" fmla="*/ 42 h 76"/>
                  <a:gd name="T14" fmla="*/ 67 w 183"/>
                  <a:gd name="T15" fmla="*/ 45 h 76"/>
                  <a:gd name="T16" fmla="*/ 63 w 183"/>
                  <a:gd name="T17" fmla="*/ 50 h 76"/>
                  <a:gd name="T18" fmla="*/ 60 w 183"/>
                  <a:gd name="T19" fmla="*/ 54 h 76"/>
                  <a:gd name="T20" fmla="*/ 53 w 183"/>
                  <a:gd name="T21" fmla="*/ 55 h 76"/>
                  <a:gd name="T22" fmla="*/ 50 w 183"/>
                  <a:gd name="T23" fmla="*/ 55 h 76"/>
                  <a:gd name="T24" fmla="*/ 39 w 183"/>
                  <a:gd name="T25" fmla="*/ 60 h 76"/>
                  <a:gd name="T26" fmla="*/ 33 w 183"/>
                  <a:gd name="T27" fmla="*/ 64 h 76"/>
                  <a:gd name="T28" fmla="*/ 25 w 183"/>
                  <a:gd name="T29" fmla="*/ 65 h 76"/>
                  <a:gd name="T30" fmla="*/ 12 w 183"/>
                  <a:gd name="T31" fmla="*/ 68 h 76"/>
                  <a:gd name="T32" fmla="*/ 10 w 183"/>
                  <a:gd name="T33" fmla="*/ 72 h 76"/>
                  <a:gd name="T34" fmla="*/ 7 w 183"/>
                  <a:gd name="T35" fmla="*/ 73 h 76"/>
                  <a:gd name="T36" fmla="*/ 2 w 183"/>
                  <a:gd name="T37" fmla="*/ 69 h 76"/>
                  <a:gd name="T38" fmla="*/ 1 w 183"/>
                  <a:gd name="T39" fmla="*/ 69 h 76"/>
                  <a:gd name="T40" fmla="*/ 0 w 183"/>
                  <a:gd name="T41" fmla="*/ 71 h 76"/>
                  <a:gd name="T42" fmla="*/ 7 w 183"/>
                  <a:gd name="T43" fmla="*/ 76 h 76"/>
                  <a:gd name="T44" fmla="*/ 13 w 183"/>
                  <a:gd name="T45" fmla="*/ 73 h 76"/>
                  <a:gd name="T46" fmla="*/ 14 w 183"/>
                  <a:gd name="T47" fmla="*/ 70 h 76"/>
                  <a:gd name="T48" fmla="*/ 24 w 183"/>
                  <a:gd name="T49" fmla="*/ 67 h 76"/>
                  <a:gd name="T50" fmla="*/ 35 w 183"/>
                  <a:gd name="T51" fmla="*/ 67 h 76"/>
                  <a:gd name="T52" fmla="*/ 41 w 183"/>
                  <a:gd name="T53" fmla="*/ 62 h 76"/>
                  <a:gd name="T54" fmla="*/ 50 w 183"/>
                  <a:gd name="T55" fmla="*/ 58 h 76"/>
                  <a:gd name="T56" fmla="*/ 53 w 183"/>
                  <a:gd name="T57" fmla="*/ 58 h 76"/>
                  <a:gd name="T58" fmla="*/ 61 w 183"/>
                  <a:gd name="T59" fmla="*/ 56 h 76"/>
                  <a:gd name="T60" fmla="*/ 66 w 183"/>
                  <a:gd name="T61" fmla="*/ 51 h 76"/>
                  <a:gd name="T62" fmla="*/ 69 w 183"/>
                  <a:gd name="T63" fmla="*/ 47 h 76"/>
                  <a:gd name="T64" fmla="*/ 80 w 183"/>
                  <a:gd name="T65" fmla="*/ 45 h 76"/>
                  <a:gd name="T66" fmla="*/ 91 w 183"/>
                  <a:gd name="T67" fmla="*/ 43 h 76"/>
                  <a:gd name="T68" fmla="*/ 96 w 183"/>
                  <a:gd name="T69" fmla="*/ 38 h 76"/>
                  <a:gd name="T70" fmla="*/ 99 w 183"/>
                  <a:gd name="T71" fmla="*/ 33 h 76"/>
                  <a:gd name="T72" fmla="*/ 111 w 183"/>
                  <a:gd name="T73" fmla="*/ 32 h 76"/>
                  <a:gd name="T74" fmla="*/ 129 w 183"/>
                  <a:gd name="T75" fmla="*/ 25 h 76"/>
                  <a:gd name="T76" fmla="*/ 132 w 183"/>
                  <a:gd name="T77" fmla="*/ 21 h 76"/>
                  <a:gd name="T78" fmla="*/ 145 w 183"/>
                  <a:gd name="T79" fmla="*/ 18 h 76"/>
                  <a:gd name="T80" fmla="*/ 156 w 183"/>
                  <a:gd name="T81" fmla="*/ 17 h 76"/>
                  <a:gd name="T82" fmla="*/ 161 w 183"/>
                  <a:gd name="T83" fmla="*/ 13 h 76"/>
                  <a:gd name="T84" fmla="*/ 169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0 w 183"/>
                  <a:gd name="T91" fmla="*/ 0 h 76"/>
                  <a:gd name="T92" fmla="*/ 170 w 183"/>
                  <a:gd name="T93" fmla="*/ 6 h 76"/>
                  <a:gd name="T94" fmla="*/ 168 w 183"/>
                  <a:gd name="T95" fmla="*/ 6 h 76"/>
                  <a:gd name="T96" fmla="*/ 159 w 183"/>
                  <a:gd name="T97" fmla="*/ 11 h 76"/>
                  <a:gd name="T98" fmla="*/ 154 w 183"/>
                  <a:gd name="T99" fmla="*/ 15 h 76"/>
                  <a:gd name="T100" fmla="*/ 145 w 183"/>
                  <a:gd name="T101" fmla="*/ 16 h 76"/>
                  <a:gd name="T102" fmla="*/ 131 w 183"/>
                  <a:gd name="T10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1" y="20"/>
                    </a:moveTo>
                    <a:cubicBezTo>
                      <a:pt x="127" y="23"/>
                      <a:pt x="127" y="23"/>
                      <a:pt x="127" y="23"/>
                    </a:cubicBezTo>
                    <a:cubicBezTo>
                      <a:pt x="122" y="29"/>
                      <a:pt x="120" y="30"/>
                      <a:pt x="111" y="29"/>
                    </a:cubicBezTo>
                    <a:cubicBezTo>
                      <a:pt x="106" y="28"/>
                      <a:pt x="102" y="28"/>
                      <a:pt x="97" y="31"/>
                    </a:cubicBezTo>
                    <a:cubicBezTo>
                      <a:pt x="96" y="32"/>
                      <a:pt x="94" y="34"/>
                      <a:pt x="93" y="36"/>
                    </a:cubicBezTo>
                    <a:cubicBezTo>
                      <a:pt x="92" y="38"/>
                      <a:pt x="91" y="40"/>
                      <a:pt x="89" y="41"/>
                    </a:cubicBezTo>
                    <a:cubicBezTo>
                      <a:pt x="87" y="42"/>
                      <a:pt x="83" y="42"/>
                      <a:pt x="80" y="42"/>
                    </a:cubicBezTo>
                    <a:cubicBezTo>
                      <a:pt x="76" y="42"/>
                      <a:pt x="71" y="42"/>
                      <a:pt x="67" y="45"/>
                    </a:cubicBezTo>
                    <a:cubicBezTo>
                      <a:pt x="66" y="46"/>
                      <a:pt x="64" y="48"/>
                      <a:pt x="63" y="50"/>
                    </a:cubicBezTo>
                    <a:cubicBezTo>
                      <a:pt x="62" y="52"/>
                      <a:pt x="61" y="53"/>
                      <a:pt x="60" y="54"/>
                    </a:cubicBezTo>
                    <a:cubicBezTo>
                      <a:pt x="58" y="55"/>
                      <a:pt x="56" y="55"/>
                      <a:pt x="53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4" y="55"/>
                      <a:pt x="42" y="58"/>
                      <a:pt x="39" y="60"/>
                    </a:cubicBezTo>
                    <a:cubicBezTo>
                      <a:pt x="38" y="62"/>
                      <a:pt x="36" y="63"/>
                      <a:pt x="33" y="64"/>
                    </a:cubicBezTo>
                    <a:cubicBezTo>
                      <a:pt x="30" y="66"/>
                      <a:pt x="28" y="65"/>
                      <a:pt x="25" y="65"/>
                    </a:cubicBezTo>
                    <a:cubicBezTo>
                      <a:pt x="21" y="64"/>
                      <a:pt x="17" y="63"/>
                      <a:pt x="12" y="68"/>
                    </a:cubicBezTo>
                    <a:cubicBezTo>
                      <a:pt x="11" y="70"/>
                      <a:pt x="11" y="71"/>
                      <a:pt x="10" y="72"/>
                    </a:cubicBezTo>
                    <a:cubicBezTo>
                      <a:pt x="10" y="74"/>
                      <a:pt x="10" y="74"/>
                      <a:pt x="7" y="73"/>
                    </a:cubicBezTo>
                    <a:cubicBezTo>
                      <a:pt x="7" y="73"/>
                      <a:pt x="6" y="73"/>
                      <a:pt x="2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5" y="75"/>
                      <a:pt x="6" y="76"/>
                      <a:pt x="7" y="76"/>
                    </a:cubicBezTo>
                    <a:cubicBezTo>
                      <a:pt x="11" y="76"/>
                      <a:pt x="12" y="75"/>
                      <a:pt x="13" y="73"/>
                    </a:cubicBezTo>
                    <a:cubicBezTo>
                      <a:pt x="13" y="72"/>
                      <a:pt x="13" y="71"/>
                      <a:pt x="14" y="70"/>
                    </a:cubicBezTo>
                    <a:cubicBezTo>
                      <a:pt x="18" y="66"/>
                      <a:pt x="20" y="66"/>
                      <a:pt x="24" y="67"/>
                    </a:cubicBezTo>
                    <a:cubicBezTo>
                      <a:pt x="27" y="68"/>
                      <a:pt x="31" y="69"/>
                      <a:pt x="35" y="67"/>
                    </a:cubicBezTo>
                    <a:cubicBezTo>
                      <a:pt x="38" y="65"/>
                      <a:pt x="40" y="64"/>
                      <a:pt x="41" y="62"/>
                    </a:cubicBezTo>
                    <a:cubicBezTo>
                      <a:pt x="44" y="60"/>
                      <a:pt x="45" y="58"/>
                      <a:pt x="50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6" y="58"/>
                      <a:pt x="58" y="58"/>
                      <a:pt x="61" y="56"/>
                    </a:cubicBezTo>
                    <a:cubicBezTo>
                      <a:pt x="63" y="55"/>
                      <a:pt x="64" y="53"/>
                      <a:pt x="66" y="51"/>
                    </a:cubicBezTo>
                    <a:cubicBezTo>
                      <a:pt x="67" y="49"/>
                      <a:pt x="68" y="48"/>
                      <a:pt x="69" y="47"/>
                    </a:cubicBezTo>
                    <a:cubicBezTo>
                      <a:pt x="72" y="45"/>
                      <a:pt x="76" y="45"/>
                      <a:pt x="80" y="45"/>
                    </a:cubicBezTo>
                    <a:cubicBezTo>
                      <a:pt x="84" y="45"/>
                      <a:pt x="87" y="45"/>
                      <a:pt x="91" y="43"/>
                    </a:cubicBezTo>
                    <a:cubicBezTo>
                      <a:pt x="93" y="42"/>
                      <a:pt x="94" y="40"/>
                      <a:pt x="96" y="38"/>
                    </a:cubicBezTo>
                    <a:cubicBezTo>
                      <a:pt x="97" y="36"/>
                      <a:pt x="98" y="34"/>
                      <a:pt x="99" y="33"/>
                    </a:cubicBezTo>
                    <a:cubicBezTo>
                      <a:pt x="102" y="31"/>
                      <a:pt x="106" y="31"/>
                      <a:pt x="111" y="32"/>
                    </a:cubicBezTo>
                    <a:cubicBezTo>
                      <a:pt x="121" y="33"/>
                      <a:pt x="124" y="31"/>
                      <a:pt x="129" y="25"/>
                    </a:cubicBezTo>
                    <a:cubicBezTo>
                      <a:pt x="132" y="21"/>
                      <a:pt x="132" y="21"/>
                      <a:pt x="132" y="21"/>
                    </a:cubicBezTo>
                    <a:cubicBezTo>
                      <a:pt x="137" y="17"/>
                      <a:pt x="140" y="18"/>
                      <a:pt x="145" y="18"/>
                    </a:cubicBezTo>
                    <a:cubicBezTo>
                      <a:pt x="148" y="19"/>
                      <a:pt x="152" y="19"/>
                      <a:pt x="156" y="17"/>
                    </a:cubicBezTo>
                    <a:cubicBezTo>
                      <a:pt x="158" y="16"/>
                      <a:pt x="160" y="14"/>
                      <a:pt x="161" y="13"/>
                    </a:cubicBezTo>
                    <a:cubicBezTo>
                      <a:pt x="163" y="10"/>
                      <a:pt x="164" y="9"/>
                      <a:pt x="169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8"/>
                      <a:pt x="183" y="1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79" y="5"/>
                      <a:pt x="175" y="6"/>
                      <a:pt x="170" y="6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3" y="6"/>
                      <a:pt x="161" y="9"/>
                      <a:pt x="159" y="11"/>
                    </a:cubicBezTo>
                    <a:cubicBezTo>
                      <a:pt x="158" y="13"/>
                      <a:pt x="156" y="14"/>
                      <a:pt x="154" y="15"/>
                    </a:cubicBezTo>
                    <a:cubicBezTo>
                      <a:pt x="151" y="17"/>
                      <a:pt x="148" y="16"/>
                      <a:pt x="145" y="16"/>
                    </a:cubicBezTo>
                    <a:cubicBezTo>
                      <a:pt x="141" y="15"/>
                      <a:pt x="136" y="14"/>
                      <a:pt x="131" y="20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" y="1348"/>
                <a:ext cx="310" cy="132"/>
              </a:xfrm>
              <a:custGeom>
                <a:avLst/>
                <a:gdLst>
                  <a:gd name="T0" fmla="*/ 175 w 190"/>
                  <a:gd name="T1" fmla="*/ 2 h 81"/>
                  <a:gd name="T2" fmla="*/ 173 w 190"/>
                  <a:gd name="T3" fmla="*/ 7 h 81"/>
                  <a:gd name="T4" fmla="*/ 171 w 190"/>
                  <a:gd name="T5" fmla="*/ 11 h 81"/>
                  <a:gd name="T6" fmla="*/ 164 w 190"/>
                  <a:gd name="T7" fmla="*/ 12 h 81"/>
                  <a:gd name="T8" fmla="*/ 158 w 190"/>
                  <a:gd name="T9" fmla="*/ 12 h 81"/>
                  <a:gd name="T10" fmla="*/ 149 w 190"/>
                  <a:gd name="T11" fmla="*/ 18 h 81"/>
                  <a:gd name="T12" fmla="*/ 148 w 190"/>
                  <a:gd name="T13" fmla="*/ 20 h 81"/>
                  <a:gd name="T14" fmla="*/ 132 w 190"/>
                  <a:gd name="T15" fmla="*/ 25 h 81"/>
                  <a:gd name="T16" fmla="*/ 119 w 190"/>
                  <a:gd name="T17" fmla="*/ 30 h 81"/>
                  <a:gd name="T18" fmla="*/ 113 w 190"/>
                  <a:gd name="T19" fmla="*/ 36 h 81"/>
                  <a:gd name="T20" fmla="*/ 104 w 190"/>
                  <a:gd name="T21" fmla="*/ 36 h 81"/>
                  <a:gd name="T22" fmla="*/ 92 w 190"/>
                  <a:gd name="T23" fmla="*/ 36 h 81"/>
                  <a:gd name="T24" fmla="*/ 85 w 190"/>
                  <a:gd name="T25" fmla="*/ 44 h 81"/>
                  <a:gd name="T26" fmla="*/ 77 w 190"/>
                  <a:gd name="T27" fmla="*/ 51 h 81"/>
                  <a:gd name="T28" fmla="*/ 68 w 190"/>
                  <a:gd name="T29" fmla="*/ 50 h 81"/>
                  <a:gd name="T30" fmla="*/ 50 w 190"/>
                  <a:gd name="T31" fmla="*/ 53 h 81"/>
                  <a:gd name="T32" fmla="*/ 45 w 190"/>
                  <a:gd name="T33" fmla="*/ 60 h 81"/>
                  <a:gd name="T34" fmla="*/ 33 w 190"/>
                  <a:gd name="T35" fmla="*/ 68 h 81"/>
                  <a:gd name="T36" fmla="*/ 29 w 190"/>
                  <a:gd name="T37" fmla="*/ 67 h 81"/>
                  <a:gd name="T38" fmla="*/ 13 w 190"/>
                  <a:gd name="T39" fmla="*/ 71 h 81"/>
                  <a:gd name="T40" fmla="*/ 10 w 190"/>
                  <a:gd name="T41" fmla="*/ 75 h 81"/>
                  <a:gd name="T42" fmla="*/ 8 w 190"/>
                  <a:gd name="T43" fmla="*/ 78 h 81"/>
                  <a:gd name="T44" fmla="*/ 3 w 190"/>
                  <a:gd name="T45" fmla="*/ 73 h 81"/>
                  <a:gd name="T46" fmla="*/ 2 w 190"/>
                  <a:gd name="T47" fmla="*/ 71 h 81"/>
                  <a:gd name="T48" fmla="*/ 0 w 190"/>
                  <a:gd name="T49" fmla="*/ 73 h 81"/>
                  <a:gd name="T50" fmla="*/ 1 w 190"/>
                  <a:gd name="T51" fmla="*/ 74 h 81"/>
                  <a:gd name="T52" fmla="*/ 7 w 190"/>
                  <a:gd name="T53" fmla="*/ 80 h 81"/>
                  <a:gd name="T54" fmla="*/ 13 w 190"/>
                  <a:gd name="T55" fmla="*/ 76 h 81"/>
                  <a:gd name="T56" fmla="*/ 15 w 190"/>
                  <a:gd name="T57" fmla="*/ 72 h 81"/>
                  <a:gd name="T58" fmla="*/ 28 w 190"/>
                  <a:gd name="T59" fmla="*/ 70 h 81"/>
                  <a:gd name="T60" fmla="*/ 32 w 190"/>
                  <a:gd name="T61" fmla="*/ 71 h 81"/>
                  <a:gd name="T62" fmla="*/ 48 w 190"/>
                  <a:gd name="T63" fmla="*/ 62 h 81"/>
                  <a:gd name="T64" fmla="*/ 52 w 190"/>
                  <a:gd name="T65" fmla="*/ 55 h 81"/>
                  <a:gd name="T66" fmla="*/ 68 w 190"/>
                  <a:gd name="T67" fmla="*/ 53 h 81"/>
                  <a:gd name="T68" fmla="*/ 78 w 190"/>
                  <a:gd name="T69" fmla="*/ 53 h 81"/>
                  <a:gd name="T70" fmla="*/ 88 w 190"/>
                  <a:gd name="T71" fmla="*/ 45 h 81"/>
                  <a:gd name="T72" fmla="*/ 93 w 190"/>
                  <a:gd name="T73" fmla="*/ 38 h 81"/>
                  <a:gd name="T74" fmla="*/ 103 w 190"/>
                  <a:gd name="T75" fmla="*/ 39 h 81"/>
                  <a:gd name="T76" fmla="*/ 114 w 190"/>
                  <a:gd name="T77" fmla="*/ 39 h 81"/>
                  <a:gd name="T78" fmla="*/ 121 w 190"/>
                  <a:gd name="T79" fmla="*/ 32 h 81"/>
                  <a:gd name="T80" fmla="*/ 131 w 190"/>
                  <a:gd name="T81" fmla="*/ 28 h 81"/>
                  <a:gd name="T82" fmla="*/ 150 w 190"/>
                  <a:gd name="T83" fmla="*/ 22 h 81"/>
                  <a:gd name="T84" fmla="*/ 152 w 190"/>
                  <a:gd name="T85" fmla="*/ 19 h 81"/>
                  <a:gd name="T86" fmla="*/ 158 w 190"/>
                  <a:gd name="T87" fmla="*/ 14 h 81"/>
                  <a:gd name="T88" fmla="*/ 163 w 190"/>
                  <a:gd name="T89" fmla="*/ 14 h 81"/>
                  <a:gd name="T90" fmla="*/ 173 w 190"/>
                  <a:gd name="T91" fmla="*/ 13 h 81"/>
                  <a:gd name="T92" fmla="*/ 175 w 190"/>
                  <a:gd name="T93" fmla="*/ 8 h 81"/>
                  <a:gd name="T94" fmla="*/ 176 w 190"/>
                  <a:gd name="T95" fmla="*/ 4 h 81"/>
                  <a:gd name="T96" fmla="*/ 183 w 190"/>
                  <a:gd name="T97" fmla="*/ 5 h 81"/>
                  <a:gd name="T98" fmla="*/ 188 w 190"/>
                  <a:gd name="T99" fmla="*/ 6 h 81"/>
                  <a:gd name="T100" fmla="*/ 190 w 190"/>
                  <a:gd name="T101" fmla="*/ 6 h 81"/>
                  <a:gd name="T102" fmla="*/ 189 w 190"/>
                  <a:gd name="T103" fmla="*/ 4 h 81"/>
                  <a:gd name="T104" fmla="*/ 189 w 190"/>
                  <a:gd name="T105" fmla="*/ 4 h 81"/>
                  <a:gd name="T106" fmla="*/ 187 w 190"/>
                  <a:gd name="T107" fmla="*/ 2 h 81"/>
                  <a:gd name="T108" fmla="*/ 187 w 190"/>
                  <a:gd name="T109" fmla="*/ 3 h 81"/>
                  <a:gd name="T110" fmla="*/ 187 w 190"/>
                  <a:gd name="T111" fmla="*/ 3 h 81"/>
                  <a:gd name="T112" fmla="*/ 184 w 190"/>
                  <a:gd name="T113" fmla="*/ 2 h 81"/>
                  <a:gd name="T114" fmla="*/ 175 w 190"/>
                  <a:gd name="T115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0" h="81">
                    <a:moveTo>
                      <a:pt x="175" y="2"/>
                    </a:moveTo>
                    <a:cubicBezTo>
                      <a:pt x="173" y="3"/>
                      <a:pt x="173" y="5"/>
                      <a:pt x="173" y="7"/>
                    </a:cubicBezTo>
                    <a:cubicBezTo>
                      <a:pt x="172" y="9"/>
                      <a:pt x="172" y="10"/>
                      <a:pt x="171" y="11"/>
                    </a:cubicBezTo>
                    <a:cubicBezTo>
                      <a:pt x="169" y="13"/>
                      <a:pt x="167" y="12"/>
                      <a:pt x="164" y="12"/>
                    </a:cubicBezTo>
                    <a:cubicBezTo>
                      <a:pt x="162" y="12"/>
                      <a:pt x="160" y="11"/>
                      <a:pt x="158" y="12"/>
                    </a:cubicBezTo>
                    <a:cubicBezTo>
                      <a:pt x="153" y="12"/>
                      <a:pt x="151" y="15"/>
                      <a:pt x="149" y="18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42" y="27"/>
                      <a:pt x="140" y="27"/>
                      <a:pt x="132" y="25"/>
                    </a:cubicBezTo>
                    <a:cubicBezTo>
                      <a:pt x="123" y="24"/>
                      <a:pt x="121" y="27"/>
                      <a:pt x="119" y="30"/>
                    </a:cubicBezTo>
                    <a:cubicBezTo>
                      <a:pt x="117" y="32"/>
                      <a:pt x="116" y="35"/>
                      <a:pt x="113" y="36"/>
                    </a:cubicBezTo>
                    <a:cubicBezTo>
                      <a:pt x="110" y="38"/>
                      <a:pt x="108" y="37"/>
                      <a:pt x="104" y="36"/>
                    </a:cubicBezTo>
                    <a:cubicBezTo>
                      <a:pt x="101" y="35"/>
                      <a:pt x="97" y="34"/>
                      <a:pt x="92" y="36"/>
                    </a:cubicBezTo>
                    <a:cubicBezTo>
                      <a:pt x="88" y="37"/>
                      <a:pt x="87" y="41"/>
                      <a:pt x="85" y="44"/>
                    </a:cubicBezTo>
                    <a:cubicBezTo>
                      <a:pt x="84" y="47"/>
                      <a:pt x="82" y="50"/>
                      <a:pt x="77" y="51"/>
                    </a:cubicBezTo>
                    <a:cubicBezTo>
                      <a:pt x="75" y="51"/>
                      <a:pt x="71" y="51"/>
                      <a:pt x="68" y="50"/>
                    </a:cubicBezTo>
                    <a:cubicBezTo>
                      <a:pt x="62" y="49"/>
                      <a:pt x="55" y="48"/>
                      <a:pt x="50" y="53"/>
                    </a:cubicBezTo>
                    <a:cubicBezTo>
                      <a:pt x="48" y="55"/>
                      <a:pt x="46" y="58"/>
                      <a:pt x="45" y="60"/>
                    </a:cubicBezTo>
                    <a:cubicBezTo>
                      <a:pt x="43" y="65"/>
                      <a:pt x="41" y="69"/>
                      <a:pt x="33" y="6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4" y="66"/>
                      <a:pt x="18" y="65"/>
                      <a:pt x="13" y="71"/>
                    </a:cubicBezTo>
                    <a:cubicBezTo>
                      <a:pt x="11" y="72"/>
                      <a:pt x="11" y="73"/>
                      <a:pt x="10" y="75"/>
                    </a:cubicBezTo>
                    <a:cubicBezTo>
                      <a:pt x="9" y="77"/>
                      <a:pt x="9" y="78"/>
                      <a:pt x="8" y="78"/>
                    </a:cubicBezTo>
                    <a:cubicBezTo>
                      <a:pt x="7" y="78"/>
                      <a:pt x="4" y="74"/>
                      <a:pt x="3" y="73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8"/>
                      <a:pt x="5" y="80"/>
                      <a:pt x="7" y="80"/>
                    </a:cubicBezTo>
                    <a:cubicBezTo>
                      <a:pt x="11" y="81"/>
                      <a:pt x="12" y="78"/>
                      <a:pt x="13" y="76"/>
                    </a:cubicBezTo>
                    <a:cubicBezTo>
                      <a:pt x="13" y="75"/>
                      <a:pt x="14" y="73"/>
                      <a:pt x="15" y="72"/>
                    </a:cubicBezTo>
                    <a:cubicBezTo>
                      <a:pt x="19" y="68"/>
                      <a:pt x="23" y="69"/>
                      <a:pt x="28" y="70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42" y="72"/>
                      <a:pt x="45" y="67"/>
                      <a:pt x="48" y="62"/>
                    </a:cubicBezTo>
                    <a:cubicBezTo>
                      <a:pt x="49" y="59"/>
                      <a:pt x="50" y="57"/>
                      <a:pt x="52" y="55"/>
                    </a:cubicBezTo>
                    <a:cubicBezTo>
                      <a:pt x="56" y="51"/>
                      <a:pt x="62" y="52"/>
                      <a:pt x="68" y="53"/>
                    </a:cubicBezTo>
                    <a:cubicBezTo>
                      <a:pt x="71" y="53"/>
                      <a:pt x="75" y="54"/>
                      <a:pt x="78" y="53"/>
                    </a:cubicBezTo>
                    <a:cubicBezTo>
                      <a:pt x="84" y="52"/>
                      <a:pt x="86" y="48"/>
                      <a:pt x="88" y="45"/>
                    </a:cubicBezTo>
                    <a:cubicBezTo>
                      <a:pt x="89" y="42"/>
                      <a:pt x="90" y="39"/>
                      <a:pt x="93" y="38"/>
                    </a:cubicBezTo>
                    <a:cubicBezTo>
                      <a:pt x="97" y="36"/>
                      <a:pt x="100" y="37"/>
                      <a:pt x="103" y="39"/>
                    </a:cubicBezTo>
                    <a:cubicBezTo>
                      <a:pt x="107" y="40"/>
                      <a:pt x="111" y="41"/>
                      <a:pt x="114" y="39"/>
                    </a:cubicBezTo>
                    <a:cubicBezTo>
                      <a:pt x="118" y="36"/>
                      <a:pt x="119" y="34"/>
                      <a:pt x="121" y="32"/>
                    </a:cubicBezTo>
                    <a:cubicBezTo>
                      <a:pt x="123" y="29"/>
                      <a:pt x="124" y="27"/>
                      <a:pt x="131" y="28"/>
                    </a:cubicBezTo>
                    <a:cubicBezTo>
                      <a:pt x="140" y="29"/>
                      <a:pt x="144" y="30"/>
                      <a:pt x="150" y="22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53" y="17"/>
                      <a:pt x="155" y="15"/>
                      <a:pt x="158" y="14"/>
                    </a:cubicBezTo>
                    <a:cubicBezTo>
                      <a:pt x="160" y="14"/>
                      <a:pt x="162" y="14"/>
                      <a:pt x="163" y="14"/>
                    </a:cubicBezTo>
                    <a:cubicBezTo>
                      <a:pt x="166" y="15"/>
                      <a:pt x="169" y="16"/>
                      <a:pt x="173" y="13"/>
                    </a:cubicBezTo>
                    <a:cubicBezTo>
                      <a:pt x="174" y="12"/>
                      <a:pt x="175" y="9"/>
                      <a:pt x="175" y="8"/>
                    </a:cubicBezTo>
                    <a:cubicBezTo>
                      <a:pt x="175" y="6"/>
                      <a:pt x="176" y="5"/>
                      <a:pt x="176" y="4"/>
                    </a:cubicBezTo>
                    <a:cubicBezTo>
                      <a:pt x="178" y="3"/>
                      <a:pt x="180" y="4"/>
                      <a:pt x="183" y="5"/>
                    </a:cubicBezTo>
                    <a:cubicBezTo>
                      <a:pt x="184" y="5"/>
                      <a:pt x="186" y="6"/>
                      <a:pt x="188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6" y="3"/>
                      <a:pt x="185" y="3"/>
                      <a:pt x="184" y="2"/>
                    </a:cubicBezTo>
                    <a:cubicBezTo>
                      <a:pt x="181" y="1"/>
                      <a:pt x="177" y="0"/>
                      <a:pt x="175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1" y="1395"/>
                <a:ext cx="298" cy="124"/>
              </a:xfrm>
              <a:custGeom>
                <a:avLst/>
                <a:gdLst>
                  <a:gd name="T0" fmla="*/ 130 w 183"/>
                  <a:gd name="T1" fmla="*/ 19 h 76"/>
                  <a:gd name="T2" fmla="*/ 127 w 183"/>
                  <a:gd name="T3" fmla="*/ 22 h 76"/>
                  <a:gd name="T4" fmla="*/ 111 w 183"/>
                  <a:gd name="T5" fmla="*/ 28 h 76"/>
                  <a:gd name="T6" fmla="*/ 97 w 183"/>
                  <a:gd name="T7" fmla="*/ 30 h 76"/>
                  <a:gd name="T8" fmla="*/ 93 w 183"/>
                  <a:gd name="T9" fmla="*/ 36 h 76"/>
                  <a:gd name="T10" fmla="*/ 89 w 183"/>
                  <a:gd name="T11" fmla="*/ 40 h 76"/>
                  <a:gd name="T12" fmla="*/ 80 w 183"/>
                  <a:gd name="T13" fmla="*/ 42 h 76"/>
                  <a:gd name="T14" fmla="*/ 67 w 183"/>
                  <a:gd name="T15" fmla="*/ 44 h 76"/>
                  <a:gd name="T16" fmla="*/ 63 w 183"/>
                  <a:gd name="T17" fmla="*/ 49 h 76"/>
                  <a:gd name="T18" fmla="*/ 59 w 183"/>
                  <a:gd name="T19" fmla="*/ 53 h 76"/>
                  <a:gd name="T20" fmla="*/ 53 w 183"/>
                  <a:gd name="T21" fmla="*/ 54 h 76"/>
                  <a:gd name="T22" fmla="*/ 50 w 183"/>
                  <a:gd name="T23" fmla="*/ 54 h 76"/>
                  <a:gd name="T24" fmla="*/ 39 w 183"/>
                  <a:gd name="T25" fmla="*/ 59 h 76"/>
                  <a:gd name="T26" fmla="*/ 33 w 183"/>
                  <a:gd name="T27" fmla="*/ 64 h 76"/>
                  <a:gd name="T28" fmla="*/ 25 w 183"/>
                  <a:gd name="T29" fmla="*/ 64 h 76"/>
                  <a:gd name="T30" fmla="*/ 12 w 183"/>
                  <a:gd name="T31" fmla="*/ 67 h 76"/>
                  <a:gd name="T32" fmla="*/ 10 w 183"/>
                  <a:gd name="T33" fmla="*/ 72 h 76"/>
                  <a:gd name="T34" fmla="*/ 7 w 183"/>
                  <a:gd name="T35" fmla="*/ 73 h 76"/>
                  <a:gd name="T36" fmla="*/ 1 w 183"/>
                  <a:gd name="T37" fmla="*/ 69 h 76"/>
                  <a:gd name="T38" fmla="*/ 1 w 183"/>
                  <a:gd name="T39" fmla="*/ 68 h 76"/>
                  <a:gd name="T40" fmla="*/ 0 w 183"/>
                  <a:gd name="T41" fmla="*/ 71 h 76"/>
                  <a:gd name="T42" fmla="*/ 7 w 183"/>
                  <a:gd name="T43" fmla="*/ 75 h 76"/>
                  <a:gd name="T44" fmla="*/ 13 w 183"/>
                  <a:gd name="T45" fmla="*/ 72 h 76"/>
                  <a:gd name="T46" fmla="*/ 14 w 183"/>
                  <a:gd name="T47" fmla="*/ 69 h 76"/>
                  <a:gd name="T48" fmla="*/ 24 w 183"/>
                  <a:gd name="T49" fmla="*/ 67 h 76"/>
                  <a:gd name="T50" fmla="*/ 34 w 183"/>
                  <a:gd name="T51" fmla="*/ 66 h 76"/>
                  <a:gd name="T52" fmla="*/ 41 w 183"/>
                  <a:gd name="T53" fmla="*/ 61 h 76"/>
                  <a:gd name="T54" fmla="*/ 50 w 183"/>
                  <a:gd name="T55" fmla="*/ 57 h 76"/>
                  <a:gd name="T56" fmla="*/ 53 w 183"/>
                  <a:gd name="T57" fmla="*/ 57 h 76"/>
                  <a:gd name="T58" fmla="*/ 61 w 183"/>
                  <a:gd name="T59" fmla="*/ 56 h 76"/>
                  <a:gd name="T60" fmla="*/ 65 w 183"/>
                  <a:gd name="T61" fmla="*/ 50 h 76"/>
                  <a:gd name="T62" fmla="*/ 69 w 183"/>
                  <a:gd name="T63" fmla="*/ 46 h 76"/>
                  <a:gd name="T64" fmla="*/ 80 w 183"/>
                  <a:gd name="T65" fmla="*/ 44 h 76"/>
                  <a:gd name="T66" fmla="*/ 90 w 183"/>
                  <a:gd name="T67" fmla="*/ 43 h 76"/>
                  <a:gd name="T68" fmla="*/ 95 w 183"/>
                  <a:gd name="T69" fmla="*/ 37 h 76"/>
                  <a:gd name="T70" fmla="*/ 99 w 183"/>
                  <a:gd name="T71" fmla="*/ 33 h 76"/>
                  <a:gd name="T72" fmla="*/ 110 w 183"/>
                  <a:gd name="T73" fmla="*/ 31 h 76"/>
                  <a:gd name="T74" fmla="*/ 129 w 183"/>
                  <a:gd name="T75" fmla="*/ 24 h 76"/>
                  <a:gd name="T76" fmla="*/ 132 w 183"/>
                  <a:gd name="T77" fmla="*/ 21 h 76"/>
                  <a:gd name="T78" fmla="*/ 144 w 183"/>
                  <a:gd name="T79" fmla="*/ 18 h 76"/>
                  <a:gd name="T80" fmla="*/ 155 w 183"/>
                  <a:gd name="T81" fmla="*/ 17 h 76"/>
                  <a:gd name="T82" fmla="*/ 161 w 183"/>
                  <a:gd name="T83" fmla="*/ 12 h 76"/>
                  <a:gd name="T84" fmla="*/ 168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0 w 183"/>
                  <a:gd name="T91" fmla="*/ 0 h 76"/>
                  <a:gd name="T92" fmla="*/ 170 w 183"/>
                  <a:gd name="T93" fmla="*/ 5 h 76"/>
                  <a:gd name="T94" fmla="*/ 168 w 183"/>
                  <a:gd name="T95" fmla="*/ 5 h 76"/>
                  <a:gd name="T96" fmla="*/ 159 w 183"/>
                  <a:gd name="T97" fmla="*/ 10 h 76"/>
                  <a:gd name="T98" fmla="*/ 154 w 183"/>
                  <a:gd name="T99" fmla="*/ 14 h 76"/>
                  <a:gd name="T100" fmla="*/ 145 w 183"/>
                  <a:gd name="T101" fmla="*/ 15 h 76"/>
                  <a:gd name="T102" fmla="*/ 130 w 183"/>
                  <a:gd name="T103" fmla="*/ 1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0" y="19"/>
                    </a:moveTo>
                    <a:cubicBezTo>
                      <a:pt x="127" y="22"/>
                      <a:pt x="127" y="22"/>
                      <a:pt x="127" y="22"/>
                    </a:cubicBezTo>
                    <a:cubicBezTo>
                      <a:pt x="122" y="28"/>
                      <a:pt x="120" y="30"/>
                      <a:pt x="111" y="28"/>
                    </a:cubicBezTo>
                    <a:cubicBezTo>
                      <a:pt x="106" y="28"/>
                      <a:pt x="102" y="27"/>
                      <a:pt x="97" y="30"/>
                    </a:cubicBezTo>
                    <a:cubicBezTo>
                      <a:pt x="95" y="32"/>
                      <a:pt x="94" y="34"/>
                      <a:pt x="93" y="36"/>
                    </a:cubicBezTo>
                    <a:cubicBezTo>
                      <a:pt x="92" y="38"/>
                      <a:pt x="91" y="39"/>
                      <a:pt x="89" y="40"/>
                    </a:cubicBezTo>
                    <a:cubicBezTo>
                      <a:pt x="87" y="42"/>
                      <a:pt x="83" y="42"/>
                      <a:pt x="80" y="42"/>
                    </a:cubicBezTo>
                    <a:cubicBezTo>
                      <a:pt x="75" y="42"/>
                      <a:pt x="71" y="42"/>
                      <a:pt x="67" y="44"/>
                    </a:cubicBezTo>
                    <a:cubicBezTo>
                      <a:pt x="65" y="45"/>
                      <a:pt x="64" y="47"/>
                      <a:pt x="63" y="49"/>
                    </a:cubicBezTo>
                    <a:cubicBezTo>
                      <a:pt x="62" y="51"/>
                      <a:pt x="61" y="53"/>
                      <a:pt x="59" y="53"/>
                    </a:cubicBezTo>
                    <a:cubicBezTo>
                      <a:pt x="57" y="55"/>
                      <a:pt x="55" y="55"/>
                      <a:pt x="53" y="54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44" y="55"/>
                      <a:pt x="41" y="57"/>
                      <a:pt x="39" y="59"/>
                    </a:cubicBezTo>
                    <a:cubicBezTo>
                      <a:pt x="38" y="61"/>
                      <a:pt x="36" y="63"/>
                      <a:pt x="33" y="64"/>
                    </a:cubicBezTo>
                    <a:cubicBezTo>
                      <a:pt x="30" y="65"/>
                      <a:pt x="27" y="65"/>
                      <a:pt x="25" y="64"/>
                    </a:cubicBezTo>
                    <a:cubicBezTo>
                      <a:pt x="21" y="63"/>
                      <a:pt x="16" y="62"/>
                      <a:pt x="12" y="67"/>
                    </a:cubicBezTo>
                    <a:cubicBezTo>
                      <a:pt x="11" y="69"/>
                      <a:pt x="10" y="71"/>
                      <a:pt x="10" y="72"/>
                    </a:cubicBezTo>
                    <a:cubicBezTo>
                      <a:pt x="10" y="73"/>
                      <a:pt x="10" y="73"/>
                      <a:pt x="7" y="73"/>
                    </a:cubicBezTo>
                    <a:cubicBezTo>
                      <a:pt x="7" y="73"/>
                      <a:pt x="6" y="72"/>
                      <a:pt x="1" y="69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4" y="75"/>
                      <a:pt x="6" y="75"/>
                      <a:pt x="7" y="75"/>
                    </a:cubicBezTo>
                    <a:cubicBezTo>
                      <a:pt x="11" y="76"/>
                      <a:pt x="12" y="75"/>
                      <a:pt x="13" y="72"/>
                    </a:cubicBezTo>
                    <a:cubicBezTo>
                      <a:pt x="13" y="71"/>
                      <a:pt x="13" y="70"/>
                      <a:pt x="14" y="69"/>
                    </a:cubicBezTo>
                    <a:cubicBezTo>
                      <a:pt x="17" y="65"/>
                      <a:pt x="20" y="66"/>
                      <a:pt x="24" y="67"/>
                    </a:cubicBezTo>
                    <a:cubicBezTo>
                      <a:pt x="27" y="67"/>
                      <a:pt x="30" y="68"/>
                      <a:pt x="34" y="66"/>
                    </a:cubicBezTo>
                    <a:cubicBezTo>
                      <a:pt x="38" y="65"/>
                      <a:pt x="39" y="63"/>
                      <a:pt x="41" y="61"/>
                    </a:cubicBezTo>
                    <a:cubicBezTo>
                      <a:pt x="43" y="59"/>
                      <a:pt x="45" y="57"/>
                      <a:pt x="50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6" y="57"/>
                      <a:pt x="58" y="57"/>
                      <a:pt x="61" y="56"/>
                    </a:cubicBezTo>
                    <a:cubicBezTo>
                      <a:pt x="63" y="54"/>
                      <a:pt x="64" y="52"/>
                      <a:pt x="65" y="50"/>
                    </a:cubicBezTo>
                    <a:cubicBezTo>
                      <a:pt x="66" y="49"/>
                      <a:pt x="67" y="47"/>
                      <a:pt x="69" y="46"/>
                    </a:cubicBezTo>
                    <a:cubicBezTo>
                      <a:pt x="72" y="44"/>
                      <a:pt x="76" y="44"/>
                      <a:pt x="80" y="44"/>
                    </a:cubicBezTo>
                    <a:cubicBezTo>
                      <a:pt x="83" y="44"/>
                      <a:pt x="87" y="44"/>
                      <a:pt x="90" y="43"/>
                    </a:cubicBezTo>
                    <a:cubicBezTo>
                      <a:pt x="93" y="41"/>
                      <a:pt x="94" y="39"/>
                      <a:pt x="95" y="37"/>
                    </a:cubicBezTo>
                    <a:cubicBezTo>
                      <a:pt x="96" y="35"/>
                      <a:pt x="97" y="34"/>
                      <a:pt x="99" y="33"/>
                    </a:cubicBezTo>
                    <a:cubicBezTo>
                      <a:pt x="102" y="30"/>
                      <a:pt x="105" y="30"/>
                      <a:pt x="110" y="31"/>
                    </a:cubicBezTo>
                    <a:cubicBezTo>
                      <a:pt x="121" y="33"/>
                      <a:pt x="123" y="30"/>
                      <a:pt x="129" y="24"/>
                    </a:cubicBezTo>
                    <a:cubicBezTo>
                      <a:pt x="132" y="21"/>
                      <a:pt x="132" y="21"/>
                      <a:pt x="132" y="21"/>
                    </a:cubicBezTo>
                    <a:cubicBezTo>
                      <a:pt x="136" y="16"/>
                      <a:pt x="140" y="17"/>
                      <a:pt x="144" y="18"/>
                    </a:cubicBezTo>
                    <a:cubicBezTo>
                      <a:pt x="148" y="18"/>
                      <a:pt x="151" y="19"/>
                      <a:pt x="155" y="17"/>
                    </a:cubicBezTo>
                    <a:cubicBezTo>
                      <a:pt x="158" y="15"/>
                      <a:pt x="159" y="14"/>
                      <a:pt x="161" y="12"/>
                    </a:cubicBezTo>
                    <a:cubicBezTo>
                      <a:pt x="163" y="10"/>
                      <a:pt x="164" y="8"/>
                      <a:pt x="168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7"/>
                      <a:pt x="183" y="1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79" y="4"/>
                      <a:pt x="175" y="5"/>
                      <a:pt x="170" y="5"/>
                    </a:cubicBezTo>
                    <a:cubicBezTo>
                      <a:pt x="168" y="5"/>
                      <a:pt x="168" y="5"/>
                      <a:pt x="168" y="5"/>
                    </a:cubicBezTo>
                    <a:cubicBezTo>
                      <a:pt x="163" y="5"/>
                      <a:pt x="161" y="8"/>
                      <a:pt x="159" y="10"/>
                    </a:cubicBezTo>
                    <a:cubicBezTo>
                      <a:pt x="157" y="12"/>
                      <a:pt x="156" y="13"/>
                      <a:pt x="154" y="14"/>
                    </a:cubicBezTo>
                    <a:cubicBezTo>
                      <a:pt x="151" y="16"/>
                      <a:pt x="148" y="16"/>
                      <a:pt x="145" y="15"/>
                    </a:cubicBezTo>
                    <a:cubicBezTo>
                      <a:pt x="140" y="14"/>
                      <a:pt x="136" y="14"/>
                      <a:pt x="130" y="1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1" y="1428"/>
                <a:ext cx="307" cy="130"/>
              </a:xfrm>
              <a:custGeom>
                <a:avLst/>
                <a:gdLst>
                  <a:gd name="T0" fmla="*/ 174 w 189"/>
                  <a:gd name="T1" fmla="*/ 2 h 80"/>
                  <a:gd name="T2" fmla="*/ 172 w 189"/>
                  <a:gd name="T3" fmla="*/ 6 h 80"/>
                  <a:gd name="T4" fmla="*/ 171 w 189"/>
                  <a:gd name="T5" fmla="*/ 10 h 80"/>
                  <a:gd name="T6" fmla="*/ 164 w 189"/>
                  <a:gd name="T7" fmla="*/ 11 h 80"/>
                  <a:gd name="T8" fmla="*/ 157 w 189"/>
                  <a:gd name="T9" fmla="*/ 11 h 80"/>
                  <a:gd name="T10" fmla="*/ 149 w 189"/>
                  <a:gd name="T11" fmla="*/ 17 h 80"/>
                  <a:gd name="T12" fmla="*/ 147 w 189"/>
                  <a:gd name="T13" fmla="*/ 19 h 80"/>
                  <a:gd name="T14" fmla="*/ 131 w 189"/>
                  <a:gd name="T15" fmla="*/ 25 h 80"/>
                  <a:gd name="T16" fmla="*/ 118 w 189"/>
                  <a:gd name="T17" fmla="*/ 30 h 80"/>
                  <a:gd name="T18" fmla="*/ 113 w 189"/>
                  <a:gd name="T19" fmla="*/ 36 h 80"/>
                  <a:gd name="T20" fmla="*/ 104 w 189"/>
                  <a:gd name="T21" fmla="*/ 35 h 80"/>
                  <a:gd name="T22" fmla="*/ 92 w 189"/>
                  <a:gd name="T23" fmla="*/ 35 h 80"/>
                  <a:gd name="T24" fmla="*/ 85 w 189"/>
                  <a:gd name="T25" fmla="*/ 43 h 80"/>
                  <a:gd name="T26" fmla="*/ 77 w 189"/>
                  <a:gd name="T27" fmla="*/ 50 h 80"/>
                  <a:gd name="T28" fmla="*/ 68 w 189"/>
                  <a:gd name="T29" fmla="*/ 49 h 80"/>
                  <a:gd name="T30" fmla="*/ 50 w 189"/>
                  <a:gd name="T31" fmla="*/ 52 h 80"/>
                  <a:gd name="T32" fmla="*/ 45 w 189"/>
                  <a:gd name="T33" fmla="*/ 60 h 80"/>
                  <a:gd name="T34" fmla="*/ 32 w 189"/>
                  <a:gd name="T35" fmla="*/ 67 h 80"/>
                  <a:gd name="T36" fmla="*/ 29 w 189"/>
                  <a:gd name="T37" fmla="*/ 67 h 80"/>
                  <a:gd name="T38" fmla="*/ 12 w 189"/>
                  <a:gd name="T39" fmla="*/ 70 h 80"/>
                  <a:gd name="T40" fmla="*/ 10 w 189"/>
                  <a:gd name="T41" fmla="*/ 74 h 80"/>
                  <a:gd name="T42" fmla="*/ 7 w 189"/>
                  <a:gd name="T43" fmla="*/ 77 h 80"/>
                  <a:gd name="T44" fmla="*/ 3 w 189"/>
                  <a:gd name="T45" fmla="*/ 72 h 80"/>
                  <a:gd name="T46" fmla="*/ 2 w 189"/>
                  <a:gd name="T47" fmla="*/ 70 h 80"/>
                  <a:gd name="T48" fmla="*/ 0 w 189"/>
                  <a:gd name="T49" fmla="*/ 72 h 80"/>
                  <a:gd name="T50" fmla="*/ 1 w 189"/>
                  <a:gd name="T51" fmla="*/ 74 h 80"/>
                  <a:gd name="T52" fmla="*/ 7 w 189"/>
                  <a:gd name="T53" fmla="*/ 80 h 80"/>
                  <a:gd name="T54" fmla="*/ 12 w 189"/>
                  <a:gd name="T55" fmla="*/ 75 h 80"/>
                  <a:gd name="T56" fmla="*/ 14 w 189"/>
                  <a:gd name="T57" fmla="*/ 72 h 80"/>
                  <a:gd name="T58" fmla="*/ 28 w 189"/>
                  <a:gd name="T59" fmla="*/ 69 h 80"/>
                  <a:gd name="T60" fmla="*/ 32 w 189"/>
                  <a:gd name="T61" fmla="*/ 70 h 80"/>
                  <a:gd name="T62" fmla="*/ 47 w 189"/>
                  <a:gd name="T63" fmla="*/ 61 h 80"/>
                  <a:gd name="T64" fmla="*/ 52 w 189"/>
                  <a:gd name="T65" fmla="*/ 54 h 80"/>
                  <a:gd name="T66" fmla="*/ 67 w 189"/>
                  <a:gd name="T67" fmla="*/ 52 h 80"/>
                  <a:gd name="T68" fmla="*/ 78 w 189"/>
                  <a:gd name="T69" fmla="*/ 53 h 80"/>
                  <a:gd name="T70" fmla="*/ 87 w 189"/>
                  <a:gd name="T71" fmla="*/ 44 h 80"/>
                  <a:gd name="T72" fmla="*/ 93 w 189"/>
                  <a:gd name="T73" fmla="*/ 37 h 80"/>
                  <a:gd name="T74" fmla="*/ 103 w 189"/>
                  <a:gd name="T75" fmla="*/ 38 h 80"/>
                  <a:gd name="T76" fmla="*/ 114 w 189"/>
                  <a:gd name="T77" fmla="*/ 38 h 80"/>
                  <a:gd name="T78" fmla="*/ 121 w 189"/>
                  <a:gd name="T79" fmla="*/ 31 h 80"/>
                  <a:gd name="T80" fmla="*/ 131 w 189"/>
                  <a:gd name="T81" fmla="*/ 27 h 80"/>
                  <a:gd name="T82" fmla="*/ 150 w 189"/>
                  <a:gd name="T83" fmla="*/ 21 h 80"/>
                  <a:gd name="T84" fmla="*/ 151 w 189"/>
                  <a:gd name="T85" fmla="*/ 19 h 80"/>
                  <a:gd name="T86" fmla="*/ 158 w 189"/>
                  <a:gd name="T87" fmla="*/ 13 h 80"/>
                  <a:gd name="T88" fmla="*/ 163 w 189"/>
                  <a:gd name="T89" fmla="*/ 14 h 80"/>
                  <a:gd name="T90" fmla="*/ 172 w 189"/>
                  <a:gd name="T91" fmla="*/ 12 h 80"/>
                  <a:gd name="T92" fmla="*/ 175 w 189"/>
                  <a:gd name="T93" fmla="*/ 7 h 80"/>
                  <a:gd name="T94" fmla="*/ 176 w 189"/>
                  <a:gd name="T95" fmla="*/ 4 h 80"/>
                  <a:gd name="T96" fmla="*/ 183 w 189"/>
                  <a:gd name="T97" fmla="*/ 4 h 80"/>
                  <a:gd name="T98" fmla="*/ 188 w 189"/>
                  <a:gd name="T99" fmla="*/ 5 h 80"/>
                  <a:gd name="T100" fmla="*/ 189 w 189"/>
                  <a:gd name="T101" fmla="*/ 5 h 80"/>
                  <a:gd name="T102" fmla="*/ 189 w 189"/>
                  <a:gd name="T103" fmla="*/ 3 h 80"/>
                  <a:gd name="T104" fmla="*/ 189 w 189"/>
                  <a:gd name="T105" fmla="*/ 3 h 80"/>
                  <a:gd name="T106" fmla="*/ 187 w 189"/>
                  <a:gd name="T107" fmla="*/ 2 h 80"/>
                  <a:gd name="T108" fmla="*/ 187 w 189"/>
                  <a:gd name="T109" fmla="*/ 2 h 80"/>
                  <a:gd name="T110" fmla="*/ 186 w 189"/>
                  <a:gd name="T111" fmla="*/ 2 h 80"/>
                  <a:gd name="T112" fmla="*/ 183 w 189"/>
                  <a:gd name="T113" fmla="*/ 2 h 80"/>
                  <a:gd name="T114" fmla="*/ 174 w 189"/>
                  <a:gd name="T115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9" h="80">
                    <a:moveTo>
                      <a:pt x="174" y="2"/>
                    </a:moveTo>
                    <a:cubicBezTo>
                      <a:pt x="173" y="3"/>
                      <a:pt x="173" y="5"/>
                      <a:pt x="172" y="6"/>
                    </a:cubicBezTo>
                    <a:cubicBezTo>
                      <a:pt x="172" y="8"/>
                      <a:pt x="172" y="9"/>
                      <a:pt x="171" y="10"/>
                    </a:cubicBezTo>
                    <a:cubicBezTo>
                      <a:pt x="168" y="12"/>
                      <a:pt x="166" y="12"/>
                      <a:pt x="164" y="11"/>
                    </a:cubicBezTo>
                    <a:cubicBezTo>
                      <a:pt x="162" y="11"/>
                      <a:pt x="160" y="10"/>
                      <a:pt x="157" y="11"/>
                    </a:cubicBezTo>
                    <a:cubicBezTo>
                      <a:pt x="153" y="12"/>
                      <a:pt x="151" y="14"/>
                      <a:pt x="149" y="17"/>
                    </a:cubicBezTo>
                    <a:cubicBezTo>
                      <a:pt x="147" y="19"/>
                      <a:pt x="147" y="19"/>
                      <a:pt x="147" y="19"/>
                    </a:cubicBezTo>
                    <a:cubicBezTo>
                      <a:pt x="142" y="26"/>
                      <a:pt x="140" y="26"/>
                      <a:pt x="131" y="25"/>
                    </a:cubicBezTo>
                    <a:cubicBezTo>
                      <a:pt x="123" y="23"/>
                      <a:pt x="121" y="26"/>
                      <a:pt x="118" y="30"/>
                    </a:cubicBezTo>
                    <a:cubicBezTo>
                      <a:pt x="117" y="32"/>
                      <a:pt x="116" y="34"/>
                      <a:pt x="113" y="36"/>
                    </a:cubicBezTo>
                    <a:cubicBezTo>
                      <a:pt x="110" y="37"/>
                      <a:pt x="107" y="36"/>
                      <a:pt x="104" y="35"/>
                    </a:cubicBezTo>
                    <a:cubicBezTo>
                      <a:pt x="100" y="34"/>
                      <a:pt x="96" y="33"/>
                      <a:pt x="92" y="35"/>
                    </a:cubicBezTo>
                    <a:cubicBezTo>
                      <a:pt x="88" y="37"/>
                      <a:pt x="87" y="40"/>
                      <a:pt x="85" y="43"/>
                    </a:cubicBezTo>
                    <a:cubicBezTo>
                      <a:pt x="83" y="46"/>
                      <a:pt x="82" y="49"/>
                      <a:pt x="77" y="50"/>
                    </a:cubicBezTo>
                    <a:cubicBezTo>
                      <a:pt x="74" y="50"/>
                      <a:pt x="71" y="50"/>
                      <a:pt x="68" y="49"/>
                    </a:cubicBezTo>
                    <a:cubicBezTo>
                      <a:pt x="61" y="49"/>
                      <a:pt x="55" y="48"/>
                      <a:pt x="50" y="52"/>
                    </a:cubicBezTo>
                    <a:cubicBezTo>
                      <a:pt x="48" y="55"/>
                      <a:pt x="46" y="57"/>
                      <a:pt x="45" y="60"/>
                    </a:cubicBezTo>
                    <a:cubicBezTo>
                      <a:pt x="42" y="65"/>
                      <a:pt x="40" y="68"/>
                      <a:pt x="32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3" y="66"/>
                      <a:pt x="18" y="65"/>
                      <a:pt x="12" y="70"/>
                    </a:cubicBezTo>
                    <a:cubicBezTo>
                      <a:pt x="11" y="71"/>
                      <a:pt x="11" y="73"/>
                      <a:pt x="10" y="74"/>
                    </a:cubicBezTo>
                    <a:cubicBezTo>
                      <a:pt x="9" y="77"/>
                      <a:pt x="9" y="77"/>
                      <a:pt x="7" y="77"/>
                    </a:cubicBezTo>
                    <a:cubicBezTo>
                      <a:pt x="6" y="77"/>
                      <a:pt x="4" y="73"/>
                      <a:pt x="3" y="72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7"/>
                      <a:pt x="5" y="79"/>
                      <a:pt x="7" y="80"/>
                    </a:cubicBezTo>
                    <a:cubicBezTo>
                      <a:pt x="10" y="80"/>
                      <a:pt x="12" y="77"/>
                      <a:pt x="12" y="75"/>
                    </a:cubicBezTo>
                    <a:cubicBezTo>
                      <a:pt x="13" y="74"/>
                      <a:pt x="13" y="73"/>
                      <a:pt x="14" y="72"/>
                    </a:cubicBezTo>
                    <a:cubicBezTo>
                      <a:pt x="19" y="67"/>
                      <a:pt x="23" y="68"/>
                      <a:pt x="28" y="69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42" y="71"/>
                      <a:pt x="45" y="66"/>
                      <a:pt x="47" y="61"/>
                    </a:cubicBezTo>
                    <a:cubicBezTo>
                      <a:pt x="49" y="59"/>
                      <a:pt x="50" y="56"/>
                      <a:pt x="52" y="54"/>
                    </a:cubicBezTo>
                    <a:cubicBezTo>
                      <a:pt x="56" y="50"/>
                      <a:pt x="61" y="51"/>
                      <a:pt x="67" y="52"/>
                    </a:cubicBezTo>
                    <a:cubicBezTo>
                      <a:pt x="71" y="53"/>
                      <a:pt x="74" y="53"/>
                      <a:pt x="78" y="53"/>
                    </a:cubicBezTo>
                    <a:cubicBezTo>
                      <a:pt x="84" y="52"/>
                      <a:pt x="86" y="48"/>
                      <a:pt x="87" y="44"/>
                    </a:cubicBezTo>
                    <a:cubicBezTo>
                      <a:pt x="89" y="41"/>
                      <a:pt x="90" y="39"/>
                      <a:pt x="93" y="37"/>
                    </a:cubicBezTo>
                    <a:cubicBezTo>
                      <a:pt x="97" y="36"/>
                      <a:pt x="100" y="37"/>
                      <a:pt x="103" y="38"/>
                    </a:cubicBezTo>
                    <a:cubicBezTo>
                      <a:pt x="107" y="39"/>
                      <a:pt x="111" y="40"/>
                      <a:pt x="114" y="38"/>
                    </a:cubicBezTo>
                    <a:cubicBezTo>
                      <a:pt x="118" y="36"/>
                      <a:pt x="119" y="33"/>
                      <a:pt x="121" y="31"/>
                    </a:cubicBezTo>
                    <a:cubicBezTo>
                      <a:pt x="123" y="28"/>
                      <a:pt x="124" y="26"/>
                      <a:pt x="131" y="27"/>
                    </a:cubicBezTo>
                    <a:cubicBezTo>
                      <a:pt x="140" y="29"/>
                      <a:pt x="143" y="29"/>
                      <a:pt x="150" y="21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53" y="16"/>
                      <a:pt x="154" y="14"/>
                      <a:pt x="158" y="13"/>
                    </a:cubicBezTo>
                    <a:cubicBezTo>
                      <a:pt x="160" y="13"/>
                      <a:pt x="161" y="13"/>
                      <a:pt x="163" y="14"/>
                    </a:cubicBezTo>
                    <a:cubicBezTo>
                      <a:pt x="166" y="14"/>
                      <a:pt x="169" y="15"/>
                      <a:pt x="172" y="12"/>
                    </a:cubicBezTo>
                    <a:cubicBezTo>
                      <a:pt x="174" y="11"/>
                      <a:pt x="175" y="9"/>
                      <a:pt x="175" y="7"/>
                    </a:cubicBezTo>
                    <a:cubicBezTo>
                      <a:pt x="175" y="5"/>
                      <a:pt x="175" y="4"/>
                      <a:pt x="176" y="4"/>
                    </a:cubicBezTo>
                    <a:cubicBezTo>
                      <a:pt x="178" y="3"/>
                      <a:pt x="180" y="3"/>
                      <a:pt x="183" y="4"/>
                    </a:cubicBezTo>
                    <a:cubicBezTo>
                      <a:pt x="184" y="5"/>
                      <a:pt x="186" y="5"/>
                      <a:pt x="188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5" y="2"/>
                      <a:pt x="184" y="2"/>
                      <a:pt x="183" y="2"/>
                    </a:cubicBezTo>
                    <a:cubicBezTo>
                      <a:pt x="180" y="1"/>
                      <a:pt x="177" y="0"/>
                      <a:pt x="174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8" y="1473"/>
                <a:ext cx="299" cy="124"/>
              </a:xfrm>
              <a:custGeom>
                <a:avLst/>
                <a:gdLst>
                  <a:gd name="T0" fmla="*/ 131 w 183"/>
                  <a:gd name="T1" fmla="*/ 19 h 76"/>
                  <a:gd name="T2" fmla="*/ 128 w 183"/>
                  <a:gd name="T3" fmla="*/ 23 h 76"/>
                  <a:gd name="T4" fmla="*/ 112 w 183"/>
                  <a:gd name="T5" fmla="*/ 29 h 76"/>
                  <a:gd name="T6" fmla="*/ 98 w 183"/>
                  <a:gd name="T7" fmla="*/ 31 h 76"/>
                  <a:gd name="T8" fmla="*/ 94 w 183"/>
                  <a:gd name="T9" fmla="*/ 36 h 76"/>
                  <a:gd name="T10" fmla="*/ 90 w 183"/>
                  <a:gd name="T11" fmla="*/ 41 h 76"/>
                  <a:gd name="T12" fmla="*/ 80 w 183"/>
                  <a:gd name="T13" fmla="*/ 42 h 76"/>
                  <a:gd name="T14" fmla="*/ 68 w 183"/>
                  <a:gd name="T15" fmla="*/ 44 h 76"/>
                  <a:gd name="T16" fmla="*/ 64 w 183"/>
                  <a:gd name="T17" fmla="*/ 49 h 76"/>
                  <a:gd name="T18" fmla="*/ 60 w 183"/>
                  <a:gd name="T19" fmla="*/ 54 h 76"/>
                  <a:gd name="T20" fmla="*/ 54 w 183"/>
                  <a:gd name="T21" fmla="*/ 55 h 76"/>
                  <a:gd name="T22" fmla="*/ 51 w 183"/>
                  <a:gd name="T23" fmla="*/ 55 h 76"/>
                  <a:gd name="T24" fmla="*/ 40 w 183"/>
                  <a:gd name="T25" fmla="*/ 60 h 76"/>
                  <a:gd name="T26" fmla="*/ 34 w 183"/>
                  <a:gd name="T27" fmla="*/ 64 h 76"/>
                  <a:gd name="T28" fmla="*/ 25 w 183"/>
                  <a:gd name="T29" fmla="*/ 64 h 76"/>
                  <a:gd name="T30" fmla="*/ 13 w 183"/>
                  <a:gd name="T31" fmla="*/ 68 h 76"/>
                  <a:gd name="T32" fmla="*/ 11 w 183"/>
                  <a:gd name="T33" fmla="*/ 72 h 76"/>
                  <a:gd name="T34" fmla="*/ 8 w 183"/>
                  <a:gd name="T35" fmla="*/ 73 h 76"/>
                  <a:gd name="T36" fmla="*/ 2 w 183"/>
                  <a:gd name="T37" fmla="*/ 69 h 76"/>
                  <a:gd name="T38" fmla="*/ 2 w 183"/>
                  <a:gd name="T39" fmla="*/ 69 h 76"/>
                  <a:gd name="T40" fmla="*/ 0 w 183"/>
                  <a:gd name="T41" fmla="*/ 71 h 76"/>
                  <a:gd name="T42" fmla="*/ 8 w 183"/>
                  <a:gd name="T43" fmla="*/ 76 h 76"/>
                  <a:gd name="T44" fmla="*/ 13 w 183"/>
                  <a:gd name="T45" fmla="*/ 73 h 76"/>
                  <a:gd name="T46" fmla="*/ 15 w 183"/>
                  <a:gd name="T47" fmla="*/ 69 h 76"/>
                  <a:gd name="T48" fmla="*/ 25 w 183"/>
                  <a:gd name="T49" fmla="*/ 67 h 76"/>
                  <a:gd name="T50" fmla="*/ 35 w 183"/>
                  <a:gd name="T51" fmla="*/ 67 h 76"/>
                  <a:gd name="T52" fmla="*/ 42 w 183"/>
                  <a:gd name="T53" fmla="*/ 62 h 76"/>
                  <a:gd name="T54" fmla="*/ 51 w 183"/>
                  <a:gd name="T55" fmla="*/ 57 h 76"/>
                  <a:gd name="T56" fmla="*/ 54 w 183"/>
                  <a:gd name="T57" fmla="*/ 57 h 76"/>
                  <a:gd name="T58" fmla="*/ 62 w 183"/>
                  <a:gd name="T59" fmla="*/ 56 h 76"/>
                  <a:gd name="T60" fmla="*/ 66 w 183"/>
                  <a:gd name="T61" fmla="*/ 51 h 76"/>
                  <a:gd name="T62" fmla="*/ 69 w 183"/>
                  <a:gd name="T63" fmla="*/ 47 h 76"/>
                  <a:gd name="T64" fmla="*/ 80 w 183"/>
                  <a:gd name="T65" fmla="*/ 45 h 76"/>
                  <a:gd name="T66" fmla="*/ 91 w 183"/>
                  <a:gd name="T67" fmla="*/ 43 h 76"/>
                  <a:gd name="T68" fmla="*/ 96 w 183"/>
                  <a:gd name="T69" fmla="*/ 37 h 76"/>
                  <a:gd name="T70" fmla="*/ 99 w 183"/>
                  <a:gd name="T71" fmla="*/ 33 h 76"/>
                  <a:gd name="T72" fmla="*/ 111 w 183"/>
                  <a:gd name="T73" fmla="*/ 31 h 76"/>
                  <a:gd name="T74" fmla="*/ 130 w 183"/>
                  <a:gd name="T75" fmla="*/ 24 h 76"/>
                  <a:gd name="T76" fmla="*/ 133 w 183"/>
                  <a:gd name="T77" fmla="*/ 21 h 76"/>
                  <a:gd name="T78" fmla="*/ 145 w 183"/>
                  <a:gd name="T79" fmla="*/ 18 h 76"/>
                  <a:gd name="T80" fmla="*/ 156 w 183"/>
                  <a:gd name="T81" fmla="*/ 17 h 76"/>
                  <a:gd name="T82" fmla="*/ 161 w 183"/>
                  <a:gd name="T83" fmla="*/ 12 h 76"/>
                  <a:gd name="T84" fmla="*/ 169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1 w 183"/>
                  <a:gd name="T91" fmla="*/ 0 h 76"/>
                  <a:gd name="T92" fmla="*/ 170 w 183"/>
                  <a:gd name="T93" fmla="*/ 5 h 76"/>
                  <a:gd name="T94" fmla="*/ 169 w 183"/>
                  <a:gd name="T95" fmla="*/ 5 h 76"/>
                  <a:gd name="T96" fmla="*/ 159 w 183"/>
                  <a:gd name="T97" fmla="*/ 11 h 76"/>
                  <a:gd name="T98" fmla="*/ 155 w 183"/>
                  <a:gd name="T99" fmla="*/ 15 h 76"/>
                  <a:gd name="T100" fmla="*/ 145 w 183"/>
                  <a:gd name="T101" fmla="*/ 15 h 76"/>
                  <a:gd name="T102" fmla="*/ 131 w 183"/>
                  <a:gd name="T103" fmla="*/ 1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1" y="19"/>
                    </a:moveTo>
                    <a:cubicBezTo>
                      <a:pt x="128" y="23"/>
                      <a:pt x="128" y="23"/>
                      <a:pt x="128" y="23"/>
                    </a:cubicBezTo>
                    <a:cubicBezTo>
                      <a:pt x="123" y="28"/>
                      <a:pt x="121" y="30"/>
                      <a:pt x="112" y="29"/>
                    </a:cubicBezTo>
                    <a:cubicBezTo>
                      <a:pt x="107" y="28"/>
                      <a:pt x="102" y="28"/>
                      <a:pt x="98" y="31"/>
                    </a:cubicBezTo>
                    <a:cubicBezTo>
                      <a:pt x="96" y="32"/>
                      <a:pt x="95" y="34"/>
                      <a:pt x="94" y="36"/>
                    </a:cubicBezTo>
                    <a:cubicBezTo>
                      <a:pt x="93" y="38"/>
                      <a:pt x="92" y="40"/>
                      <a:pt x="90" y="41"/>
                    </a:cubicBezTo>
                    <a:cubicBezTo>
                      <a:pt x="87" y="42"/>
                      <a:pt x="84" y="42"/>
                      <a:pt x="80" y="42"/>
                    </a:cubicBezTo>
                    <a:cubicBezTo>
                      <a:pt x="76" y="42"/>
                      <a:pt x="72" y="42"/>
                      <a:pt x="68" y="44"/>
                    </a:cubicBezTo>
                    <a:cubicBezTo>
                      <a:pt x="66" y="46"/>
                      <a:pt x="65" y="48"/>
                      <a:pt x="64" y="49"/>
                    </a:cubicBezTo>
                    <a:cubicBezTo>
                      <a:pt x="63" y="51"/>
                      <a:pt x="62" y="53"/>
                      <a:pt x="60" y="54"/>
                    </a:cubicBezTo>
                    <a:cubicBezTo>
                      <a:pt x="58" y="55"/>
                      <a:pt x="56" y="55"/>
                      <a:pt x="54" y="55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45" y="55"/>
                      <a:pt x="42" y="57"/>
                      <a:pt x="40" y="60"/>
                    </a:cubicBezTo>
                    <a:cubicBezTo>
                      <a:pt x="38" y="61"/>
                      <a:pt x="37" y="63"/>
                      <a:pt x="34" y="64"/>
                    </a:cubicBezTo>
                    <a:cubicBezTo>
                      <a:pt x="31" y="65"/>
                      <a:pt x="28" y="65"/>
                      <a:pt x="25" y="64"/>
                    </a:cubicBezTo>
                    <a:cubicBezTo>
                      <a:pt x="21" y="63"/>
                      <a:pt x="17" y="63"/>
                      <a:pt x="13" y="68"/>
                    </a:cubicBezTo>
                    <a:cubicBezTo>
                      <a:pt x="12" y="69"/>
                      <a:pt x="11" y="71"/>
                      <a:pt x="11" y="72"/>
                    </a:cubicBezTo>
                    <a:cubicBezTo>
                      <a:pt x="10" y="73"/>
                      <a:pt x="10" y="73"/>
                      <a:pt x="8" y="73"/>
                    </a:cubicBezTo>
                    <a:cubicBezTo>
                      <a:pt x="8" y="73"/>
                      <a:pt x="7" y="73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5" y="75"/>
                      <a:pt x="7" y="75"/>
                      <a:pt x="8" y="76"/>
                    </a:cubicBezTo>
                    <a:cubicBezTo>
                      <a:pt x="12" y="76"/>
                      <a:pt x="13" y="75"/>
                      <a:pt x="13" y="73"/>
                    </a:cubicBezTo>
                    <a:cubicBezTo>
                      <a:pt x="14" y="72"/>
                      <a:pt x="14" y="71"/>
                      <a:pt x="15" y="69"/>
                    </a:cubicBezTo>
                    <a:cubicBezTo>
                      <a:pt x="18" y="65"/>
                      <a:pt x="21" y="66"/>
                      <a:pt x="25" y="67"/>
                    </a:cubicBezTo>
                    <a:cubicBezTo>
                      <a:pt x="28" y="67"/>
                      <a:pt x="31" y="68"/>
                      <a:pt x="35" y="67"/>
                    </a:cubicBezTo>
                    <a:cubicBezTo>
                      <a:pt x="38" y="65"/>
                      <a:pt x="40" y="63"/>
                      <a:pt x="42" y="62"/>
                    </a:cubicBezTo>
                    <a:cubicBezTo>
                      <a:pt x="44" y="59"/>
                      <a:pt x="46" y="58"/>
                      <a:pt x="51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6" y="58"/>
                      <a:pt x="59" y="58"/>
                      <a:pt x="62" y="56"/>
                    </a:cubicBezTo>
                    <a:cubicBezTo>
                      <a:pt x="64" y="55"/>
                      <a:pt x="65" y="53"/>
                      <a:pt x="66" y="51"/>
                    </a:cubicBezTo>
                    <a:cubicBezTo>
                      <a:pt x="67" y="49"/>
                      <a:pt x="68" y="48"/>
                      <a:pt x="69" y="47"/>
                    </a:cubicBezTo>
                    <a:cubicBezTo>
                      <a:pt x="72" y="45"/>
                      <a:pt x="76" y="45"/>
                      <a:pt x="80" y="45"/>
                    </a:cubicBezTo>
                    <a:cubicBezTo>
                      <a:pt x="84" y="45"/>
                      <a:pt x="88" y="45"/>
                      <a:pt x="91" y="43"/>
                    </a:cubicBezTo>
                    <a:cubicBezTo>
                      <a:pt x="93" y="42"/>
                      <a:pt x="95" y="39"/>
                      <a:pt x="96" y="37"/>
                    </a:cubicBezTo>
                    <a:cubicBezTo>
                      <a:pt x="97" y="36"/>
                      <a:pt x="98" y="34"/>
                      <a:pt x="99" y="33"/>
                    </a:cubicBezTo>
                    <a:cubicBezTo>
                      <a:pt x="103" y="30"/>
                      <a:pt x="106" y="30"/>
                      <a:pt x="111" y="31"/>
                    </a:cubicBezTo>
                    <a:cubicBezTo>
                      <a:pt x="122" y="33"/>
                      <a:pt x="124" y="30"/>
                      <a:pt x="130" y="24"/>
                    </a:cubicBezTo>
                    <a:cubicBezTo>
                      <a:pt x="133" y="21"/>
                      <a:pt x="133" y="21"/>
                      <a:pt x="133" y="21"/>
                    </a:cubicBezTo>
                    <a:cubicBezTo>
                      <a:pt x="137" y="17"/>
                      <a:pt x="141" y="17"/>
                      <a:pt x="145" y="18"/>
                    </a:cubicBezTo>
                    <a:cubicBezTo>
                      <a:pt x="148" y="18"/>
                      <a:pt x="152" y="19"/>
                      <a:pt x="156" y="17"/>
                    </a:cubicBezTo>
                    <a:cubicBezTo>
                      <a:pt x="159" y="16"/>
                      <a:pt x="160" y="14"/>
                      <a:pt x="161" y="12"/>
                    </a:cubicBezTo>
                    <a:cubicBezTo>
                      <a:pt x="163" y="10"/>
                      <a:pt x="165" y="8"/>
                      <a:pt x="169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8"/>
                      <a:pt x="183" y="1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0" y="5"/>
                      <a:pt x="176" y="5"/>
                      <a:pt x="170" y="5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4" y="6"/>
                      <a:pt x="161" y="8"/>
                      <a:pt x="159" y="11"/>
                    </a:cubicBezTo>
                    <a:cubicBezTo>
                      <a:pt x="158" y="12"/>
                      <a:pt x="157" y="14"/>
                      <a:pt x="155" y="15"/>
                    </a:cubicBezTo>
                    <a:cubicBezTo>
                      <a:pt x="152" y="16"/>
                      <a:pt x="149" y="16"/>
                      <a:pt x="145" y="15"/>
                    </a:cubicBezTo>
                    <a:cubicBezTo>
                      <a:pt x="141" y="15"/>
                      <a:pt x="136" y="14"/>
                      <a:pt x="131" y="1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0" y="1506"/>
                <a:ext cx="308" cy="132"/>
              </a:xfrm>
              <a:custGeom>
                <a:avLst/>
                <a:gdLst>
                  <a:gd name="T0" fmla="*/ 174 w 189"/>
                  <a:gd name="T1" fmla="*/ 2 h 81"/>
                  <a:gd name="T2" fmla="*/ 172 w 189"/>
                  <a:gd name="T3" fmla="*/ 7 h 81"/>
                  <a:gd name="T4" fmla="*/ 170 w 189"/>
                  <a:gd name="T5" fmla="*/ 11 h 81"/>
                  <a:gd name="T6" fmla="*/ 163 w 189"/>
                  <a:gd name="T7" fmla="*/ 11 h 81"/>
                  <a:gd name="T8" fmla="*/ 157 w 189"/>
                  <a:gd name="T9" fmla="*/ 11 h 81"/>
                  <a:gd name="T10" fmla="*/ 149 w 189"/>
                  <a:gd name="T11" fmla="*/ 17 h 81"/>
                  <a:gd name="T12" fmla="*/ 147 w 189"/>
                  <a:gd name="T13" fmla="*/ 20 h 81"/>
                  <a:gd name="T14" fmla="*/ 131 w 189"/>
                  <a:gd name="T15" fmla="*/ 25 h 81"/>
                  <a:gd name="T16" fmla="*/ 118 w 189"/>
                  <a:gd name="T17" fmla="*/ 30 h 81"/>
                  <a:gd name="T18" fmla="*/ 113 w 189"/>
                  <a:gd name="T19" fmla="*/ 36 h 81"/>
                  <a:gd name="T20" fmla="*/ 104 w 189"/>
                  <a:gd name="T21" fmla="*/ 36 h 81"/>
                  <a:gd name="T22" fmla="*/ 92 w 189"/>
                  <a:gd name="T23" fmla="*/ 35 h 81"/>
                  <a:gd name="T24" fmla="*/ 85 w 189"/>
                  <a:gd name="T25" fmla="*/ 43 h 81"/>
                  <a:gd name="T26" fmla="*/ 77 w 189"/>
                  <a:gd name="T27" fmla="*/ 50 h 81"/>
                  <a:gd name="T28" fmla="*/ 67 w 189"/>
                  <a:gd name="T29" fmla="*/ 50 h 81"/>
                  <a:gd name="T30" fmla="*/ 50 w 189"/>
                  <a:gd name="T31" fmla="*/ 52 h 81"/>
                  <a:gd name="T32" fmla="*/ 45 w 189"/>
                  <a:gd name="T33" fmla="*/ 60 h 81"/>
                  <a:gd name="T34" fmla="*/ 32 w 189"/>
                  <a:gd name="T35" fmla="*/ 68 h 81"/>
                  <a:gd name="T36" fmla="*/ 28 w 189"/>
                  <a:gd name="T37" fmla="*/ 67 h 81"/>
                  <a:gd name="T38" fmla="*/ 12 w 189"/>
                  <a:gd name="T39" fmla="*/ 70 h 81"/>
                  <a:gd name="T40" fmla="*/ 10 w 189"/>
                  <a:gd name="T41" fmla="*/ 74 h 81"/>
                  <a:gd name="T42" fmla="*/ 7 w 189"/>
                  <a:gd name="T43" fmla="*/ 77 h 81"/>
                  <a:gd name="T44" fmla="*/ 3 w 189"/>
                  <a:gd name="T45" fmla="*/ 72 h 81"/>
                  <a:gd name="T46" fmla="*/ 2 w 189"/>
                  <a:gd name="T47" fmla="*/ 71 h 81"/>
                  <a:gd name="T48" fmla="*/ 0 w 189"/>
                  <a:gd name="T49" fmla="*/ 72 h 81"/>
                  <a:gd name="T50" fmla="*/ 1 w 189"/>
                  <a:gd name="T51" fmla="*/ 74 h 81"/>
                  <a:gd name="T52" fmla="*/ 7 w 189"/>
                  <a:gd name="T53" fmla="*/ 80 h 81"/>
                  <a:gd name="T54" fmla="*/ 12 w 189"/>
                  <a:gd name="T55" fmla="*/ 75 h 81"/>
                  <a:gd name="T56" fmla="*/ 14 w 189"/>
                  <a:gd name="T57" fmla="*/ 72 h 81"/>
                  <a:gd name="T58" fmla="*/ 28 w 189"/>
                  <a:gd name="T59" fmla="*/ 70 h 81"/>
                  <a:gd name="T60" fmla="*/ 32 w 189"/>
                  <a:gd name="T61" fmla="*/ 70 h 81"/>
                  <a:gd name="T62" fmla="*/ 47 w 189"/>
                  <a:gd name="T63" fmla="*/ 61 h 81"/>
                  <a:gd name="T64" fmla="*/ 52 w 189"/>
                  <a:gd name="T65" fmla="*/ 54 h 81"/>
                  <a:gd name="T66" fmla="*/ 67 w 189"/>
                  <a:gd name="T67" fmla="*/ 52 h 81"/>
                  <a:gd name="T68" fmla="*/ 77 w 189"/>
                  <a:gd name="T69" fmla="*/ 53 h 81"/>
                  <a:gd name="T70" fmla="*/ 87 w 189"/>
                  <a:gd name="T71" fmla="*/ 44 h 81"/>
                  <a:gd name="T72" fmla="*/ 93 w 189"/>
                  <a:gd name="T73" fmla="*/ 38 h 81"/>
                  <a:gd name="T74" fmla="*/ 103 w 189"/>
                  <a:gd name="T75" fmla="*/ 38 h 81"/>
                  <a:gd name="T76" fmla="*/ 114 w 189"/>
                  <a:gd name="T77" fmla="*/ 38 h 81"/>
                  <a:gd name="T78" fmla="*/ 120 w 189"/>
                  <a:gd name="T79" fmla="*/ 32 h 81"/>
                  <a:gd name="T80" fmla="*/ 131 w 189"/>
                  <a:gd name="T81" fmla="*/ 28 h 81"/>
                  <a:gd name="T82" fmla="*/ 149 w 189"/>
                  <a:gd name="T83" fmla="*/ 21 h 81"/>
                  <a:gd name="T84" fmla="*/ 151 w 189"/>
                  <a:gd name="T85" fmla="*/ 19 h 81"/>
                  <a:gd name="T86" fmla="*/ 158 w 189"/>
                  <a:gd name="T87" fmla="*/ 14 h 81"/>
                  <a:gd name="T88" fmla="*/ 163 w 189"/>
                  <a:gd name="T89" fmla="*/ 14 h 81"/>
                  <a:gd name="T90" fmla="*/ 172 w 189"/>
                  <a:gd name="T91" fmla="*/ 13 h 81"/>
                  <a:gd name="T92" fmla="*/ 175 w 189"/>
                  <a:gd name="T93" fmla="*/ 7 h 81"/>
                  <a:gd name="T94" fmla="*/ 176 w 189"/>
                  <a:gd name="T95" fmla="*/ 4 h 81"/>
                  <a:gd name="T96" fmla="*/ 182 w 189"/>
                  <a:gd name="T97" fmla="*/ 4 h 81"/>
                  <a:gd name="T98" fmla="*/ 187 w 189"/>
                  <a:gd name="T99" fmla="*/ 5 h 81"/>
                  <a:gd name="T100" fmla="*/ 189 w 189"/>
                  <a:gd name="T101" fmla="*/ 5 h 81"/>
                  <a:gd name="T102" fmla="*/ 189 w 189"/>
                  <a:gd name="T103" fmla="*/ 4 h 81"/>
                  <a:gd name="T104" fmla="*/ 189 w 189"/>
                  <a:gd name="T105" fmla="*/ 3 h 81"/>
                  <a:gd name="T106" fmla="*/ 186 w 189"/>
                  <a:gd name="T107" fmla="*/ 2 h 81"/>
                  <a:gd name="T108" fmla="*/ 186 w 189"/>
                  <a:gd name="T109" fmla="*/ 2 h 81"/>
                  <a:gd name="T110" fmla="*/ 186 w 189"/>
                  <a:gd name="T111" fmla="*/ 3 h 81"/>
                  <a:gd name="T112" fmla="*/ 183 w 189"/>
                  <a:gd name="T113" fmla="*/ 2 h 81"/>
                  <a:gd name="T114" fmla="*/ 174 w 189"/>
                  <a:gd name="T115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9" h="81">
                    <a:moveTo>
                      <a:pt x="174" y="2"/>
                    </a:moveTo>
                    <a:cubicBezTo>
                      <a:pt x="173" y="3"/>
                      <a:pt x="172" y="5"/>
                      <a:pt x="172" y="7"/>
                    </a:cubicBezTo>
                    <a:cubicBezTo>
                      <a:pt x="172" y="8"/>
                      <a:pt x="171" y="10"/>
                      <a:pt x="170" y="11"/>
                    </a:cubicBezTo>
                    <a:cubicBezTo>
                      <a:pt x="168" y="12"/>
                      <a:pt x="166" y="12"/>
                      <a:pt x="163" y="11"/>
                    </a:cubicBezTo>
                    <a:cubicBezTo>
                      <a:pt x="161" y="11"/>
                      <a:pt x="159" y="11"/>
                      <a:pt x="157" y="11"/>
                    </a:cubicBezTo>
                    <a:cubicBezTo>
                      <a:pt x="152" y="12"/>
                      <a:pt x="151" y="15"/>
                      <a:pt x="149" y="17"/>
                    </a:cubicBezTo>
                    <a:cubicBezTo>
                      <a:pt x="147" y="20"/>
                      <a:pt x="147" y="20"/>
                      <a:pt x="147" y="20"/>
                    </a:cubicBezTo>
                    <a:cubicBezTo>
                      <a:pt x="142" y="26"/>
                      <a:pt x="140" y="26"/>
                      <a:pt x="131" y="25"/>
                    </a:cubicBezTo>
                    <a:cubicBezTo>
                      <a:pt x="122" y="24"/>
                      <a:pt x="120" y="27"/>
                      <a:pt x="118" y="30"/>
                    </a:cubicBezTo>
                    <a:cubicBezTo>
                      <a:pt x="117" y="32"/>
                      <a:pt x="115" y="34"/>
                      <a:pt x="113" y="36"/>
                    </a:cubicBezTo>
                    <a:cubicBezTo>
                      <a:pt x="110" y="38"/>
                      <a:pt x="107" y="37"/>
                      <a:pt x="104" y="36"/>
                    </a:cubicBezTo>
                    <a:cubicBezTo>
                      <a:pt x="100" y="35"/>
                      <a:pt x="96" y="33"/>
                      <a:pt x="92" y="35"/>
                    </a:cubicBezTo>
                    <a:cubicBezTo>
                      <a:pt x="88" y="37"/>
                      <a:pt x="86" y="40"/>
                      <a:pt x="85" y="43"/>
                    </a:cubicBezTo>
                    <a:cubicBezTo>
                      <a:pt x="83" y="47"/>
                      <a:pt x="82" y="50"/>
                      <a:pt x="77" y="50"/>
                    </a:cubicBezTo>
                    <a:cubicBezTo>
                      <a:pt x="74" y="51"/>
                      <a:pt x="71" y="50"/>
                      <a:pt x="67" y="50"/>
                    </a:cubicBezTo>
                    <a:cubicBezTo>
                      <a:pt x="61" y="49"/>
                      <a:pt x="55" y="48"/>
                      <a:pt x="50" y="52"/>
                    </a:cubicBezTo>
                    <a:cubicBezTo>
                      <a:pt x="47" y="55"/>
                      <a:pt x="46" y="58"/>
                      <a:pt x="45" y="60"/>
                    </a:cubicBezTo>
                    <a:cubicBezTo>
                      <a:pt x="42" y="65"/>
                      <a:pt x="40" y="69"/>
                      <a:pt x="32" y="68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3" y="66"/>
                      <a:pt x="18" y="65"/>
                      <a:pt x="12" y="70"/>
                    </a:cubicBezTo>
                    <a:cubicBezTo>
                      <a:pt x="11" y="71"/>
                      <a:pt x="10" y="73"/>
                      <a:pt x="10" y="74"/>
                    </a:cubicBezTo>
                    <a:cubicBezTo>
                      <a:pt x="9" y="77"/>
                      <a:pt x="8" y="78"/>
                      <a:pt x="7" y="77"/>
                    </a:cubicBezTo>
                    <a:cubicBezTo>
                      <a:pt x="6" y="77"/>
                      <a:pt x="4" y="74"/>
                      <a:pt x="3" y="72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7"/>
                      <a:pt x="5" y="80"/>
                      <a:pt x="7" y="80"/>
                    </a:cubicBezTo>
                    <a:cubicBezTo>
                      <a:pt x="10" y="81"/>
                      <a:pt x="11" y="78"/>
                      <a:pt x="12" y="75"/>
                    </a:cubicBezTo>
                    <a:cubicBezTo>
                      <a:pt x="13" y="74"/>
                      <a:pt x="13" y="73"/>
                      <a:pt x="14" y="72"/>
                    </a:cubicBezTo>
                    <a:cubicBezTo>
                      <a:pt x="19" y="68"/>
                      <a:pt x="23" y="69"/>
                      <a:pt x="28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42" y="72"/>
                      <a:pt x="44" y="66"/>
                      <a:pt x="47" y="61"/>
                    </a:cubicBezTo>
                    <a:cubicBezTo>
                      <a:pt x="48" y="59"/>
                      <a:pt x="50" y="56"/>
                      <a:pt x="52" y="54"/>
                    </a:cubicBezTo>
                    <a:cubicBezTo>
                      <a:pt x="55" y="51"/>
                      <a:pt x="61" y="51"/>
                      <a:pt x="67" y="52"/>
                    </a:cubicBezTo>
                    <a:cubicBezTo>
                      <a:pt x="71" y="53"/>
                      <a:pt x="74" y="53"/>
                      <a:pt x="77" y="53"/>
                    </a:cubicBezTo>
                    <a:cubicBezTo>
                      <a:pt x="84" y="52"/>
                      <a:pt x="85" y="48"/>
                      <a:pt x="87" y="44"/>
                    </a:cubicBezTo>
                    <a:cubicBezTo>
                      <a:pt x="89" y="42"/>
                      <a:pt x="90" y="39"/>
                      <a:pt x="93" y="38"/>
                    </a:cubicBezTo>
                    <a:cubicBezTo>
                      <a:pt x="96" y="36"/>
                      <a:pt x="99" y="37"/>
                      <a:pt x="103" y="38"/>
                    </a:cubicBezTo>
                    <a:cubicBezTo>
                      <a:pt x="107" y="39"/>
                      <a:pt x="110" y="41"/>
                      <a:pt x="114" y="38"/>
                    </a:cubicBezTo>
                    <a:cubicBezTo>
                      <a:pt x="117" y="36"/>
                      <a:pt x="119" y="34"/>
                      <a:pt x="120" y="32"/>
                    </a:cubicBezTo>
                    <a:cubicBezTo>
                      <a:pt x="122" y="28"/>
                      <a:pt x="124" y="26"/>
                      <a:pt x="131" y="28"/>
                    </a:cubicBezTo>
                    <a:cubicBezTo>
                      <a:pt x="140" y="29"/>
                      <a:pt x="143" y="29"/>
                      <a:pt x="149" y="21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53" y="16"/>
                      <a:pt x="154" y="14"/>
                      <a:pt x="158" y="14"/>
                    </a:cubicBezTo>
                    <a:cubicBezTo>
                      <a:pt x="159" y="13"/>
                      <a:pt x="161" y="14"/>
                      <a:pt x="163" y="14"/>
                    </a:cubicBezTo>
                    <a:cubicBezTo>
                      <a:pt x="166" y="15"/>
                      <a:pt x="169" y="15"/>
                      <a:pt x="172" y="13"/>
                    </a:cubicBezTo>
                    <a:cubicBezTo>
                      <a:pt x="174" y="11"/>
                      <a:pt x="174" y="9"/>
                      <a:pt x="175" y="7"/>
                    </a:cubicBezTo>
                    <a:cubicBezTo>
                      <a:pt x="175" y="6"/>
                      <a:pt x="175" y="5"/>
                      <a:pt x="176" y="4"/>
                    </a:cubicBezTo>
                    <a:cubicBezTo>
                      <a:pt x="177" y="3"/>
                      <a:pt x="180" y="4"/>
                      <a:pt x="182" y="4"/>
                    </a:cubicBezTo>
                    <a:cubicBezTo>
                      <a:pt x="184" y="5"/>
                      <a:pt x="186" y="5"/>
                      <a:pt x="187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6" y="3"/>
                      <a:pt x="186" y="3"/>
                      <a:pt x="186" y="3"/>
                    </a:cubicBezTo>
                    <a:cubicBezTo>
                      <a:pt x="185" y="2"/>
                      <a:pt x="184" y="2"/>
                      <a:pt x="183" y="2"/>
                    </a:cubicBezTo>
                    <a:cubicBezTo>
                      <a:pt x="180" y="1"/>
                      <a:pt x="177" y="0"/>
                      <a:pt x="174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8" y="1551"/>
                <a:ext cx="298" cy="124"/>
              </a:xfrm>
              <a:custGeom>
                <a:avLst/>
                <a:gdLst>
                  <a:gd name="T0" fmla="*/ 131 w 183"/>
                  <a:gd name="T1" fmla="*/ 20 h 76"/>
                  <a:gd name="T2" fmla="*/ 128 w 183"/>
                  <a:gd name="T3" fmla="*/ 23 h 76"/>
                  <a:gd name="T4" fmla="*/ 111 w 183"/>
                  <a:gd name="T5" fmla="*/ 29 h 76"/>
                  <a:gd name="T6" fmla="*/ 98 w 183"/>
                  <a:gd name="T7" fmla="*/ 31 h 76"/>
                  <a:gd name="T8" fmla="*/ 94 w 183"/>
                  <a:gd name="T9" fmla="*/ 36 h 76"/>
                  <a:gd name="T10" fmla="*/ 90 w 183"/>
                  <a:gd name="T11" fmla="*/ 41 h 76"/>
                  <a:gd name="T12" fmla="*/ 80 w 183"/>
                  <a:gd name="T13" fmla="*/ 42 h 76"/>
                  <a:gd name="T14" fmla="*/ 68 w 183"/>
                  <a:gd name="T15" fmla="*/ 45 h 76"/>
                  <a:gd name="T16" fmla="*/ 64 w 183"/>
                  <a:gd name="T17" fmla="*/ 50 h 76"/>
                  <a:gd name="T18" fmla="*/ 60 w 183"/>
                  <a:gd name="T19" fmla="*/ 54 h 76"/>
                  <a:gd name="T20" fmla="*/ 54 w 183"/>
                  <a:gd name="T21" fmla="*/ 55 h 76"/>
                  <a:gd name="T22" fmla="*/ 50 w 183"/>
                  <a:gd name="T23" fmla="*/ 55 h 76"/>
                  <a:gd name="T24" fmla="*/ 40 w 183"/>
                  <a:gd name="T25" fmla="*/ 60 h 76"/>
                  <a:gd name="T26" fmla="*/ 34 w 183"/>
                  <a:gd name="T27" fmla="*/ 64 h 76"/>
                  <a:gd name="T28" fmla="*/ 25 w 183"/>
                  <a:gd name="T29" fmla="*/ 65 h 76"/>
                  <a:gd name="T30" fmla="*/ 13 w 183"/>
                  <a:gd name="T31" fmla="*/ 68 h 76"/>
                  <a:gd name="T32" fmla="*/ 11 w 183"/>
                  <a:gd name="T33" fmla="*/ 72 h 76"/>
                  <a:gd name="T34" fmla="*/ 8 w 183"/>
                  <a:gd name="T35" fmla="*/ 73 h 76"/>
                  <a:gd name="T36" fmla="*/ 2 w 183"/>
                  <a:gd name="T37" fmla="*/ 69 h 76"/>
                  <a:gd name="T38" fmla="*/ 2 w 183"/>
                  <a:gd name="T39" fmla="*/ 69 h 76"/>
                  <a:gd name="T40" fmla="*/ 0 w 183"/>
                  <a:gd name="T41" fmla="*/ 71 h 76"/>
                  <a:gd name="T42" fmla="*/ 7 w 183"/>
                  <a:gd name="T43" fmla="*/ 76 h 76"/>
                  <a:gd name="T44" fmla="*/ 13 w 183"/>
                  <a:gd name="T45" fmla="*/ 73 h 76"/>
                  <a:gd name="T46" fmla="*/ 15 w 183"/>
                  <a:gd name="T47" fmla="*/ 70 h 76"/>
                  <a:gd name="T48" fmla="*/ 25 w 183"/>
                  <a:gd name="T49" fmla="*/ 67 h 76"/>
                  <a:gd name="T50" fmla="*/ 35 w 183"/>
                  <a:gd name="T51" fmla="*/ 67 h 76"/>
                  <a:gd name="T52" fmla="*/ 41 w 183"/>
                  <a:gd name="T53" fmla="*/ 62 h 76"/>
                  <a:gd name="T54" fmla="*/ 51 w 183"/>
                  <a:gd name="T55" fmla="*/ 58 h 76"/>
                  <a:gd name="T56" fmla="*/ 53 w 183"/>
                  <a:gd name="T57" fmla="*/ 58 h 76"/>
                  <a:gd name="T58" fmla="*/ 61 w 183"/>
                  <a:gd name="T59" fmla="*/ 56 h 76"/>
                  <a:gd name="T60" fmla="*/ 66 w 183"/>
                  <a:gd name="T61" fmla="*/ 51 h 76"/>
                  <a:gd name="T62" fmla="*/ 69 w 183"/>
                  <a:gd name="T63" fmla="*/ 47 h 76"/>
                  <a:gd name="T64" fmla="*/ 80 w 183"/>
                  <a:gd name="T65" fmla="*/ 45 h 76"/>
                  <a:gd name="T66" fmla="*/ 91 w 183"/>
                  <a:gd name="T67" fmla="*/ 43 h 76"/>
                  <a:gd name="T68" fmla="*/ 96 w 183"/>
                  <a:gd name="T69" fmla="*/ 38 h 76"/>
                  <a:gd name="T70" fmla="*/ 99 w 183"/>
                  <a:gd name="T71" fmla="*/ 33 h 76"/>
                  <a:gd name="T72" fmla="*/ 111 w 183"/>
                  <a:gd name="T73" fmla="*/ 31 h 76"/>
                  <a:gd name="T74" fmla="*/ 130 w 183"/>
                  <a:gd name="T75" fmla="*/ 25 h 76"/>
                  <a:gd name="T76" fmla="*/ 133 w 183"/>
                  <a:gd name="T77" fmla="*/ 21 h 76"/>
                  <a:gd name="T78" fmla="*/ 145 w 183"/>
                  <a:gd name="T79" fmla="*/ 18 h 76"/>
                  <a:gd name="T80" fmla="*/ 156 w 183"/>
                  <a:gd name="T81" fmla="*/ 17 h 76"/>
                  <a:gd name="T82" fmla="*/ 161 w 183"/>
                  <a:gd name="T83" fmla="*/ 13 h 76"/>
                  <a:gd name="T84" fmla="*/ 169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1 w 183"/>
                  <a:gd name="T91" fmla="*/ 0 h 76"/>
                  <a:gd name="T92" fmla="*/ 170 w 183"/>
                  <a:gd name="T93" fmla="*/ 6 h 76"/>
                  <a:gd name="T94" fmla="*/ 169 w 183"/>
                  <a:gd name="T95" fmla="*/ 6 h 76"/>
                  <a:gd name="T96" fmla="*/ 159 w 183"/>
                  <a:gd name="T97" fmla="*/ 11 h 76"/>
                  <a:gd name="T98" fmla="*/ 155 w 183"/>
                  <a:gd name="T99" fmla="*/ 15 h 76"/>
                  <a:gd name="T100" fmla="*/ 145 w 183"/>
                  <a:gd name="T101" fmla="*/ 16 h 76"/>
                  <a:gd name="T102" fmla="*/ 131 w 183"/>
                  <a:gd name="T10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1" y="20"/>
                    </a:moveTo>
                    <a:cubicBezTo>
                      <a:pt x="128" y="23"/>
                      <a:pt x="128" y="23"/>
                      <a:pt x="128" y="23"/>
                    </a:cubicBezTo>
                    <a:cubicBezTo>
                      <a:pt x="122" y="29"/>
                      <a:pt x="121" y="30"/>
                      <a:pt x="111" y="29"/>
                    </a:cubicBezTo>
                    <a:cubicBezTo>
                      <a:pt x="107" y="28"/>
                      <a:pt x="102" y="28"/>
                      <a:pt x="98" y="31"/>
                    </a:cubicBezTo>
                    <a:cubicBezTo>
                      <a:pt x="96" y="32"/>
                      <a:pt x="95" y="34"/>
                      <a:pt x="94" y="36"/>
                    </a:cubicBezTo>
                    <a:cubicBezTo>
                      <a:pt x="92" y="38"/>
                      <a:pt x="91" y="40"/>
                      <a:pt x="90" y="41"/>
                    </a:cubicBezTo>
                    <a:cubicBezTo>
                      <a:pt x="87" y="42"/>
                      <a:pt x="84" y="42"/>
                      <a:pt x="80" y="42"/>
                    </a:cubicBezTo>
                    <a:cubicBezTo>
                      <a:pt x="76" y="42"/>
                      <a:pt x="71" y="42"/>
                      <a:pt x="68" y="45"/>
                    </a:cubicBezTo>
                    <a:cubicBezTo>
                      <a:pt x="66" y="46"/>
                      <a:pt x="65" y="48"/>
                      <a:pt x="64" y="50"/>
                    </a:cubicBezTo>
                    <a:cubicBezTo>
                      <a:pt x="63" y="51"/>
                      <a:pt x="62" y="53"/>
                      <a:pt x="60" y="54"/>
                    </a:cubicBezTo>
                    <a:cubicBezTo>
                      <a:pt x="58" y="55"/>
                      <a:pt x="56" y="55"/>
                      <a:pt x="54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4" y="55"/>
                      <a:pt x="42" y="58"/>
                      <a:pt x="40" y="60"/>
                    </a:cubicBezTo>
                    <a:cubicBezTo>
                      <a:pt x="38" y="62"/>
                      <a:pt x="36" y="63"/>
                      <a:pt x="34" y="64"/>
                    </a:cubicBezTo>
                    <a:cubicBezTo>
                      <a:pt x="31" y="66"/>
                      <a:pt x="28" y="65"/>
                      <a:pt x="25" y="65"/>
                    </a:cubicBezTo>
                    <a:cubicBezTo>
                      <a:pt x="21" y="64"/>
                      <a:pt x="17" y="63"/>
                      <a:pt x="13" y="68"/>
                    </a:cubicBezTo>
                    <a:cubicBezTo>
                      <a:pt x="11" y="70"/>
                      <a:pt x="11" y="71"/>
                      <a:pt x="11" y="72"/>
                    </a:cubicBezTo>
                    <a:cubicBezTo>
                      <a:pt x="10" y="73"/>
                      <a:pt x="10" y="74"/>
                      <a:pt x="8" y="73"/>
                    </a:cubicBezTo>
                    <a:cubicBezTo>
                      <a:pt x="8" y="73"/>
                      <a:pt x="6" y="73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5" y="75"/>
                      <a:pt x="6" y="76"/>
                      <a:pt x="7" y="76"/>
                    </a:cubicBezTo>
                    <a:cubicBezTo>
                      <a:pt x="11" y="76"/>
                      <a:pt x="12" y="75"/>
                      <a:pt x="13" y="73"/>
                    </a:cubicBezTo>
                    <a:cubicBezTo>
                      <a:pt x="13" y="72"/>
                      <a:pt x="14" y="71"/>
                      <a:pt x="15" y="70"/>
                    </a:cubicBezTo>
                    <a:cubicBezTo>
                      <a:pt x="18" y="66"/>
                      <a:pt x="21" y="66"/>
                      <a:pt x="25" y="67"/>
                    </a:cubicBezTo>
                    <a:cubicBezTo>
                      <a:pt x="28" y="68"/>
                      <a:pt x="31" y="68"/>
                      <a:pt x="35" y="67"/>
                    </a:cubicBezTo>
                    <a:cubicBezTo>
                      <a:pt x="38" y="65"/>
                      <a:pt x="40" y="64"/>
                      <a:pt x="41" y="62"/>
                    </a:cubicBezTo>
                    <a:cubicBezTo>
                      <a:pt x="44" y="60"/>
                      <a:pt x="46" y="58"/>
                      <a:pt x="51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6" y="58"/>
                      <a:pt x="59" y="58"/>
                      <a:pt x="61" y="56"/>
                    </a:cubicBezTo>
                    <a:cubicBezTo>
                      <a:pt x="63" y="55"/>
                      <a:pt x="65" y="53"/>
                      <a:pt x="66" y="51"/>
                    </a:cubicBezTo>
                    <a:cubicBezTo>
                      <a:pt x="67" y="49"/>
                      <a:pt x="68" y="48"/>
                      <a:pt x="69" y="47"/>
                    </a:cubicBezTo>
                    <a:cubicBezTo>
                      <a:pt x="72" y="45"/>
                      <a:pt x="76" y="45"/>
                      <a:pt x="80" y="45"/>
                    </a:cubicBezTo>
                    <a:cubicBezTo>
                      <a:pt x="84" y="45"/>
                      <a:pt x="88" y="45"/>
                      <a:pt x="91" y="43"/>
                    </a:cubicBezTo>
                    <a:cubicBezTo>
                      <a:pt x="93" y="42"/>
                      <a:pt x="95" y="40"/>
                      <a:pt x="96" y="38"/>
                    </a:cubicBezTo>
                    <a:cubicBezTo>
                      <a:pt x="97" y="36"/>
                      <a:pt x="98" y="34"/>
                      <a:pt x="99" y="33"/>
                    </a:cubicBezTo>
                    <a:cubicBezTo>
                      <a:pt x="102" y="31"/>
                      <a:pt x="106" y="31"/>
                      <a:pt x="111" y="31"/>
                    </a:cubicBezTo>
                    <a:cubicBezTo>
                      <a:pt x="122" y="33"/>
                      <a:pt x="124" y="31"/>
                      <a:pt x="130" y="25"/>
                    </a:cubicBezTo>
                    <a:cubicBezTo>
                      <a:pt x="133" y="21"/>
                      <a:pt x="133" y="21"/>
                      <a:pt x="133" y="21"/>
                    </a:cubicBezTo>
                    <a:cubicBezTo>
                      <a:pt x="137" y="17"/>
                      <a:pt x="141" y="18"/>
                      <a:pt x="145" y="18"/>
                    </a:cubicBezTo>
                    <a:cubicBezTo>
                      <a:pt x="148" y="19"/>
                      <a:pt x="152" y="19"/>
                      <a:pt x="156" y="17"/>
                    </a:cubicBezTo>
                    <a:cubicBezTo>
                      <a:pt x="158" y="16"/>
                      <a:pt x="160" y="14"/>
                      <a:pt x="161" y="13"/>
                    </a:cubicBezTo>
                    <a:cubicBezTo>
                      <a:pt x="163" y="10"/>
                      <a:pt x="165" y="9"/>
                      <a:pt x="169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8"/>
                      <a:pt x="183" y="1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5"/>
                      <a:pt x="176" y="5"/>
                      <a:pt x="170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3" y="6"/>
                      <a:pt x="161" y="8"/>
                      <a:pt x="159" y="11"/>
                    </a:cubicBezTo>
                    <a:cubicBezTo>
                      <a:pt x="158" y="12"/>
                      <a:pt x="157" y="14"/>
                      <a:pt x="155" y="15"/>
                    </a:cubicBezTo>
                    <a:cubicBezTo>
                      <a:pt x="151" y="17"/>
                      <a:pt x="148" y="16"/>
                      <a:pt x="145" y="16"/>
                    </a:cubicBezTo>
                    <a:cubicBezTo>
                      <a:pt x="141" y="15"/>
                      <a:pt x="136" y="14"/>
                      <a:pt x="131" y="20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8" y="1584"/>
                <a:ext cx="309" cy="132"/>
              </a:xfrm>
              <a:custGeom>
                <a:avLst/>
                <a:gdLst>
                  <a:gd name="T0" fmla="*/ 175 w 190"/>
                  <a:gd name="T1" fmla="*/ 2 h 81"/>
                  <a:gd name="T2" fmla="*/ 173 w 190"/>
                  <a:gd name="T3" fmla="*/ 7 h 81"/>
                  <a:gd name="T4" fmla="*/ 171 w 190"/>
                  <a:gd name="T5" fmla="*/ 11 h 81"/>
                  <a:gd name="T6" fmla="*/ 164 w 190"/>
                  <a:gd name="T7" fmla="*/ 12 h 81"/>
                  <a:gd name="T8" fmla="*/ 158 w 190"/>
                  <a:gd name="T9" fmla="*/ 11 h 81"/>
                  <a:gd name="T10" fmla="*/ 150 w 190"/>
                  <a:gd name="T11" fmla="*/ 18 h 81"/>
                  <a:gd name="T12" fmla="*/ 148 w 190"/>
                  <a:gd name="T13" fmla="*/ 20 h 81"/>
                  <a:gd name="T14" fmla="*/ 132 w 190"/>
                  <a:gd name="T15" fmla="*/ 25 h 81"/>
                  <a:gd name="T16" fmla="*/ 119 w 190"/>
                  <a:gd name="T17" fmla="*/ 30 h 81"/>
                  <a:gd name="T18" fmla="*/ 113 w 190"/>
                  <a:gd name="T19" fmla="*/ 36 h 81"/>
                  <a:gd name="T20" fmla="*/ 104 w 190"/>
                  <a:gd name="T21" fmla="*/ 36 h 81"/>
                  <a:gd name="T22" fmla="*/ 93 w 190"/>
                  <a:gd name="T23" fmla="*/ 35 h 81"/>
                  <a:gd name="T24" fmla="*/ 86 w 190"/>
                  <a:gd name="T25" fmla="*/ 44 h 81"/>
                  <a:gd name="T26" fmla="*/ 78 w 190"/>
                  <a:gd name="T27" fmla="*/ 51 h 81"/>
                  <a:gd name="T28" fmla="*/ 68 w 190"/>
                  <a:gd name="T29" fmla="*/ 50 h 81"/>
                  <a:gd name="T30" fmla="*/ 51 w 190"/>
                  <a:gd name="T31" fmla="*/ 53 h 81"/>
                  <a:gd name="T32" fmla="*/ 45 w 190"/>
                  <a:gd name="T33" fmla="*/ 60 h 81"/>
                  <a:gd name="T34" fmla="*/ 33 w 190"/>
                  <a:gd name="T35" fmla="*/ 68 h 81"/>
                  <a:gd name="T36" fmla="*/ 29 w 190"/>
                  <a:gd name="T37" fmla="*/ 67 h 81"/>
                  <a:gd name="T38" fmla="*/ 13 w 190"/>
                  <a:gd name="T39" fmla="*/ 70 h 81"/>
                  <a:gd name="T40" fmla="*/ 10 w 190"/>
                  <a:gd name="T41" fmla="*/ 75 h 81"/>
                  <a:gd name="T42" fmla="*/ 8 w 190"/>
                  <a:gd name="T43" fmla="*/ 78 h 81"/>
                  <a:gd name="T44" fmla="*/ 4 w 190"/>
                  <a:gd name="T45" fmla="*/ 73 h 81"/>
                  <a:gd name="T46" fmla="*/ 2 w 190"/>
                  <a:gd name="T47" fmla="*/ 71 h 81"/>
                  <a:gd name="T48" fmla="*/ 0 w 190"/>
                  <a:gd name="T49" fmla="*/ 73 h 81"/>
                  <a:gd name="T50" fmla="*/ 1 w 190"/>
                  <a:gd name="T51" fmla="*/ 74 h 81"/>
                  <a:gd name="T52" fmla="*/ 7 w 190"/>
                  <a:gd name="T53" fmla="*/ 80 h 81"/>
                  <a:gd name="T54" fmla="*/ 13 w 190"/>
                  <a:gd name="T55" fmla="*/ 76 h 81"/>
                  <a:gd name="T56" fmla="*/ 15 w 190"/>
                  <a:gd name="T57" fmla="*/ 72 h 81"/>
                  <a:gd name="T58" fmla="*/ 29 w 190"/>
                  <a:gd name="T59" fmla="*/ 70 h 81"/>
                  <a:gd name="T60" fmla="*/ 33 w 190"/>
                  <a:gd name="T61" fmla="*/ 71 h 81"/>
                  <a:gd name="T62" fmla="*/ 48 w 190"/>
                  <a:gd name="T63" fmla="*/ 62 h 81"/>
                  <a:gd name="T64" fmla="*/ 52 w 190"/>
                  <a:gd name="T65" fmla="*/ 55 h 81"/>
                  <a:gd name="T66" fmla="*/ 68 w 190"/>
                  <a:gd name="T67" fmla="*/ 53 h 81"/>
                  <a:gd name="T68" fmla="*/ 78 w 190"/>
                  <a:gd name="T69" fmla="*/ 53 h 81"/>
                  <a:gd name="T70" fmla="*/ 88 w 190"/>
                  <a:gd name="T71" fmla="*/ 45 h 81"/>
                  <a:gd name="T72" fmla="*/ 94 w 190"/>
                  <a:gd name="T73" fmla="*/ 38 h 81"/>
                  <a:gd name="T74" fmla="*/ 104 w 190"/>
                  <a:gd name="T75" fmla="*/ 38 h 81"/>
                  <a:gd name="T76" fmla="*/ 115 w 190"/>
                  <a:gd name="T77" fmla="*/ 39 h 81"/>
                  <a:gd name="T78" fmla="*/ 121 w 190"/>
                  <a:gd name="T79" fmla="*/ 32 h 81"/>
                  <a:gd name="T80" fmla="*/ 131 w 190"/>
                  <a:gd name="T81" fmla="*/ 28 h 81"/>
                  <a:gd name="T82" fmla="*/ 150 w 190"/>
                  <a:gd name="T83" fmla="*/ 22 h 81"/>
                  <a:gd name="T84" fmla="*/ 152 w 190"/>
                  <a:gd name="T85" fmla="*/ 19 h 81"/>
                  <a:gd name="T86" fmla="*/ 158 w 190"/>
                  <a:gd name="T87" fmla="*/ 14 h 81"/>
                  <a:gd name="T88" fmla="*/ 164 w 190"/>
                  <a:gd name="T89" fmla="*/ 14 h 81"/>
                  <a:gd name="T90" fmla="*/ 173 w 190"/>
                  <a:gd name="T91" fmla="*/ 13 h 81"/>
                  <a:gd name="T92" fmla="*/ 175 w 190"/>
                  <a:gd name="T93" fmla="*/ 7 h 81"/>
                  <a:gd name="T94" fmla="*/ 177 w 190"/>
                  <a:gd name="T95" fmla="*/ 4 h 81"/>
                  <a:gd name="T96" fmla="*/ 183 w 190"/>
                  <a:gd name="T97" fmla="*/ 5 h 81"/>
                  <a:gd name="T98" fmla="*/ 188 w 190"/>
                  <a:gd name="T99" fmla="*/ 6 h 81"/>
                  <a:gd name="T100" fmla="*/ 190 w 190"/>
                  <a:gd name="T101" fmla="*/ 6 h 81"/>
                  <a:gd name="T102" fmla="*/ 189 w 190"/>
                  <a:gd name="T103" fmla="*/ 4 h 81"/>
                  <a:gd name="T104" fmla="*/ 190 w 190"/>
                  <a:gd name="T105" fmla="*/ 4 h 81"/>
                  <a:gd name="T106" fmla="*/ 187 w 190"/>
                  <a:gd name="T107" fmla="*/ 2 h 81"/>
                  <a:gd name="T108" fmla="*/ 187 w 190"/>
                  <a:gd name="T109" fmla="*/ 3 h 81"/>
                  <a:gd name="T110" fmla="*/ 187 w 190"/>
                  <a:gd name="T111" fmla="*/ 3 h 81"/>
                  <a:gd name="T112" fmla="*/ 184 w 190"/>
                  <a:gd name="T113" fmla="*/ 2 h 81"/>
                  <a:gd name="T114" fmla="*/ 175 w 190"/>
                  <a:gd name="T115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0" h="81">
                    <a:moveTo>
                      <a:pt x="175" y="2"/>
                    </a:moveTo>
                    <a:cubicBezTo>
                      <a:pt x="173" y="3"/>
                      <a:pt x="173" y="5"/>
                      <a:pt x="173" y="7"/>
                    </a:cubicBezTo>
                    <a:cubicBezTo>
                      <a:pt x="173" y="9"/>
                      <a:pt x="172" y="10"/>
                      <a:pt x="171" y="11"/>
                    </a:cubicBezTo>
                    <a:cubicBezTo>
                      <a:pt x="169" y="13"/>
                      <a:pt x="167" y="12"/>
                      <a:pt x="164" y="12"/>
                    </a:cubicBezTo>
                    <a:cubicBezTo>
                      <a:pt x="162" y="11"/>
                      <a:pt x="160" y="11"/>
                      <a:pt x="158" y="11"/>
                    </a:cubicBezTo>
                    <a:cubicBezTo>
                      <a:pt x="153" y="12"/>
                      <a:pt x="151" y="15"/>
                      <a:pt x="150" y="18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43" y="27"/>
                      <a:pt x="141" y="27"/>
                      <a:pt x="132" y="25"/>
                    </a:cubicBezTo>
                    <a:cubicBezTo>
                      <a:pt x="123" y="24"/>
                      <a:pt x="121" y="27"/>
                      <a:pt x="119" y="30"/>
                    </a:cubicBezTo>
                    <a:cubicBezTo>
                      <a:pt x="118" y="32"/>
                      <a:pt x="116" y="34"/>
                      <a:pt x="113" y="36"/>
                    </a:cubicBezTo>
                    <a:cubicBezTo>
                      <a:pt x="111" y="38"/>
                      <a:pt x="108" y="37"/>
                      <a:pt x="104" y="36"/>
                    </a:cubicBezTo>
                    <a:cubicBezTo>
                      <a:pt x="101" y="35"/>
                      <a:pt x="97" y="33"/>
                      <a:pt x="93" y="35"/>
                    </a:cubicBezTo>
                    <a:cubicBezTo>
                      <a:pt x="89" y="37"/>
                      <a:pt x="87" y="41"/>
                      <a:pt x="86" y="44"/>
                    </a:cubicBezTo>
                    <a:cubicBezTo>
                      <a:pt x="84" y="47"/>
                      <a:pt x="83" y="50"/>
                      <a:pt x="78" y="51"/>
                    </a:cubicBezTo>
                    <a:cubicBezTo>
                      <a:pt x="75" y="51"/>
                      <a:pt x="72" y="51"/>
                      <a:pt x="68" y="50"/>
                    </a:cubicBezTo>
                    <a:cubicBezTo>
                      <a:pt x="62" y="49"/>
                      <a:pt x="55" y="48"/>
                      <a:pt x="51" y="53"/>
                    </a:cubicBezTo>
                    <a:cubicBezTo>
                      <a:pt x="48" y="55"/>
                      <a:pt x="47" y="58"/>
                      <a:pt x="45" y="60"/>
                    </a:cubicBezTo>
                    <a:cubicBezTo>
                      <a:pt x="43" y="65"/>
                      <a:pt x="41" y="69"/>
                      <a:pt x="33" y="6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4" y="66"/>
                      <a:pt x="18" y="65"/>
                      <a:pt x="13" y="70"/>
                    </a:cubicBezTo>
                    <a:cubicBezTo>
                      <a:pt x="12" y="72"/>
                      <a:pt x="11" y="73"/>
                      <a:pt x="10" y="75"/>
                    </a:cubicBezTo>
                    <a:cubicBezTo>
                      <a:pt x="9" y="77"/>
                      <a:pt x="9" y="78"/>
                      <a:pt x="8" y="78"/>
                    </a:cubicBezTo>
                    <a:cubicBezTo>
                      <a:pt x="7" y="78"/>
                      <a:pt x="5" y="74"/>
                      <a:pt x="4" y="73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4" y="77"/>
                      <a:pt x="6" y="80"/>
                      <a:pt x="7" y="80"/>
                    </a:cubicBezTo>
                    <a:cubicBezTo>
                      <a:pt x="11" y="81"/>
                      <a:pt x="12" y="78"/>
                      <a:pt x="13" y="76"/>
                    </a:cubicBezTo>
                    <a:cubicBezTo>
                      <a:pt x="13" y="74"/>
                      <a:pt x="14" y="73"/>
                      <a:pt x="15" y="72"/>
                    </a:cubicBezTo>
                    <a:cubicBezTo>
                      <a:pt x="19" y="68"/>
                      <a:pt x="23" y="69"/>
                      <a:pt x="29" y="70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42" y="72"/>
                      <a:pt x="45" y="67"/>
                      <a:pt x="48" y="62"/>
                    </a:cubicBezTo>
                    <a:cubicBezTo>
                      <a:pt x="49" y="59"/>
                      <a:pt x="50" y="57"/>
                      <a:pt x="52" y="55"/>
                    </a:cubicBezTo>
                    <a:cubicBezTo>
                      <a:pt x="56" y="51"/>
                      <a:pt x="62" y="52"/>
                      <a:pt x="68" y="53"/>
                    </a:cubicBezTo>
                    <a:cubicBezTo>
                      <a:pt x="71" y="53"/>
                      <a:pt x="75" y="54"/>
                      <a:pt x="78" y="53"/>
                    </a:cubicBezTo>
                    <a:cubicBezTo>
                      <a:pt x="84" y="52"/>
                      <a:pt x="86" y="48"/>
                      <a:pt x="88" y="45"/>
                    </a:cubicBezTo>
                    <a:cubicBezTo>
                      <a:pt x="89" y="42"/>
                      <a:pt x="91" y="39"/>
                      <a:pt x="94" y="38"/>
                    </a:cubicBezTo>
                    <a:cubicBezTo>
                      <a:pt x="97" y="36"/>
                      <a:pt x="100" y="37"/>
                      <a:pt x="104" y="38"/>
                    </a:cubicBezTo>
                    <a:cubicBezTo>
                      <a:pt x="107" y="40"/>
                      <a:pt x="111" y="41"/>
                      <a:pt x="115" y="39"/>
                    </a:cubicBezTo>
                    <a:cubicBezTo>
                      <a:pt x="118" y="36"/>
                      <a:pt x="120" y="34"/>
                      <a:pt x="121" y="32"/>
                    </a:cubicBezTo>
                    <a:cubicBezTo>
                      <a:pt x="123" y="29"/>
                      <a:pt x="124" y="27"/>
                      <a:pt x="131" y="28"/>
                    </a:cubicBezTo>
                    <a:cubicBezTo>
                      <a:pt x="141" y="29"/>
                      <a:pt x="144" y="29"/>
                      <a:pt x="150" y="22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54" y="17"/>
                      <a:pt x="155" y="15"/>
                      <a:pt x="158" y="14"/>
                    </a:cubicBezTo>
                    <a:cubicBezTo>
                      <a:pt x="160" y="14"/>
                      <a:pt x="162" y="14"/>
                      <a:pt x="164" y="14"/>
                    </a:cubicBezTo>
                    <a:cubicBezTo>
                      <a:pt x="166" y="15"/>
                      <a:pt x="170" y="16"/>
                      <a:pt x="173" y="13"/>
                    </a:cubicBezTo>
                    <a:cubicBezTo>
                      <a:pt x="175" y="11"/>
                      <a:pt x="175" y="9"/>
                      <a:pt x="175" y="7"/>
                    </a:cubicBezTo>
                    <a:cubicBezTo>
                      <a:pt x="176" y="6"/>
                      <a:pt x="176" y="5"/>
                      <a:pt x="177" y="4"/>
                    </a:cubicBezTo>
                    <a:cubicBezTo>
                      <a:pt x="178" y="3"/>
                      <a:pt x="181" y="4"/>
                      <a:pt x="183" y="5"/>
                    </a:cubicBezTo>
                    <a:cubicBezTo>
                      <a:pt x="185" y="5"/>
                      <a:pt x="186" y="6"/>
                      <a:pt x="188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90" y="4"/>
                      <a:pt x="190" y="4"/>
                      <a:pt x="190" y="4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6" y="3"/>
                      <a:pt x="185" y="3"/>
                      <a:pt x="184" y="2"/>
                    </a:cubicBezTo>
                    <a:cubicBezTo>
                      <a:pt x="181" y="1"/>
                      <a:pt x="178" y="0"/>
                      <a:pt x="175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83" y="1646"/>
                <a:ext cx="40" cy="13"/>
              </a:xfrm>
              <a:custGeom>
                <a:avLst/>
                <a:gdLst>
                  <a:gd name="T0" fmla="*/ 25 w 25"/>
                  <a:gd name="T1" fmla="*/ 0 h 8"/>
                  <a:gd name="T2" fmla="*/ 21 w 25"/>
                  <a:gd name="T3" fmla="*/ 1 h 8"/>
                  <a:gd name="T4" fmla="*/ 25 w 25"/>
                  <a:gd name="T5" fmla="*/ 0 h 8"/>
                  <a:gd name="T6" fmla="*/ 0 w 25"/>
                  <a:gd name="T7" fmla="*/ 8 h 8"/>
                  <a:gd name="T8" fmla="*/ 0 w 25"/>
                  <a:gd name="T9" fmla="*/ 8 h 8"/>
                  <a:gd name="T10" fmla="*/ 0 w 25"/>
                  <a:gd name="T11" fmla="*/ 8 h 8"/>
                  <a:gd name="T12" fmla="*/ 0 w 25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8">
                    <a:moveTo>
                      <a:pt x="25" y="0"/>
                    </a:moveTo>
                    <a:cubicBezTo>
                      <a:pt x="24" y="1"/>
                      <a:pt x="22" y="1"/>
                      <a:pt x="21" y="1"/>
                    </a:cubicBezTo>
                    <a:cubicBezTo>
                      <a:pt x="23" y="1"/>
                      <a:pt x="24" y="0"/>
                      <a:pt x="25" y="0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0" y="2019"/>
                <a:ext cx="1618" cy="1617"/>
              </a:xfrm>
              <a:custGeom>
                <a:avLst/>
                <a:gdLst>
                  <a:gd name="T0" fmla="*/ 11 w 993"/>
                  <a:gd name="T1" fmla="*/ 497 h 993"/>
                  <a:gd name="T2" fmla="*/ 497 w 993"/>
                  <a:gd name="T3" fmla="*/ 11 h 993"/>
                  <a:gd name="T4" fmla="*/ 982 w 993"/>
                  <a:gd name="T5" fmla="*/ 497 h 993"/>
                  <a:gd name="T6" fmla="*/ 497 w 993"/>
                  <a:gd name="T7" fmla="*/ 983 h 993"/>
                  <a:gd name="T8" fmla="*/ 11 w 993"/>
                  <a:gd name="T9" fmla="*/ 497 h 993"/>
                  <a:gd name="T10" fmla="*/ 0 w 993"/>
                  <a:gd name="T11" fmla="*/ 497 h 993"/>
                  <a:gd name="T12" fmla="*/ 497 w 993"/>
                  <a:gd name="T13" fmla="*/ 993 h 993"/>
                  <a:gd name="T14" fmla="*/ 993 w 993"/>
                  <a:gd name="T15" fmla="*/ 497 h 993"/>
                  <a:gd name="T16" fmla="*/ 497 w 993"/>
                  <a:gd name="T17" fmla="*/ 0 h 993"/>
                  <a:gd name="T18" fmla="*/ 0 w 993"/>
                  <a:gd name="T19" fmla="*/ 497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3" h="993">
                    <a:moveTo>
                      <a:pt x="11" y="497"/>
                    </a:moveTo>
                    <a:cubicBezTo>
                      <a:pt x="11" y="229"/>
                      <a:pt x="229" y="11"/>
                      <a:pt x="497" y="11"/>
                    </a:cubicBezTo>
                    <a:cubicBezTo>
                      <a:pt x="764" y="11"/>
                      <a:pt x="982" y="229"/>
                      <a:pt x="982" y="497"/>
                    </a:cubicBezTo>
                    <a:cubicBezTo>
                      <a:pt x="982" y="765"/>
                      <a:pt x="764" y="983"/>
                      <a:pt x="497" y="983"/>
                    </a:cubicBezTo>
                    <a:cubicBezTo>
                      <a:pt x="229" y="983"/>
                      <a:pt x="11" y="765"/>
                      <a:pt x="11" y="497"/>
                    </a:cubicBezTo>
                    <a:close/>
                    <a:moveTo>
                      <a:pt x="0" y="497"/>
                    </a:moveTo>
                    <a:cubicBezTo>
                      <a:pt x="0" y="771"/>
                      <a:pt x="223" y="993"/>
                      <a:pt x="497" y="993"/>
                    </a:cubicBezTo>
                    <a:cubicBezTo>
                      <a:pt x="770" y="993"/>
                      <a:pt x="993" y="771"/>
                      <a:pt x="993" y="497"/>
                    </a:cubicBezTo>
                    <a:cubicBezTo>
                      <a:pt x="993" y="223"/>
                      <a:pt x="770" y="0"/>
                      <a:pt x="497" y="0"/>
                    </a:cubicBezTo>
                    <a:cubicBezTo>
                      <a:pt x="223" y="0"/>
                      <a:pt x="0" y="223"/>
                      <a:pt x="0" y="497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84" y="2152"/>
                <a:ext cx="1350" cy="1350"/>
              </a:xfrm>
              <a:custGeom>
                <a:avLst/>
                <a:gdLst>
                  <a:gd name="T0" fmla="*/ 129 w 829"/>
                  <a:gd name="T1" fmla="*/ 701 h 829"/>
                  <a:gd name="T2" fmla="*/ 10 w 829"/>
                  <a:gd name="T3" fmla="*/ 415 h 829"/>
                  <a:gd name="T4" fmla="*/ 415 w 829"/>
                  <a:gd name="T5" fmla="*/ 11 h 829"/>
                  <a:gd name="T6" fmla="*/ 819 w 829"/>
                  <a:gd name="T7" fmla="*/ 415 h 829"/>
                  <a:gd name="T8" fmla="*/ 415 w 829"/>
                  <a:gd name="T9" fmla="*/ 819 h 829"/>
                  <a:gd name="T10" fmla="*/ 129 w 829"/>
                  <a:gd name="T11" fmla="*/ 701 h 829"/>
                  <a:gd name="T12" fmla="*/ 0 w 829"/>
                  <a:gd name="T13" fmla="*/ 415 h 829"/>
                  <a:gd name="T14" fmla="*/ 121 w 829"/>
                  <a:gd name="T15" fmla="*/ 708 h 829"/>
                  <a:gd name="T16" fmla="*/ 415 w 829"/>
                  <a:gd name="T17" fmla="*/ 829 h 829"/>
                  <a:gd name="T18" fmla="*/ 829 w 829"/>
                  <a:gd name="T19" fmla="*/ 415 h 829"/>
                  <a:gd name="T20" fmla="*/ 415 w 829"/>
                  <a:gd name="T21" fmla="*/ 0 h 829"/>
                  <a:gd name="T22" fmla="*/ 0 w 829"/>
                  <a:gd name="T23" fmla="*/ 415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9" h="829">
                    <a:moveTo>
                      <a:pt x="129" y="701"/>
                    </a:moveTo>
                    <a:cubicBezTo>
                      <a:pt x="52" y="624"/>
                      <a:pt x="10" y="523"/>
                      <a:pt x="10" y="415"/>
                    </a:cubicBezTo>
                    <a:cubicBezTo>
                      <a:pt x="10" y="192"/>
                      <a:pt x="192" y="11"/>
                      <a:pt x="415" y="11"/>
                    </a:cubicBezTo>
                    <a:cubicBezTo>
                      <a:pt x="637" y="11"/>
                      <a:pt x="819" y="192"/>
                      <a:pt x="819" y="415"/>
                    </a:cubicBezTo>
                    <a:cubicBezTo>
                      <a:pt x="819" y="638"/>
                      <a:pt x="637" y="819"/>
                      <a:pt x="415" y="819"/>
                    </a:cubicBezTo>
                    <a:cubicBezTo>
                      <a:pt x="307" y="819"/>
                      <a:pt x="205" y="777"/>
                      <a:pt x="129" y="701"/>
                    </a:cubicBezTo>
                    <a:close/>
                    <a:moveTo>
                      <a:pt x="0" y="415"/>
                    </a:moveTo>
                    <a:cubicBezTo>
                      <a:pt x="0" y="526"/>
                      <a:pt x="43" y="630"/>
                      <a:pt x="121" y="708"/>
                    </a:cubicBezTo>
                    <a:cubicBezTo>
                      <a:pt x="200" y="786"/>
                      <a:pt x="304" y="829"/>
                      <a:pt x="415" y="829"/>
                    </a:cubicBezTo>
                    <a:cubicBezTo>
                      <a:pt x="643" y="829"/>
                      <a:pt x="829" y="643"/>
                      <a:pt x="829" y="415"/>
                    </a:cubicBezTo>
                    <a:cubicBezTo>
                      <a:pt x="829" y="186"/>
                      <a:pt x="643" y="0"/>
                      <a:pt x="415" y="0"/>
                    </a:cubicBezTo>
                    <a:cubicBezTo>
                      <a:pt x="186" y="0"/>
                      <a:pt x="0" y="186"/>
                      <a:pt x="0" y="415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17" y="2286"/>
                <a:ext cx="1084" cy="1085"/>
              </a:xfrm>
              <a:custGeom>
                <a:avLst/>
                <a:gdLst>
                  <a:gd name="T0" fmla="*/ 10 w 665"/>
                  <a:gd name="T1" fmla="*/ 333 h 666"/>
                  <a:gd name="T2" fmla="*/ 333 w 665"/>
                  <a:gd name="T3" fmla="*/ 11 h 666"/>
                  <a:gd name="T4" fmla="*/ 655 w 665"/>
                  <a:gd name="T5" fmla="*/ 333 h 666"/>
                  <a:gd name="T6" fmla="*/ 333 w 665"/>
                  <a:gd name="T7" fmla="*/ 655 h 666"/>
                  <a:gd name="T8" fmla="*/ 10 w 665"/>
                  <a:gd name="T9" fmla="*/ 333 h 666"/>
                  <a:gd name="T10" fmla="*/ 0 w 665"/>
                  <a:gd name="T11" fmla="*/ 333 h 666"/>
                  <a:gd name="T12" fmla="*/ 333 w 665"/>
                  <a:gd name="T13" fmla="*/ 666 h 666"/>
                  <a:gd name="T14" fmla="*/ 665 w 665"/>
                  <a:gd name="T15" fmla="*/ 333 h 666"/>
                  <a:gd name="T16" fmla="*/ 333 w 665"/>
                  <a:gd name="T17" fmla="*/ 0 h 666"/>
                  <a:gd name="T18" fmla="*/ 0 w 665"/>
                  <a:gd name="T19" fmla="*/ 333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5" h="666">
                    <a:moveTo>
                      <a:pt x="10" y="333"/>
                    </a:moveTo>
                    <a:cubicBezTo>
                      <a:pt x="10" y="155"/>
                      <a:pt x="155" y="11"/>
                      <a:pt x="333" y="11"/>
                    </a:cubicBezTo>
                    <a:cubicBezTo>
                      <a:pt x="510" y="11"/>
                      <a:pt x="655" y="155"/>
                      <a:pt x="655" y="333"/>
                    </a:cubicBezTo>
                    <a:cubicBezTo>
                      <a:pt x="655" y="511"/>
                      <a:pt x="510" y="655"/>
                      <a:pt x="333" y="655"/>
                    </a:cubicBezTo>
                    <a:cubicBezTo>
                      <a:pt x="155" y="655"/>
                      <a:pt x="10" y="511"/>
                      <a:pt x="10" y="333"/>
                    </a:cubicBezTo>
                    <a:close/>
                    <a:moveTo>
                      <a:pt x="0" y="333"/>
                    </a:moveTo>
                    <a:cubicBezTo>
                      <a:pt x="0" y="516"/>
                      <a:pt x="149" y="666"/>
                      <a:pt x="333" y="666"/>
                    </a:cubicBezTo>
                    <a:cubicBezTo>
                      <a:pt x="516" y="666"/>
                      <a:pt x="665" y="516"/>
                      <a:pt x="665" y="333"/>
                    </a:cubicBezTo>
                    <a:cubicBezTo>
                      <a:pt x="665" y="149"/>
                      <a:pt x="516" y="0"/>
                      <a:pt x="333" y="0"/>
                    </a:cubicBezTo>
                    <a:cubicBezTo>
                      <a:pt x="149" y="0"/>
                      <a:pt x="0" y="149"/>
                      <a:pt x="0" y="333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951" y="2419"/>
                <a:ext cx="816" cy="818"/>
              </a:xfrm>
              <a:custGeom>
                <a:avLst/>
                <a:gdLst>
                  <a:gd name="T0" fmla="*/ 10 w 501"/>
                  <a:gd name="T1" fmla="*/ 251 h 502"/>
                  <a:gd name="T2" fmla="*/ 251 w 501"/>
                  <a:gd name="T3" fmla="*/ 11 h 502"/>
                  <a:gd name="T4" fmla="*/ 491 w 501"/>
                  <a:gd name="T5" fmla="*/ 251 h 502"/>
                  <a:gd name="T6" fmla="*/ 251 w 501"/>
                  <a:gd name="T7" fmla="*/ 491 h 502"/>
                  <a:gd name="T8" fmla="*/ 10 w 501"/>
                  <a:gd name="T9" fmla="*/ 251 h 502"/>
                  <a:gd name="T10" fmla="*/ 0 w 501"/>
                  <a:gd name="T11" fmla="*/ 251 h 502"/>
                  <a:gd name="T12" fmla="*/ 251 w 501"/>
                  <a:gd name="T13" fmla="*/ 502 h 502"/>
                  <a:gd name="T14" fmla="*/ 501 w 501"/>
                  <a:gd name="T15" fmla="*/ 251 h 502"/>
                  <a:gd name="T16" fmla="*/ 251 w 501"/>
                  <a:gd name="T17" fmla="*/ 0 h 502"/>
                  <a:gd name="T18" fmla="*/ 0 w 501"/>
                  <a:gd name="T19" fmla="*/ 251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1" h="502">
                    <a:moveTo>
                      <a:pt x="10" y="251"/>
                    </a:moveTo>
                    <a:cubicBezTo>
                      <a:pt x="10" y="118"/>
                      <a:pt x="118" y="11"/>
                      <a:pt x="251" y="11"/>
                    </a:cubicBezTo>
                    <a:cubicBezTo>
                      <a:pt x="383" y="11"/>
                      <a:pt x="491" y="118"/>
                      <a:pt x="491" y="251"/>
                    </a:cubicBezTo>
                    <a:cubicBezTo>
                      <a:pt x="491" y="383"/>
                      <a:pt x="383" y="491"/>
                      <a:pt x="251" y="491"/>
                    </a:cubicBezTo>
                    <a:cubicBezTo>
                      <a:pt x="118" y="491"/>
                      <a:pt x="10" y="383"/>
                      <a:pt x="10" y="251"/>
                    </a:cubicBezTo>
                    <a:close/>
                    <a:moveTo>
                      <a:pt x="0" y="251"/>
                    </a:move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3"/>
                      <a:pt x="389" y="0"/>
                      <a:pt x="251" y="0"/>
                    </a:cubicBezTo>
                    <a:cubicBezTo>
                      <a:pt x="112" y="0"/>
                      <a:pt x="0" y="113"/>
                      <a:pt x="0" y="251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83" y="2553"/>
                <a:ext cx="552" cy="550"/>
              </a:xfrm>
              <a:custGeom>
                <a:avLst/>
                <a:gdLst>
                  <a:gd name="T0" fmla="*/ 11 w 339"/>
                  <a:gd name="T1" fmla="*/ 169 h 338"/>
                  <a:gd name="T2" fmla="*/ 170 w 339"/>
                  <a:gd name="T3" fmla="*/ 11 h 338"/>
                  <a:gd name="T4" fmla="*/ 328 w 339"/>
                  <a:gd name="T5" fmla="*/ 169 h 338"/>
                  <a:gd name="T6" fmla="*/ 170 w 339"/>
                  <a:gd name="T7" fmla="*/ 327 h 338"/>
                  <a:gd name="T8" fmla="*/ 11 w 339"/>
                  <a:gd name="T9" fmla="*/ 169 h 338"/>
                  <a:gd name="T10" fmla="*/ 0 w 339"/>
                  <a:gd name="T11" fmla="*/ 169 h 338"/>
                  <a:gd name="T12" fmla="*/ 170 w 339"/>
                  <a:gd name="T13" fmla="*/ 338 h 338"/>
                  <a:gd name="T14" fmla="*/ 339 w 339"/>
                  <a:gd name="T15" fmla="*/ 169 h 338"/>
                  <a:gd name="T16" fmla="*/ 170 w 339"/>
                  <a:gd name="T17" fmla="*/ 0 h 338"/>
                  <a:gd name="T18" fmla="*/ 0 w 339"/>
                  <a:gd name="T19" fmla="*/ 16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338">
                    <a:moveTo>
                      <a:pt x="11" y="169"/>
                    </a:moveTo>
                    <a:cubicBezTo>
                      <a:pt x="11" y="82"/>
                      <a:pt x="82" y="11"/>
                      <a:pt x="170" y="11"/>
                    </a:cubicBezTo>
                    <a:cubicBezTo>
                      <a:pt x="257" y="11"/>
                      <a:pt x="328" y="82"/>
                      <a:pt x="328" y="169"/>
                    </a:cubicBezTo>
                    <a:cubicBezTo>
                      <a:pt x="328" y="256"/>
                      <a:pt x="257" y="327"/>
                      <a:pt x="170" y="327"/>
                    </a:cubicBezTo>
                    <a:cubicBezTo>
                      <a:pt x="82" y="327"/>
                      <a:pt x="11" y="256"/>
                      <a:pt x="11" y="169"/>
                    </a:cubicBezTo>
                    <a:close/>
                    <a:moveTo>
                      <a:pt x="0" y="169"/>
                    </a:moveTo>
                    <a:cubicBezTo>
                      <a:pt x="0" y="262"/>
                      <a:pt x="76" y="338"/>
                      <a:pt x="170" y="338"/>
                    </a:cubicBezTo>
                    <a:cubicBezTo>
                      <a:pt x="263" y="338"/>
                      <a:pt x="339" y="262"/>
                      <a:pt x="339" y="169"/>
                    </a:cubicBezTo>
                    <a:cubicBezTo>
                      <a:pt x="339" y="76"/>
                      <a:pt x="263" y="0"/>
                      <a:pt x="170" y="0"/>
                    </a:cubicBezTo>
                    <a:cubicBezTo>
                      <a:pt x="76" y="0"/>
                      <a:pt x="0" y="76"/>
                      <a:pt x="0" y="169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16" y="2687"/>
                <a:ext cx="285" cy="283"/>
              </a:xfrm>
              <a:custGeom>
                <a:avLst/>
                <a:gdLst>
                  <a:gd name="T0" fmla="*/ 11 w 175"/>
                  <a:gd name="T1" fmla="*/ 87 h 174"/>
                  <a:gd name="T2" fmla="*/ 88 w 175"/>
                  <a:gd name="T3" fmla="*/ 10 h 174"/>
                  <a:gd name="T4" fmla="*/ 164 w 175"/>
                  <a:gd name="T5" fmla="*/ 87 h 174"/>
                  <a:gd name="T6" fmla="*/ 88 w 175"/>
                  <a:gd name="T7" fmla="*/ 164 h 174"/>
                  <a:gd name="T8" fmla="*/ 11 w 175"/>
                  <a:gd name="T9" fmla="*/ 87 h 174"/>
                  <a:gd name="T10" fmla="*/ 0 w 175"/>
                  <a:gd name="T11" fmla="*/ 87 h 174"/>
                  <a:gd name="T12" fmla="*/ 88 w 175"/>
                  <a:gd name="T13" fmla="*/ 174 h 174"/>
                  <a:gd name="T14" fmla="*/ 175 w 175"/>
                  <a:gd name="T15" fmla="*/ 87 h 174"/>
                  <a:gd name="T16" fmla="*/ 88 w 175"/>
                  <a:gd name="T17" fmla="*/ 0 h 174"/>
                  <a:gd name="T18" fmla="*/ 0 w 175"/>
                  <a:gd name="T19" fmla="*/ 8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11" y="87"/>
                    </a:moveTo>
                    <a:cubicBezTo>
                      <a:pt x="11" y="45"/>
                      <a:pt x="45" y="10"/>
                      <a:pt x="88" y="10"/>
                    </a:cubicBezTo>
                    <a:cubicBezTo>
                      <a:pt x="130" y="10"/>
                      <a:pt x="164" y="45"/>
                      <a:pt x="164" y="87"/>
                    </a:cubicBezTo>
                    <a:cubicBezTo>
                      <a:pt x="164" y="129"/>
                      <a:pt x="130" y="164"/>
                      <a:pt x="88" y="164"/>
                    </a:cubicBezTo>
                    <a:cubicBezTo>
                      <a:pt x="45" y="164"/>
                      <a:pt x="11" y="129"/>
                      <a:pt x="11" y="87"/>
                    </a:cubicBezTo>
                    <a:close/>
                    <a:moveTo>
                      <a:pt x="0" y="87"/>
                    </a:moveTo>
                    <a:cubicBezTo>
                      <a:pt x="0" y="135"/>
                      <a:pt x="40" y="174"/>
                      <a:pt x="88" y="174"/>
                    </a:cubicBezTo>
                    <a:cubicBezTo>
                      <a:pt x="136" y="174"/>
                      <a:pt x="175" y="135"/>
                      <a:pt x="175" y="87"/>
                    </a:cubicBezTo>
                    <a:cubicBezTo>
                      <a:pt x="175" y="39"/>
                      <a:pt x="136" y="0"/>
                      <a:pt x="88" y="0"/>
                    </a:cubicBezTo>
                    <a:cubicBezTo>
                      <a:pt x="40" y="0"/>
                      <a:pt x="0" y="39"/>
                      <a:pt x="0" y="87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50" y="2828"/>
                <a:ext cx="18" cy="800"/>
              </a:xfrm>
              <a:prstGeom prst="rect">
                <a:avLst/>
              </a:pr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57" y="2820"/>
                <a:ext cx="765" cy="264"/>
              </a:xfrm>
              <a:custGeom>
                <a:avLst/>
                <a:gdLst>
                  <a:gd name="T0" fmla="*/ 0 w 765"/>
                  <a:gd name="T1" fmla="*/ 16 h 264"/>
                  <a:gd name="T2" fmla="*/ 760 w 765"/>
                  <a:gd name="T3" fmla="*/ 264 h 264"/>
                  <a:gd name="T4" fmla="*/ 765 w 765"/>
                  <a:gd name="T5" fmla="*/ 246 h 264"/>
                  <a:gd name="T6" fmla="*/ 4 w 765"/>
                  <a:gd name="T7" fmla="*/ 0 h 264"/>
                  <a:gd name="T8" fmla="*/ 0 w 765"/>
                  <a:gd name="T9" fmla="*/ 1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64">
                    <a:moveTo>
                      <a:pt x="0" y="16"/>
                    </a:moveTo>
                    <a:lnTo>
                      <a:pt x="760" y="264"/>
                    </a:lnTo>
                    <a:lnTo>
                      <a:pt x="765" y="246"/>
                    </a:lnTo>
                    <a:lnTo>
                      <a:pt x="4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52" y="2177"/>
                <a:ext cx="485" cy="656"/>
              </a:xfrm>
              <a:custGeom>
                <a:avLst/>
                <a:gdLst>
                  <a:gd name="T0" fmla="*/ 0 w 485"/>
                  <a:gd name="T1" fmla="*/ 646 h 656"/>
                  <a:gd name="T2" fmla="*/ 14 w 485"/>
                  <a:gd name="T3" fmla="*/ 656 h 656"/>
                  <a:gd name="T4" fmla="*/ 485 w 485"/>
                  <a:gd name="T5" fmla="*/ 10 h 656"/>
                  <a:gd name="T6" fmla="*/ 470 w 485"/>
                  <a:gd name="T7" fmla="*/ 0 h 656"/>
                  <a:gd name="T8" fmla="*/ 0 w 485"/>
                  <a:gd name="T9" fmla="*/ 646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5" h="656">
                    <a:moveTo>
                      <a:pt x="0" y="646"/>
                    </a:moveTo>
                    <a:lnTo>
                      <a:pt x="14" y="656"/>
                    </a:lnTo>
                    <a:lnTo>
                      <a:pt x="485" y="10"/>
                    </a:lnTo>
                    <a:lnTo>
                      <a:pt x="470" y="0"/>
                    </a:lnTo>
                    <a:lnTo>
                      <a:pt x="0" y="646"/>
                    </a:lnTo>
                    <a:close/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1" y="2177"/>
                <a:ext cx="485" cy="656"/>
              </a:xfrm>
              <a:custGeom>
                <a:avLst/>
                <a:gdLst>
                  <a:gd name="T0" fmla="*/ 0 w 485"/>
                  <a:gd name="T1" fmla="*/ 10 h 656"/>
                  <a:gd name="T2" fmla="*/ 471 w 485"/>
                  <a:gd name="T3" fmla="*/ 656 h 656"/>
                  <a:gd name="T4" fmla="*/ 485 w 485"/>
                  <a:gd name="T5" fmla="*/ 646 h 656"/>
                  <a:gd name="T6" fmla="*/ 15 w 485"/>
                  <a:gd name="T7" fmla="*/ 0 h 656"/>
                  <a:gd name="T8" fmla="*/ 0 w 485"/>
                  <a:gd name="T9" fmla="*/ 10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5" h="656">
                    <a:moveTo>
                      <a:pt x="0" y="10"/>
                    </a:moveTo>
                    <a:lnTo>
                      <a:pt x="471" y="656"/>
                    </a:lnTo>
                    <a:lnTo>
                      <a:pt x="485" y="646"/>
                    </a:lnTo>
                    <a:lnTo>
                      <a:pt x="15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6" y="2820"/>
                <a:ext cx="765" cy="264"/>
              </a:xfrm>
              <a:custGeom>
                <a:avLst/>
                <a:gdLst>
                  <a:gd name="T0" fmla="*/ 0 w 765"/>
                  <a:gd name="T1" fmla="*/ 246 h 264"/>
                  <a:gd name="T2" fmla="*/ 5 w 765"/>
                  <a:gd name="T3" fmla="*/ 264 h 264"/>
                  <a:gd name="T4" fmla="*/ 765 w 765"/>
                  <a:gd name="T5" fmla="*/ 16 h 264"/>
                  <a:gd name="T6" fmla="*/ 761 w 765"/>
                  <a:gd name="T7" fmla="*/ 0 h 264"/>
                  <a:gd name="T8" fmla="*/ 0 w 765"/>
                  <a:gd name="T9" fmla="*/ 24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64">
                    <a:moveTo>
                      <a:pt x="0" y="246"/>
                    </a:moveTo>
                    <a:lnTo>
                      <a:pt x="5" y="264"/>
                    </a:lnTo>
                    <a:lnTo>
                      <a:pt x="765" y="16"/>
                    </a:lnTo>
                    <a:lnTo>
                      <a:pt x="761" y="0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7" y="3532"/>
                <a:ext cx="325" cy="246"/>
              </a:xfrm>
              <a:custGeom>
                <a:avLst/>
                <a:gdLst>
                  <a:gd name="T0" fmla="*/ 9 w 200"/>
                  <a:gd name="T1" fmla="*/ 82 h 151"/>
                  <a:gd name="T2" fmla="*/ 118 w 200"/>
                  <a:gd name="T3" fmla="*/ 1 h 151"/>
                  <a:gd name="T4" fmla="*/ 71 w 200"/>
                  <a:gd name="T5" fmla="*/ 114 h 151"/>
                  <a:gd name="T6" fmla="*/ 9 w 200"/>
                  <a:gd name="T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151">
                    <a:moveTo>
                      <a:pt x="9" y="82"/>
                    </a:moveTo>
                    <a:cubicBezTo>
                      <a:pt x="9" y="82"/>
                      <a:pt x="31" y="0"/>
                      <a:pt x="118" y="1"/>
                    </a:cubicBezTo>
                    <a:cubicBezTo>
                      <a:pt x="118" y="1"/>
                      <a:pt x="200" y="4"/>
                      <a:pt x="71" y="114"/>
                    </a:cubicBezTo>
                    <a:cubicBezTo>
                      <a:pt x="71" y="114"/>
                      <a:pt x="0" y="151"/>
                      <a:pt x="9" y="82"/>
                    </a:cubicBez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8" y="3465"/>
                <a:ext cx="132" cy="187"/>
              </a:xfrm>
              <a:custGeom>
                <a:avLst/>
                <a:gdLst>
                  <a:gd name="T0" fmla="*/ 0 w 132"/>
                  <a:gd name="T1" fmla="*/ 78 h 187"/>
                  <a:gd name="T2" fmla="*/ 57 w 132"/>
                  <a:gd name="T3" fmla="*/ 187 h 187"/>
                  <a:gd name="T4" fmla="*/ 132 w 132"/>
                  <a:gd name="T5" fmla="*/ 124 h 187"/>
                  <a:gd name="T6" fmla="*/ 89 w 132"/>
                  <a:gd name="T7" fmla="*/ 0 h 187"/>
                  <a:gd name="T8" fmla="*/ 0 w 132"/>
                  <a:gd name="T9" fmla="*/ 7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87">
                    <a:moveTo>
                      <a:pt x="0" y="78"/>
                    </a:moveTo>
                    <a:lnTo>
                      <a:pt x="57" y="187"/>
                    </a:lnTo>
                    <a:lnTo>
                      <a:pt x="132" y="124"/>
                    </a:lnTo>
                    <a:lnTo>
                      <a:pt x="89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006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7" y="3204"/>
                <a:ext cx="382" cy="465"/>
              </a:xfrm>
              <a:custGeom>
                <a:avLst/>
                <a:gdLst>
                  <a:gd name="T0" fmla="*/ 20 w 234"/>
                  <a:gd name="T1" fmla="*/ 0 h 285"/>
                  <a:gd name="T2" fmla="*/ 0 w 234"/>
                  <a:gd name="T3" fmla="*/ 140 h 285"/>
                  <a:gd name="T4" fmla="*/ 113 w 234"/>
                  <a:gd name="T5" fmla="*/ 285 h 285"/>
                  <a:gd name="T6" fmla="*/ 234 w 234"/>
                  <a:gd name="T7" fmla="*/ 268 h 285"/>
                  <a:gd name="T8" fmla="*/ 20 w 234"/>
                  <a:gd name="T9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85">
                    <a:moveTo>
                      <a:pt x="20" y="0"/>
                    </a:move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0"/>
                      <a:pt x="105" y="257"/>
                      <a:pt x="113" y="285"/>
                    </a:cubicBezTo>
                    <a:cubicBezTo>
                      <a:pt x="234" y="268"/>
                      <a:pt x="234" y="268"/>
                      <a:pt x="234" y="268"/>
                    </a:cubicBezTo>
                    <a:cubicBezTo>
                      <a:pt x="234" y="268"/>
                      <a:pt x="154" y="81"/>
                      <a:pt x="20" y="0"/>
                    </a:cubicBezTo>
                    <a:close/>
                  </a:path>
                </a:pathLst>
              </a:custGeom>
              <a:solidFill>
                <a:srgbClr val="006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" y="2765"/>
                <a:ext cx="842" cy="876"/>
              </a:xfrm>
              <a:custGeom>
                <a:avLst/>
                <a:gdLst>
                  <a:gd name="T0" fmla="*/ 0 w 517"/>
                  <a:gd name="T1" fmla="*/ 270 h 538"/>
                  <a:gd name="T2" fmla="*/ 214 w 517"/>
                  <a:gd name="T3" fmla="*/ 538 h 538"/>
                  <a:gd name="T4" fmla="*/ 517 w 517"/>
                  <a:gd name="T5" fmla="*/ 309 h 538"/>
                  <a:gd name="T6" fmla="*/ 366 w 517"/>
                  <a:gd name="T7" fmla="*/ 0 h 538"/>
                  <a:gd name="T8" fmla="*/ 0 w 517"/>
                  <a:gd name="T9" fmla="*/ 27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7" h="538">
                    <a:moveTo>
                      <a:pt x="0" y="270"/>
                    </a:moveTo>
                    <a:cubicBezTo>
                      <a:pt x="0" y="270"/>
                      <a:pt x="141" y="407"/>
                      <a:pt x="214" y="538"/>
                    </a:cubicBezTo>
                    <a:cubicBezTo>
                      <a:pt x="517" y="309"/>
                      <a:pt x="517" y="309"/>
                      <a:pt x="517" y="309"/>
                    </a:cubicBezTo>
                    <a:cubicBezTo>
                      <a:pt x="517" y="309"/>
                      <a:pt x="479" y="163"/>
                      <a:pt x="366" y="0"/>
                    </a:cubicBezTo>
                    <a:cubicBezTo>
                      <a:pt x="366" y="0"/>
                      <a:pt x="81" y="176"/>
                      <a:pt x="0" y="270"/>
                    </a:cubicBez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" y="2890"/>
                <a:ext cx="598" cy="624"/>
              </a:xfrm>
              <a:custGeom>
                <a:avLst/>
                <a:gdLst>
                  <a:gd name="T0" fmla="*/ 0 w 367"/>
                  <a:gd name="T1" fmla="*/ 196 h 383"/>
                  <a:gd name="T2" fmla="*/ 145 w 367"/>
                  <a:gd name="T3" fmla="*/ 383 h 383"/>
                  <a:gd name="T4" fmla="*/ 367 w 367"/>
                  <a:gd name="T5" fmla="*/ 205 h 383"/>
                  <a:gd name="T6" fmla="*/ 256 w 367"/>
                  <a:gd name="T7" fmla="*/ 0 h 383"/>
                  <a:gd name="T8" fmla="*/ 0 w 367"/>
                  <a:gd name="T9" fmla="*/ 196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383">
                    <a:moveTo>
                      <a:pt x="0" y="196"/>
                    </a:moveTo>
                    <a:cubicBezTo>
                      <a:pt x="0" y="196"/>
                      <a:pt x="121" y="327"/>
                      <a:pt x="145" y="383"/>
                    </a:cubicBezTo>
                    <a:cubicBezTo>
                      <a:pt x="367" y="205"/>
                      <a:pt x="367" y="205"/>
                      <a:pt x="367" y="205"/>
                    </a:cubicBezTo>
                    <a:cubicBezTo>
                      <a:pt x="367" y="205"/>
                      <a:pt x="353" y="132"/>
                      <a:pt x="256" y="0"/>
                    </a:cubicBezTo>
                    <a:cubicBezTo>
                      <a:pt x="256" y="0"/>
                      <a:pt x="12" y="152"/>
                      <a:pt x="0" y="1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9" y="3305"/>
                <a:ext cx="153" cy="499"/>
              </a:xfrm>
              <a:custGeom>
                <a:avLst/>
                <a:gdLst>
                  <a:gd name="T0" fmla="*/ 48 w 94"/>
                  <a:gd name="T1" fmla="*/ 0 h 306"/>
                  <a:gd name="T2" fmla="*/ 0 w 94"/>
                  <a:gd name="T3" fmla="*/ 271 h 306"/>
                  <a:gd name="T4" fmla="*/ 13 w 94"/>
                  <a:gd name="T5" fmla="*/ 306 h 306"/>
                  <a:gd name="T6" fmla="*/ 48 w 94"/>
                  <a:gd name="T7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306">
                    <a:moveTo>
                      <a:pt x="48" y="0"/>
                    </a:moveTo>
                    <a:cubicBezTo>
                      <a:pt x="48" y="0"/>
                      <a:pt x="47" y="184"/>
                      <a:pt x="0" y="271"/>
                    </a:cubicBezTo>
                    <a:cubicBezTo>
                      <a:pt x="13" y="306"/>
                      <a:pt x="13" y="306"/>
                      <a:pt x="13" y="306"/>
                    </a:cubicBezTo>
                    <a:cubicBezTo>
                      <a:pt x="13" y="306"/>
                      <a:pt x="94" y="172"/>
                      <a:pt x="48" y="0"/>
                    </a:cubicBezTo>
                    <a:close/>
                  </a:path>
                </a:pathLst>
              </a:custGeom>
              <a:solidFill>
                <a:srgbClr val="8ED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27" y="3257"/>
                <a:ext cx="430" cy="544"/>
              </a:xfrm>
              <a:custGeom>
                <a:avLst/>
                <a:gdLst>
                  <a:gd name="T0" fmla="*/ 177 w 264"/>
                  <a:gd name="T1" fmla="*/ 45 h 334"/>
                  <a:gd name="T2" fmla="*/ 0 w 264"/>
                  <a:gd name="T3" fmla="*/ 314 h 334"/>
                  <a:gd name="T4" fmla="*/ 200 w 264"/>
                  <a:gd name="T5" fmla="*/ 298 h 334"/>
                  <a:gd name="T6" fmla="*/ 246 w 264"/>
                  <a:gd name="T7" fmla="*/ 30 h 334"/>
                  <a:gd name="T8" fmla="*/ 177 w 264"/>
                  <a:gd name="T9" fmla="*/ 45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" h="334">
                    <a:moveTo>
                      <a:pt x="177" y="45"/>
                    </a:moveTo>
                    <a:cubicBezTo>
                      <a:pt x="177" y="45"/>
                      <a:pt x="92" y="261"/>
                      <a:pt x="0" y="314"/>
                    </a:cubicBezTo>
                    <a:cubicBezTo>
                      <a:pt x="0" y="314"/>
                      <a:pt x="101" y="334"/>
                      <a:pt x="200" y="298"/>
                    </a:cubicBezTo>
                    <a:cubicBezTo>
                      <a:pt x="200" y="298"/>
                      <a:pt x="264" y="190"/>
                      <a:pt x="246" y="30"/>
                    </a:cubicBezTo>
                    <a:cubicBezTo>
                      <a:pt x="246" y="30"/>
                      <a:pt x="209" y="0"/>
                      <a:pt x="177" y="45"/>
                    </a:cubicBez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5" y="3493"/>
                <a:ext cx="45" cy="34"/>
              </a:xfrm>
              <a:custGeom>
                <a:avLst/>
                <a:gdLst>
                  <a:gd name="T0" fmla="*/ 28 w 28"/>
                  <a:gd name="T1" fmla="*/ 0 h 21"/>
                  <a:gd name="T2" fmla="*/ 11 w 28"/>
                  <a:gd name="T3" fmla="*/ 0 h 21"/>
                  <a:gd name="T4" fmla="*/ 0 w 28"/>
                  <a:gd name="T5" fmla="*/ 21 h 21"/>
                  <a:gd name="T6" fmla="*/ 19 w 28"/>
                  <a:gd name="T7" fmla="*/ 21 h 21"/>
                  <a:gd name="T8" fmla="*/ 28 w 28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1">
                    <a:moveTo>
                      <a:pt x="28" y="0"/>
                    </a:moveTo>
                    <a:cubicBezTo>
                      <a:pt x="20" y="0"/>
                      <a:pt x="14" y="0"/>
                      <a:pt x="11" y="0"/>
                    </a:cubicBezTo>
                    <a:cubicBezTo>
                      <a:pt x="8" y="7"/>
                      <a:pt x="4" y="14"/>
                      <a:pt x="0" y="21"/>
                    </a:cubicBezTo>
                    <a:cubicBezTo>
                      <a:pt x="5" y="21"/>
                      <a:pt x="11" y="21"/>
                      <a:pt x="19" y="21"/>
                    </a:cubicBezTo>
                    <a:cubicBezTo>
                      <a:pt x="22" y="14"/>
                      <a:pt x="25" y="7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68" y="3447"/>
                <a:ext cx="39" cy="36"/>
              </a:xfrm>
              <a:custGeom>
                <a:avLst/>
                <a:gdLst>
                  <a:gd name="T0" fmla="*/ 24 w 24"/>
                  <a:gd name="T1" fmla="*/ 1 h 22"/>
                  <a:gd name="T2" fmla="*/ 10 w 24"/>
                  <a:gd name="T3" fmla="*/ 0 h 22"/>
                  <a:gd name="T4" fmla="*/ 0 w 24"/>
                  <a:gd name="T5" fmla="*/ 22 h 22"/>
                  <a:gd name="T6" fmla="*/ 16 w 24"/>
                  <a:gd name="T7" fmla="*/ 21 h 22"/>
                  <a:gd name="T8" fmla="*/ 24 w 2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2">
                    <a:moveTo>
                      <a:pt x="24" y="1"/>
                    </a:moveTo>
                    <a:cubicBezTo>
                      <a:pt x="18" y="0"/>
                      <a:pt x="13" y="0"/>
                      <a:pt x="10" y="0"/>
                    </a:cubicBezTo>
                    <a:cubicBezTo>
                      <a:pt x="7" y="7"/>
                      <a:pt x="3" y="14"/>
                      <a:pt x="0" y="22"/>
                    </a:cubicBezTo>
                    <a:cubicBezTo>
                      <a:pt x="4" y="22"/>
                      <a:pt x="9" y="22"/>
                      <a:pt x="16" y="21"/>
                    </a:cubicBezTo>
                    <a:cubicBezTo>
                      <a:pt x="19" y="15"/>
                      <a:pt x="21" y="8"/>
                      <a:pt x="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8" y="3348"/>
                <a:ext cx="16" cy="14"/>
              </a:xfrm>
              <a:custGeom>
                <a:avLst/>
                <a:gdLst>
                  <a:gd name="T0" fmla="*/ 10 w 10"/>
                  <a:gd name="T1" fmla="*/ 0 h 9"/>
                  <a:gd name="T2" fmla="*/ 3 w 10"/>
                  <a:gd name="T3" fmla="*/ 1 h 9"/>
                  <a:gd name="T4" fmla="*/ 0 w 10"/>
                  <a:gd name="T5" fmla="*/ 9 h 9"/>
                  <a:gd name="T6" fmla="*/ 8 w 10"/>
                  <a:gd name="T7" fmla="*/ 8 h 9"/>
                  <a:gd name="T8" fmla="*/ 10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0"/>
                    </a:moveTo>
                    <a:cubicBezTo>
                      <a:pt x="7" y="1"/>
                      <a:pt x="4" y="1"/>
                      <a:pt x="3" y="1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9"/>
                      <a:pt x="5" y="8"/>
                      <a:pt x="8" y="8"/>
                    </a:cubicBezTo>
                    <a:cubicBezTo>
                      <a:pt x="9" y="6"/>
                      <a:pt x="10" y="3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16" y="3537"/>
                <a:ext cx="55" cy="44"/>
              </a:xfrm>
              <a:custGeom>
                <a:avLst/>
                <a:gdLst>
                  <a:gd name="T0" fmla="*/ 34 w 34"/>
                  <a:gd name="T1" fmla="*/ 0 h 27"/>
                  <a:gd name="T2" fmla="*/ 15 w 34"/>
                  <a:gd name="T3" fmla="*/ 0 h 27"/>
                  <a:gd name="T4" fmla="*/ 0 w 34"/>
                  <a:gd name="T5" fmla="*/ 26 h 27"/>
                  <a:gd name="T6" fmla="*/ 20 w 34"/>
                  <a:gd name="T7" fmla="*/ 27 h 27"/>
                  <a:gd name="T8" fmla="*/ 34 w 3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7">
                    <a:moveTo>
                      <a:pt x="34" y="0"/>
                    </a:moveTo>
                    <a:cubicBezTo>
                      <a:pt x="26" y="0"/>
                      <a:pt x="20" y="0"/>
                      <a:pt x="15" y="0"/>
                    </a:cubicBezTo>
                    <a:cubicBezTo>
                      <a:pt x="10" y="9"/>
                      <a:pt x="6" y="18"/>
                      <a:pt x="0" y="26"/>
                    </a:cubicBezTo>
                    <a:cubicBezTo>
                      <a:pt x="6" y="27"/>
                      <a:pt x="13" y="27"/>
                      <a:pt x="20" y="27"/>
                    </a:cubicBezTo>
                    <a:cubicBezTo>
                      <a:pt x="25" y="18"/>
                      <a:pt x="29" y="9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87" y="3408"/>
                <a:ext cx="33" cy="31"/>
              </a:xfrm>
              <a:custGeom>
                <a:avLst/>
                <a:gdLst>
                  <a:gd name="T0" fmla="*/ 20 w 20"/>
                  <a:gd name="T1" fmla="*/ 0 h 19"/>
                  <a:gd name="T2" fmla="*/ 8 w 20"/>
                  <a:gd name="T3" fmla="*/ 0 h 19"/>
                  <a:gd name="T4" fmla="*/ 0 w 20"/>
                  <a:gd name="T5" fmla="*/ 18 h 19"/>
                  <a:gd name="T6" fmla="*/ 14 w 20"/>
                  <a:gd name="T7" fmla="*/ 19 h 19"/>
                  <a:gd name="T8" fmla="*/ 20 w 2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0"/>
                    </a:moveTo>
                    <a:cubicBezTo>
                      <a:pt x="15" y="0"/>
                      <a:pt x="11" y="0"/>
                      <a:pt x="8" y="0"/>
                    </a:cubicBezTo>
                    <a:cubicBezTo>
                      <a:pt x="6" y="6"/>
                      <a:pt x="3" y="12"/>
                      <a:pt x="0" y="18"/>
                    </a:cubicBezTo>
                    <a:cubicBezTo>
                      <a:pt x="4" y="18"/>
                      <a:pt x="8" y="19"/>
                      <a:pt x="14" y="19"/>
                    </a:cubicBezTo>
                    <a:cubicBezTo>
                      <a:pt x="16" y="13"/>
                      <a:pt x="18" y="7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3" y="3371"/>
                <a:ext cx="27" cy="27"/>
              </a:xfrm>
              <a:custGeom>
                <a:avLst/>
                <a:gdLst>
                  <a:gd name="T0" fmla="*/ 16 w 16"/>
                  <a:gd name="T1" fmla="*/ 0 h 17"/>
                  <a:gd name="T2" fmla="*/ 7 w 16"/>
                  <a:gd name="T3" fmla="*/ 1 h 17"/>
                  <a:gd name="T4" fmla="*/ 0 w 16"/>
                  <a:gd name="T5" fmla="*/ 17 h 17"/>
                  <a:gd name="T6" fmla="*/ 11 w 16"/>
                  <a:gd name="T7" fmla="*/ 17 h 17"/>
                  <a:gd name="T8" fmla="*/ 16 w 16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6" y="0"/>
                    </a:moveTo>
                    <a:cubicBezTo>
                      <a:pt x="12" y="1"/>
                      <a:pt x="9" y="1"/>
                      <a:pt x="7" y="1"/>
                    </a:cubicBezTo>
                    <a:cubicBezTo>
                      <a:pt x="5" y="6"/>
                      <a:pt x="3" y="11"/>
                      <a:pt x="0" y="17"/>
                    </a:cubicBezTo>
                    <a:cubicBezTo>
                      <a:pt x="3" y="17"/>
                      <a:pt x="7" y="17"/>
                      <a:pt x="11" y="17"/>
                    </a:cubicBezTo>
                    <a:cubicBezTo>
                      <a:pt x="13" y="12"/>
                      <a:pt x="14" y="6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26" y="3330"/>
                <a:ext cx="13" cy="10"/>
              </a:xfrm>
              <a:custGeom>
                <a:avLst/>
                <a:gdLst>
                  <a:gd name="T0" fmla="*/ 8 w 8"/>
                  <a:gd name="T1" fmla="*/ 0 h 6"/>
                  <a:gd name="T2" fmla="*/ 1 w 8"/>
                  <a:gd name="T3" fmla="*/ 3 h 6"/>
                  <a:gd name="T4" fmla="*/ 0 w 8"/>
                  <a:gd name="T5" fmla="*/ 6 h 6"/>
                  <a:gd name="T6" fmla="*/ 7 w 8"/>
                  <a:gd name="T7" fmla="*/ 5 h 6"/>
                  <a:gd name="T8" fmla="*/ 8 w 8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2" y="6"/>
                      <a:pt x="4" y="5"/>
                      <a:pt x="7" y="5"/>
                    </a:cubicBezTo>
                    <a:cubicBezTo>
                      <a:pt x="7" y="3"/>
                      <a:pt x="7" y="2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5" y="3489"/>
                <a:ext cx="36" cy="36"/>
              </a:xfrm>
              <a:custGeom>
                <a:avLst/>
                <a:gdLst>
                  <a:gd name="T0" fmla="*/ 0 w 22"/>
                  <a:gd name="T1" fmla="*/ 22 h 22"/>
                  <a:gd name="T2" fmla="*/ 16 w 22"/>
                  <a:gd name="T3" fmla="*/ 20 h 22"/>
                  <a:gd name="T4" fmla="*/ 22 w 22"/>
                  <a:gd name="T5" fmla="*/ 0 h 22"/>
                  <a:gd name="T6" fmla="*/ 7 w 22"/>
                  <a:gd name="T7" fmla="*/ 1 h 22"/>
                  <a:gd name="T8" fmla="*/ 0 w 22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0" y="22"/>
                    </a:moveTo>
                    <a:cubicBezTo>
                      <a:pt x="5" y="21"/>
                      <a:pt x="10" y="21"/>
                      <a:pt x="16" y="20"/>
                    </a:cubicBezTo>
                    <a:cubicBezTo>
                      <a:pt x="18" y="14"/>
                      <a:pt x="20" y="7"/>
                      <a:pt x="22" y="0"/>
                    </a:cubicBezTo>
                    <a:cubicBezTo>
                      <a:pt x="17" y="1"/>
                      <a:pt x="12" y="1"/>
                      <a:pt x="7" y="1"/>
                    </a:cubicBezTo>
                    <a:cubicBezTo>
                      <a:pt x="5" y="8"/>
                      <a:pt x="3" y="15"/>
                      <a:pt x="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3" y="3408"/>
                <a:ext cx="27" cy="31"/>
              </a:xfrm>
              <a:custGeom>
                <a:avLst/>
                <a:gdLst>
                  <a:gd name="T0" fmla="*/ 0 w 17"/>
                  <a:gd name="T1" fmla="*/ 19 h 19"/>
                  <a:gd name="T2" fmla="*/ 13 w 17"/>
                  <a:gd name="T3" fmla="*/ 18 h 19"/>
                  <a:gd name="T4" fmla="*/ 17 w 17"/>
                  <a:gd name="T5" fmla="*/ 0 h 19"/>
                  <a:gd name="T6" fmla="*/ 5 w 17"/>
                  <a:gd name="T7" fmla="*/ 0 h 19"/>
                  <a:gd name="T8" fmla="*/ 0 w 1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0" y="19"/>
                    </a:moveTo>
                    <a:cubicBezTo>
                      <a:pt x="4" y="19"/>
                      <a:pt x="8" y="19"/>
                      <a:pt x="13" y="18"/>
                    </a:cubicBezTo>
                    <a:cubicBezTo>
                      <a:pt x="14" y="12"/>
                      <a:pt x="15" y="6"/>
                      <a:pt x="17" y="0"/>
                    </a:cubicBezTo>
                    <a:cubicBezTo>
                      <a:pt x="13" y="0"/>
                      <a:pt x="9" y="0"/>
                      <a:pt x="5" y="0"/>
                    </a:cubicBezTo>
                    <a:cubicBezTo>
                      <a:pt x="4" y="6"/>
                      <a:pt x="2" y="12"/>
                      <a:pt x="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20" y="3449"/>
                <a:ext cx="31" cy="32"/>
              </a:xfrm>
              <a:custGeom>
                <a:avLst/>
                <a:gdLst>
                  <a:gd name="T0" fmla="*/ 0 w 19"/>
                  <a:gd name="T1" fmla="*/ 20 h 20"/>
                  <a:gd name="T2" fmla="*/ 14 w 19"/>
                  <a:gd name="T3" fmla="*/ 19 h 20"/>
                  <a:gd name="T4" fmla="*/ 19 w 19"/>
                  <a:gd name="T5" fmla="*/ 0 h 20"/>
                  <a:gd name="T6" fmla="*/ 6 w 19"/>
                  <a:gd name="T7" fmla="*/ 0 h 20"/>
                  <a:gd name="T8" fmla="*/ 0 w 19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0" y="20"/>
                    </a:moveTo>
                    <a:cubicBezTo>
                      <a:pt x="5" y="20"/>
                      <a:pt x="10" y="19"/>
                      <a:pt x="14" y="19"/>
                    </a:cubicBezTo>
                    <a:cubicBezTo>
                      <a:pt x="16" y="13"/>
                      <a:pt x="18" y="6"/>
                      <a:pt x="19" y="0"/>
                    </a:cubicBezTo>
                    <a:cubicBezTo>
                      <a:pt x="15" y="0"/>
                      <a:pt x="11" y="0"/>
                      <a:pt x="6" y="0"/>
                    </a:cubicBezTo>
                    <a:cubicBezTo>
                      <a:pt x="5" y="6"/>
                      <a:pt x="3" y="13"/>
                      <a:pt x="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4" y="3367"/>
                <a:ext cx="23" cy="31"/>
              </a:xfrm>
              <a:custGeom>
                <a:avLst/>
                <a:gdLst>
                  <a:gd name="T0" fmla="*/ 0 w 14"/>
                  <a:gd name="T1" fmla="*/ 19 h 19"/>
                  <a:gd name="T2" fmla="*/ 11 w 14"/>
                  <a:gd name="T3" fmla="*/ 19 h 19"/>
                  <a:gd name="T4" fmla="*/ 14 w 14"/>
                  <a:gd name="T5" fmla="*/ 0 h 19"/>
                  <a:gd name="T6" fmla="*/ 4 w 14"/>
                  <a:gd name="T7" fmla="*/ 1 h 19"/>
                  <a:gd name="T8" fmla="*/ 0 w 14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0" y="19"/>
                    </a:moveTo>
                    <a:cubicBezTo>
                      <a:pt x="3" y="19"/>
                      <a:pt x="7" y="19"/>
                      <a:pt x="11" y="19"/>
                    </a:cubicBezTo>
                    <a:cubicBezTo>
                      <a:pt x="12" y="13"/>
                      <a:pt x="13" y="6"/>
                      <a:pt x="14" y="0"/>
                    </a:cubicBezTo>
                    <a:cubicBezTo>
                      <a:pt x="10" y="1"/>
                      <a:pt x="7" y="1"/>
                      <a:pt x="4" y="1"/>
                    </a:cubicBezTo>
                    <a:cubicBezTo>
                      <a:pt x="3" y="7"/>
                      <a:pt x="1" y="13"/>
                      <a:pt x="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84" y="3532"/>
                <a:ext cx="44" cy="47"/>
              </a:xfrm>
              <a:custGeom>
                <a:avLst/>
                <a:gdLst>
                  <a:gd name="T0" fmla="*/ 0 w 27"/>
                  <a:gd name="T1" fmla="*/ 29 h 29"/>
                  <a:gd name="T2" fmla="*/ 17 w 27"/>
                  <a:gd name="T3" fmla="*/ 28 h 29"/>
                  <a:gd name="T4" fmla="*/ 27 w 27"/>
                  <a:gd name="T5" fmla="*/ 0 h 29"/>
                  <a:gd name="T6" fmla="*/ 11 w 27"/>
                  <a:gd name="T7" fmla="*/ 2 h 29"/>
                  <a:gd name="T8" fmla="*/ 0 w 27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0" y="29"/>
                    </a:moveTo>
                    <a:cubicBezTo>
                      <a:pt x="5" y="29"/>
                      <a:pt x="11" y="29"/>
                      <a:pt x="17" y="28"/>
                    </a:cubicBezTo>
                    <a:cubicBezTo>
                      <a:pt x="21" y="19"/>
                      <a:pt x="24" y="10"/>
                      <a:pt x="27" y="0"/>
                    </a:cubicBezTo>
                    <a:cubicBezTo>
                      <a:pt x="21" y="1"/>
                      <a:pt x="16" y="1"/>
                      <a:pt x="11" y="2"/>
                    </a:cubicBezTo>
                    <a:cubicBezTo>
                      <a:pt x="7" y="11"/>
                      <a:pt x="4" y="20"/>
                      <a:pt x="0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52" y="3341"/>
                <a:ext cx="18" cy="18"/>
              </a:xfrm>
              <a:custGeom>
                <a:avLst/>
                <a:gdLst>
                  <a:gd name="T0" fmla="*/ 10 w 11"/>
                  <a:gd name="T1" fmla="*/ 10 h 11"/>
                  <a:gd name="T2" fmla="*/ 11 w 11"/>
                  <a:gd name="T3" fmla="*/ 0 h 11"/>
                  <a:gd name="T4" fmla="*/ 2 w 11"/>
                  <a:gd name="T5" fmla="*/ 2 h 11"/>
                  <a:gd name="T6" fmla="*/ 0 w 11"/>
                  <a:gd name="T7" fmla="*/ 11 h 11"/>
                  <a:gd name="T8" fmla="*/ 10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0" y="10"/>
                    </a:moveTo>
                    <a:cubicBezTo>
                      <a:pt x="10" y="7"/>
                      <a:pt x="10" y="3"/>
                      <a:pt x="11" y="0"/>
                    </a:cubicBezTo>
                    <a:cubicBezTo>
                      <a:pt x="8" y="1"/>
                      <a:pt x="5" y="1"/>
                      <a:pt x="2" y="2"/>
                    </a:cubicBezTo>
                    <a:cubicBezTo>
                      <a:pt x="1" y="5"/>
                      <a:pt x="1" y="8"/>
                      <a:pt x="0" y="11"/>
                    </a:cubicBezTo>
                    <a:cubicBezTo>
                      <a:pt x="3" y="11"/>
                      <a:pt x="6" y="10"/>
                      <a:pt x="1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57" y="3305"/>
                <a:ext cx="15" cy="30"/>
              </a:xfrm>
              <a:custGeom>
                <a:avLst/>
                <a:gdLst>
                  <a:gd name="T0" fmla="*/ 9 w 9"/>
                  <a:gd name="T1" fmla="*/ 2 h 18"/>
                  <a:gd name="T2" fmla="*/ 2 w 9"/>
                  <a:gd name="T3" fmla="*/ 10 h 18"/>
                  <a:gd name="T4" fmla="*/ 0 w 9"/>
                  <a:gd name="T5" fmla="*/ 18 h 18"/>
                  <a:gd name="T6" fmla="*/ 8 w 9"/>
                  <a:gd name="T7" fmla="*/ 16 h 18"/>
                  <a:gd name="T8" fmla="*/ 9 w 9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8">
                    <a:moveTo>
                      <a:pt x="9" y="2"/>
                    </a:moveTo>
                    <a:cubicBezTo>
                      <a:pt x="9" y="2"/>
                      <a:pt x="2" y="0"/>
                      <a:pt x="2" y="10"/>
                    </a:cubicBezTo>
                    <a:cubicBezTo>
                      <a:pt x="2" y="10"/>
                      <a:pt x="1" y="13"/>
                      <a:pt x="0" y="18"/>
                    </a:cubicBezTo>
                    <a:cubicBezTo>
                      <a:pt x="3" y="17"/>
                      <a:pt x="6" y="16"/>
                      <a:pt x="8" y="16"/>
                    </a:cubicBezTo>
                    <a:cubicBezTo>
                      <a:pt x="9" y="11"/>
                      <a:pt x="9" y="7"/>
                      <a:pt x="9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88" y="3330"/>
                <a:ext cx="20" cy="24"/>
              </a:xfrm>
              <a:custGeom>
                <a:avLst/>
                <a:gdLst>
                  <a:gd name="T0" fmla="*/ 0 w 12"/>
                  <a:gd name="T1" fmla="*/ 15 h 15"/>
                  <a:gd name="T2" fmla="*/ 12 w 12"/>
                  <a:gd name="T3" fmla="*/ 12 h 15"/>
                  <a:gd name="T4" fmla="*/ 10 w 12"/>
                  <a:gd name="T5" fmla="*/ 0 h 15"/>
                  <a:gd name="T6" fmla="*/ 1 w 12"/>
                  <a:gd name="T7" fmla="*/ 4 h 15"/>
                  <a:gd name="T8" fmla="*/ 0 w 12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0" y="15"/>
                    </a:moveTo>
                    <a:cubicBezTo>
                      <a:pt x="4" y="14"/>
                      <a:pt x="8" y="13"/>
                      <a:pt x="12" y="12"/>
                    </a:cubicBezTo>
                    <a:cubicBezTo>
                      <a:pt x="11" y="8"/>
                      <a:pt x="11" y="4"/>
                      <a:pt x="10" y="0"/>
                    </a:cubicBezTo>
                    <a:cubicBezTo>
                      <a:pt x="7" y="1"/>
                      <a:pt x="4" y="2"/>
                      <a:pt x="1" y="4"/>
                    </a:cubicBezTo>
                    <a:cubicBezTo>
                      <a:pt x="1" y="7"/>
                      <a:pt x="0" y="10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9" y="3524"/>
                <a:ext cx="51" cy="49"/>
              </a:xfrm>
              <a:custGeom>
                <a:avLst/>
                <a:gdLst>
                  <a:gd name="T0" fmla="*/ 0 w 31"/>
                  <a:gd name="T1" fmla="*/ 30 h 30"/>
                  <a:gd name="T2" fmla="*/ 26 w 31"/>
                  <a:gd name="T3" fmla="*/ 24 h 30"/>
                  <a:gd name="T4" fmla="*/ 31 w 31"/>
                  <a:gd name="T5" fmla="*/ 0 h 30"/>
                  <a:gd name="T6" fmla="*/ 7 w 31"/>
                  <a:gd name="T7" fmla="*/ 3 h 30"/>
                  <a:gd name="T8" fmla="*/ 0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0" y="30"/>
                    </a:moveTo>
                    <a:cubicBezTo>
                      <a:pt x="9" y="28"/>
                      <a:pt x="17" y="27"/>
                      <a:pt x="26" y="24"/>
                    </a:cubicBezTo>
                    <a:cubicBezTo>
                      <a:pt x="28" y="17"/>
                      <a:pt x="30" y="9"/>
                      <a:pt x="31" y="0"/>
                    </a:cubicBezTo>
                    <a:cubicBezTo>
                      <a:pt x="23" y="1"/>
                      <a:pt x="15" y="2"/>
                      <a:pt x="7" y="3"/>
                    </a:cubicBezTo>
                    <a:cubicBezTo>
                      <a:pt x="5" y="12"/>
                      <a:pt x="3" y="21"/>
                      <a:pt x="0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64" y="3485"/>
                <a:ext cx="42" cy="34"/>
              </a:xfrm>
              <a:custGeom>
                <a:avLst/>
                <a:gdLst>
                  <a:gd name="T0" fmla="*/ 0 w 26"/>
                  <a:gd name="T1" fmla="*/ 21 h 21"/>
                  <a:gd name="T2" fmla="*/ 23 w 26"/>
                  <a:gd name="T3" fmla="*/ 18 h 21"/>
                  <a:gd name="T4" fmla="*/ 26 w 26"/>
                  <a:gd name="T5" fmla="*/ 0 h 21"/>
                  <a:gd name="T6" fmla="*/ 4 w 26"/>
                  <a:gd name="T7" fmla="*/ 2 h 21"/>
                  <a:gd name="T8" fmla="*/ 0 w 26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0" y="21"/>
                    </a:moveTo>
                    <a:cubicBezTo>
                      <a:pt x="7" y="20"/>
                      <a:pt x="15" y="19"/>
                      <a:pt x="23" y="18"/>
                    </a:cubicBezTo>
                    <a:cubicBezTo>
                      <a:pt x="24" y="12"/>
                      <a:pt x="25" y="6"/>
                      <a:pt x="26" y="0"/>
                    </a:cubicBezTo>
                    <a:cubicBezTo>
                      <a:pt x="19" y="1"/>
                      <a:pt x="12" y="2"/>
                      <a:pt x="4" y="2"/>
                    </a:cubicBezTo>
                    <a:cubicBezTo>
                      <a:pt x="3" y="8"/>
                      <a:pt x="1" y="15"/>
                      <a:pt x="0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90" y="3302"/>
                <a:ext cx="14" cy="23"/>
              </a:xfrm>
              <a:custGeom>
                <a:avLst/>
                <a:gdLst>
                  <a:gd name="T0" fmla="*/ 8 w 9"/>
                  <a:gd name="T1" fmla="*/ 6 h 14"/>
                  <a:gd name="T2" fmla="*/ 0 w 9"/>
                  <a:gd name="T3" fmla="*/ 7 h 14"/>
                  <a:gd name="T4" fmla="*/ 0 w 9"/>
                  <a:gd name="T5" fmla="*/ 14 h 14"/>
                  <a:gd name="T6" fmla="*/ 9 w 9"/>
                  <a:gd name="T7" fmla="*/ 11 h 14"/>
                  <a:gd name="T8" fmla="*/ 8 w 9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8" y="6"/>
                    </a:moveTo>
                    <a:cubicBezTo>
                      <a:pt x="8" y="6"/>
                      <a:pt x="6" y="0"/>
                      <a:pt x="0" y="7"/>
                    </a:cubicBezTo>
                    <a:cubicBezTo>
                      <a:pt x="0" y="7"/>
                      <a:pt x="0" y="10"/>
                      <a:pt x="0" y="14"/>
                    </a:cubicBezTo>
                    <a:cubicBezTo>
                      <a:pt x="3" y="13"/>
                      <a:pt x="6" y="12"/>
                      <a:pt x="9" y="11"/>
                    </a:cubicBezTo>
                    <a:cubicBezTo>
                      <a:pt x="8" y="9"/>
                      <a:pt x="8" y="8"/>
                      <a:pt x="8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0" y="3574"/>
                <a:ext cx="60" cy="57"/>
              </a:xfrm>
              <a:custGeom>
                <a:avLst/>
                <a:gdLst>
                  <a:gd name="T0" fmla="*/ 0 w 37"/>
                  <a:gd name="T1" fmla="*/ 35 h 35"/>
                  <a:gd name="T2" fmla="*/ 28 w 37"/>
                  <a:gd name="T3" fmla="*/ 30 h 35"/>
                  <a:gd name="T4" fmla="*/ 37 w 37"/>
                  <a:gd name="T5" fmla="*/ 0 h 35"/>
                  <a:gd name="T6" fmla="*/ 10 w 37"/>
                  <a:gd name="T7" fmla="*/ 5 h 35"/>
                  <a:gd name="T8" fmla="*/ 0 w 37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0" y="35"/>
                    </a:moveTo>
                    <a:cubicBezTo>
                      <a:pt x="9" y="33"/>
                      <a:pt x="18" y="32"/>
                      <a:pt x="28" y="30"/>
                    </a:cubicBezTo>
                    <a:cubicBezTo>
                      <a:pt x="31" y="21"/>
                      <a:pt x="34" y="11"/>
                      <a:pt x="37" y="0"/>
                    </a:cubicBezTo>
                    <a:cubicBezTo>
                      <a:pt x="28" y="2"/>
                      <a:pt x="19" y="4"/>
                      <a:pt x="10" y="5"/>
                    </a:cubicBezTo>
                    <a:cubicBezTo>
                      <a:pt x="7" y="15"/>
                      <a:pt x="4" y="25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72" y="3441"/>
                <a:ext cx="37" cy="37"/>
              </a:xfrm>
              <a:custGeom>
                <a:avLst/>
                <a:gdLst>
                  <a:gd name="T0" fmla="*/ 0 w 23"/>
                  <a:gd name="T1" fmla="*/ 23 h 23"/>
                  <a:gd name="T2" fmla="*/ 21 w 23"/>
                  <a:gd name="T3" fmla="*/ 21 h 23"/>
                  <a:gd name="T4" fmla="*/ 23 w 23"/>
                  <a:gd name="T5" fmla="*/ 0 h 23"/>
                  <a:gd name="T6" fmla="*/ 3 w 23"/>
                  <a:gd name="T7" fmla="*/ 3 h 23"/>
                  <a:gd name="T8" fmla="*/ 0 w 23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0" y="23"/>
                    </a:moveTo>
                    <a:cubicBezTo>
                      <a:pt x="8" y="22"/>
                      <a:pt x="15" y="22"/>
                      <a:pt x="21" y="21"/>
                    </a:cubicBezTo>
                    <a:cubicBezTo>
                      <a:pt x="22" y="14"/>
                      <a:pt x="23" y="7"/>
                      <a:pt x="23" y="0"/>
                    </a:cubicBezTo>
                    <a:cubicBezTo>
                      <a:pt x="17" y="2"/>
                      <a:pt x="10" y="3"/>
                      <a:pt x="3" y="3"/>
                    </a:cubicBezTo>
                    <a:cubicBezTo>
                      <a:pt x="2" y="10"/>
                      <a:pt x="1" y="16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78" y="3402"/>
                <a:ext cx="33" cy="34"/>
              </a:xfrm>
              <a:custGeom>
                <a:avLst/>
                <a:gdLst>
                  <a:gd name="T0" fmla="*/ 0 w 20"/>
                  <a:gd name="T1" fmla="*/ 21 h 21"/>
                  <a:gd name="T2" fmla="*/ 19 w 20"/>
                  <a:gd name="T3" fmla="*/ 18 h 21"/>
                  <a:gd name="T4" fmla="*/ 19 w 20"/>
                  <a:gd name="T5" fmla="*/ 0 h 21"/>
                  <a:gd name="T6" fmla="*/ 3 w 20"/>
                  <a:gd name="T7" fmla="*/ 3 h 21"/>
                  <a:gd name="T8" fmla="*/ 0 w 20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1">
                    <a:moveTo>
                      <a:pt x="0" y="21"/>
                    </a:moveTo>
                    <a:cubicBezTo>
                      <a:pt x="7" y="20"/>
                      <a:pt x="13" y="19"/>
                      <a:pt x="19" y="18"/>
                    </a:cubicBezTo>
                    <a:cubicBezTo>
                      <a:pt x="19" y="12"/>
                      <a:pt x="20" y="6"/>
                      <a:pt x="19" y="0"/>
                    </a:cubicBezTo>
                    <a:cubicBezTo>
                      <a:pt x="14" y="1"/>
                      <a:pt x="9" y="2"/>
                      <a:pt x="3" y="3"/>
                    </a:cubicBezTo>
                    <a:cubicBezTo>
                      <a:pt x="2" y="8"/>
                      <a:pt x="1" y="15"/>
                      <a:pt x="0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85" y="3359"/>
                <a:ext cx="24" cy="36"/>
              </a:xfrm>
              <a:custGeom>
                <a:avLst/>
                <a:gdLst>
                  <a:gd name="T0" fmla="*/ 2 w 15"/>
                  <a:gd name="T1" fmla="*/ 3 h 22"/>
                  <a:gd name="T2" fmla="*/ 0 w 15"/>
                  <a:gd name="T3" fmla="*/ 22 h 22"/>
                  <a:gd name="T4" fmla="*/ 15 w 15"/>
                  <a:gd name="T5" fmla="*/ 20 h 22"/>
                  <a:gd name="T6" fmla="*/ 14 w 15"/>
                  <a:gd name="T7" fmla="*/ 0 h 22"/>
                  <a:gd name="T8" fmla="*/ 2 w 15"/>
                  <a:gd name="T9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2">
                    <a:moveTo>
                      <a:pt x="2" y="3"/>
                    </a:moveTo>
                    <a:cubicBezTo>
                      <a:pt x="1" y="9"/>
                      <a:pt x="0" y="15"/>
                      <a:pt x="0" y="22"/>
                    </a:cubicBezTo>
                    <a:cubicBezTo>
                      <a:pt x="5" y="22"/>
                      <a:pt x="10" y="21"/>
                      <a:pt x="15" y="20"/>
                    </a:cubicBezTo>
                    <a:cubicBezTo>
                      <a:pt x="15" y="13"/>
                      <a:pt x="15" y="7"/>
                      <a:pt x="14" y="0"/>
                    </a:cubicBezTo>
                    <a:cubicBezTo>
                      <a:pt x="10" y="1"/>
                      <a:pt x="6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94" y="3074"/>
                <a:ext cx="327" cy="321"/>
              </a:xfrm>
              <a:custGeom>
                <a:avLst/>
                <a:gdLst>
                  <a:gd name="T0" fmla="*/ 1 w 201"/>
                  <a:gd name="T1" fmla="*/ 197 h 197"/>
                  <a:gd name="T2" fmla="*/ 13 w 201"/>
                  <a:gd name="T3" fmla="*/ 197 h 197"/>
                  <a:gd name="T4" fmla="*/ 12 w 201"/>
                  <a:gd name="T5" fmla="*/ 50 h 197"/>
                  <a:gd name="T6" fmla="*/ 81 w 201"/>
                  <a:gd name="T7" fmla="*/ 88 h 197"/>
                  <a:gd name="T8" fmla="*/ 82 w 201"/>
                  <a:gd name="T9" fmla="*/ 43 h 197"/>
                  <a:gd name="T10" fmla="*/ 143 w 201"/>
                  <a:gd name="T11" fmla="*/ 79 h 197"/>
                  <a:gd name="T12" fmla="*/ 143 w 201"/>
                  <a:gd name="T13" fmla="*/ 21 h 197"/>
                  <a:gd name="T14" fmla="*/ 194 w 201"/>
                  <a:gd name="T15" fmla="*/ 52 h 197"/>
                  <a:gd name="T16" fmla="*/ 201 w 201"/>
                  <a:gd name="T17" fmla="*/ 41 h 197"/>
                  <a:gd name="T18" fmla="*/ 131 w 201"/>
                  <a:gd name="T19" fmla="*/ 0 h 197"/>
                  <a:gd name="T20" fmla="*/ 131 w 201"/>
                  <a:gd name="T21" fmla="*/ 58 h 197"/>
                  <a:gd name="T22" fmla="*/ 70 w 201"/>
                  <a:gd name="T23" fmla="*/ 22 h 197"/>
                  <a:gd name="T24" fmla="*/ 70 w 201"/>
                  <a:gd name="T25" fmla="*/ 68 h 197"/>
                  <a:gd name="T26" fmla="*/ 0 w 201"/>
                  <a:gd name="T27" fmla="*/ 30 h 197"/>
                  <a:gd name="T28" fmla="*/ 1 w 201"/>
                  <a:gd name="T2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1" h="197">
                    <a:moveTo>
                      <a:pt x="1" y="197"/>
                    </a:moveTo>
                    <a:cubicBezTo>
                      <a:pt x="13" y="197"/>
                      <a:pt x="13" y="197"/>
                      <a:pt x="13" y="197"/>
                    </a:cubicBezTo>
                    <a:cubicBezTo>
                      <a:pt x="13" y="197"/>
                      <a:pt x="12" y="68"/>
                      <a:pt x="12" y="50"/>
                    </a:cubicBezTo>
                    <a:cubicBezTo>
                      <a:pt x="26" y="58"/>
                      <a:pt x="81" y="88"/>
                      <a:pt x="81" y="88"/>
                    </a:cubicBezTo>
                    <a:cubicBezTo>
                      <a:pt x="81" y="88"/>
                      <a:pt x="82" y="55"/>
                      <a:pt x="82" y="43"/>
                    </a:cubicBezTo>
                    <a:cubicBezTo>
                      <a:pt x="95" y="50"/>
                      <a:pt x="143" y="79"/>
                      <a:pt x="143" y="79"/>
                    </a:cubicBezTo>
                    <a:cubicBezTo>
                      <a:pt x="143" y="79"/>
                      <a:pt x="143" y="35"/>
                      <a:pt x="143" y="21"/>
                    </a:cubicBezTo>
                    <a:cubicBezTo>
                      <a:pt x="156" y="29"/>
                      <a:pt x="194" y="52"/>
                      <a:pt x="194" y="52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1" y="0"/>
                      <a:pt x="131" y="44"/>
                      <a:pt x="131" y="58"/>
                    </a:cubicBezTo>
                    <a:cubicBezTo>
                      <a:pt x="118" y="50"/>
                      <a:pt x="70" y="22"/>
                      <a:pt x="70" y="22"/>
                    </a:cubicBezTo>
                    <a:cubicBezTo>
                      <a:pt x="70" y="22"/>
                      <a:pt x="70" y="56"/>
                      <a:pt x="70" y="68"/>
                    </a:cubicBezTo>
                    <a:cubicBezTo>
                      <a:pt x="56" y="61"/>
                      <a:pt x="0" y="30"/>
                      <a:pt x="0" y="30"/>
                    </a:cubicBezTo>
                    <a:lnTo>
                      <a:pt x="1" y="197"/>
                    </a:lnTo>
                    <a:close/>
                  </a:path>
                </a:pathLst>
              </a:custGeom>
              <a:solidFill>
                <a:srgbClr val="C60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86" y="3060"/>
                <a:ext cx="158" cy="107"/>
              </a:xfrm>
              <a:custGeom>
                <a:avLst/>
                <a:gdLst>
                  <a:gd name="T0" fmla="*/ 20 w 97"/>
                  <a:gd name="T1" fmla="*/ 65 h 66"/>
                  <a:gd name="T2" fmla="*/ 97 w 97"/>
                  <a:gd name="T3" fmla="*/ 53 h 66"/>
                  <a:gd name="T4" fmla="*/ 86 w 97"/>
                  <a:gd name="T5" fmla="*/ 0 h 66"/>
                  <a:gd name="T6" fmla="*/ 17 w 97"/>
                  <a:gd name="T7" fmla="*/ 11 h 66"/>
                  <a:gd name="T8" fmla="*/ 1 w 97"/>
                  <a:gd name="T9" fmla="*/ 11 h 66"/>
                  <a:gd name="T10" fmla="*/ 0 w 97"/>
                  <a:gd name="T11" fmla="*/ 66 h 66"/>
                  <a:gd name="T12" fmla="*/ 20 w 97"/>
                  <a:gd name="T13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66">
                    <a:moveTo>
                      <a:pt x="20" y="65"/>
                    </a:moveTo>
                    <a:cubicBezTo>
                      <a:pt x="47" y="63"/>
                      <a:pt x="72" y="59"/>
                      <a:pt x="97" y="53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4" y="5"/>
                      <a:pt x="41" y="9"/>
                      <a:pt x="17" y="11"/>
                    </a:cubicBezTo>
                    <a:cubicBezTo>
                      <a:pt x="12" y="11"/>
                      <a:pt x="7" y="11"/>
                      <a:pt x="1" y="1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14" y="66"/>
                      <a:pt x="20" y="65"/>
                    </a:cubicBez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04" y="2131"/>
                <a:ext cx="860" cy="1034"/>
              </a:xfrm>
              <a:custGeom>
                <a:avLst/>
                <a:gdLst>
                  <a:gd name="T0" fmla="*/ 323 w 528"/>
                  <a:gd name="T1" fmla="*/ 288 h 635"/>
                  <a:gd name="T2" fmla="*/ 303 w 528"/>
                  <a:gd name="T3" fmla="*/ 281 h 635"/>
                  <a:gd name="T4" fmla="*/ 294 w 528"/>
                  <a:gd name="T5" fmla="*/ 263 h 635"/>
                  <a:gd name="T6" fmla="*/ 239 w 528"/>
                  <a:gd name="T7" fmla="*/ 266 h 635"/>
                  <a:gd name="T8" fmla="*/ 267 w 528"/>
                  <a:gd name="T9" fmla="*/ 322 h 635"/>
                  <a:gd name="T10" fmla="*/ 326 w 528"/>
                  <a:gd name="T11" fmla="*/ 342 h 635"/>
                  <a:gd name="T12" fmla="*/ 391 w 528"/>
                  <a:gd name="T13" fmla="*/ 310 h 635"/>
                  <a:gd name="T14" fmla="*/ 415 w 528"/>
                  <a:gd name="T15" fmla="*/ 241 h 635"/>
                  <a:gd name="T16" fmla="*/ 377 w 528"/>
                  <a:gd name="T17" fmla="*/ 164 h 635"/>
                  <a:gd name="T18" fmla="*/ 296 w 528"/>
                  <a:gd name="T19" fmla="*/ 137 h 635"/>
                  <a:gd name="T20" fmla="*/ 171 w 528"/>
                  <a:gd name="T21" fmla="*/ 278 h 635"/>
                  <a:gd name="T22" fmla="*/ 341 w 528"/>
                  <a:gd name="T23" fmla="*/ 427 h 635"/>
                  <a:gd name="T24" fmla="*/ 521 w 528"/>
                  <a:gd name="T25" fmla="*/ 223 h 635"/>
                  <a:gd name="T26" fmla="*/ 442 w 528"/>
                  <a:gd name="T27" fmla="*/ 62 h 635"/>
                  <a:gd name="T28" fmla="*/ 273 w 528"/>
                  <a:gd name="T29" fmla="*/ 4 h 635"/>
                  <a:gd name="T30" fmla="*/ 76 w 528"/>
                  <a:gd name="T31" fmla="*/ 100 h 635"/>
                  <a:gd name="T32" fmla="*/ 5 w 528"/>
                  <a:gd name="T33" fmla="*/ 307 h 635"/>
                  <a:gd name="T34" fmla="*/ 332 w 528"/>
                  <a:gd name="T35" fmla="*/ 635 h 635"/>
                  <a:gd name="T36" fmla="*/ 335 w 528"/>
                  <a:gd name="T37" fmla="*/ 581 h 635"/>
                  <a:gd name="T38" fmla="*/ 60 w 528"/>
                  <a:gd name="T39" fmla="*/ 304 h 635"/>
                  <a:gd name="T40" fmla="*/ 117 w 528"/>
                  <a:gd name="T41" fmla="*/ 136 h 635"/>
                  <a:gd name="T42" fmla="*/ 276 w 528"/>
                  <a:gd name="T43" fmla="*/ 58 h 635"/>
                  <a:gd name="T44" fmla="*/ 406 w 528"/>
                  <a:gd name="T45" fmla="*/ 103 h 635"/>
                  <a:gd name="T46" fmla="*/ 467 w 528"/>
                  <a:gd name="T47" fmla="*/ 226 h 635"/>
                  <a:gd name="T48" fmla="*/ 337 w 528"/>
                  <a:gd name="T49" fmla="*/ 373 h 635"/>
                  <a:gd name="T50" fmla="*/ 226 w 528"/>
                  <a:gd name="T51" fmla="*/ 275 h 635"/>
                  <a:gd name="T52" fmla="*/ 299 w 528"/>
                  <a:gd name="T53" fmla="*/ 191 h 635"/>
                  <a:gd name="T54" fmla="*/ 341 w 528"/>
                  <a:gd name="T55" fmla="*/ 205 h 635"/>
                  <a:gd name="T56" fmla="*/ 360 w 528"/>
                  <a:gd name="T57" fmla="*/ 245 h 635"/>
                  <a:gd name="T58" fmla="*/ 350 w 528"/>
                  <a:gd name="T59" fmla="*/ 274 h 635"/>
                  <a:gd name="T60" fmla="*/ 323 w 528"/>
                  <a:gd name="T61" fmla="*/ 288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8" h="635">
                    <a:moveTo>
                      <a:pt x="323" y="288"/>
                    </a:moveTo>
                    <a:cubicBezTo>
                      <a:pt x="315" y="288"/>
                      <a:pt x="308" y="286"/>
                      <a:pt x="303" y="281"/>
                    </a:cubicBezTo>
                    <a:cubicBezTo>
                      <a:pt x="298" y="276"/>
                      <a:pt x="294" y="270"/>
                      <a:pt x="294" y="263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1" y="288"/>
                      <a:pt x="251" y="308"/>
                      <a:pt x="267" y="322"/>
                    </a:cubicBezTo>
                    <a:cubicBezTo>
                      <a:pt x="283" y="337"/>
                      <a:pt x="304" y="344"/>
                      <a:pt x="326" y="342"/>
                    </a:cubicBezTo>
                    <a:cubicBezTo>
                      <a:pt x="351" y="341"/>
                      <a:pt x="375" y="329"/>
                      <a:pt x="391" y="310"/>
                    </a:cubicBezTo>
                    <a:cubicBezTo>
                      <a:pt x="408" y="291"/>
                      <a:pt x="416" y="267"/>
                      <a:pt x="415" y="241"/>
                    </a:cubicBezTo>
                    <a:cubicBezTo>
                      <a:pt x="413" y="212"/>
                      <a:pt x="400" y="184"/>
                      <a:pt x="377" y="164"/>
                    </a:cubicBezTo>
                    <a:cubicBezTo>
                      <a:pt x="355" y="145"/>
                      <a:pt x="326" y="135"/>
                      <a:pt x="296" y="137"/>
                    </a:cubicBezTo>
                    <a:cubicBezTo>
                      <a:pt x="223" y="141"/>
                      <a:pt x="167" y="205"/>
                      <a:pt x="171" y="278"/>
                    </a:cubicBezTo>
                    <a:cubicBezTo>
                      <a:pt x="177" y="366"/>
                      <a:pt x="253" y="433"/>
                      <a:pt x="341" y="427"/>
                    </a:cubicBezTo>
                    <a:cubicBezTo>
                      <a:pt x="447" y="421"/>
                      <a:pt x="528" y="329"/>
                      <a:pt x="521" y="223"/>
                    </a:cubicBezTo>
                    <a:cubicBezTo>
                      <a:pt x="517" y="160"/>
                      <a:pt x="489" y="103"/>
                      <a:pt x="442" y="62"/>
                    </a:cubicBezTo>
                    <a:cubicBezTo>
                      <a:pt x="395" y="20"/>
                      <a:pt x="335" y="0"/>
                      <a:pt x="273" y="4"/>
                    </a:cubicBezTo>
                    <a:cubicBezTo>
                      <a:pt x="196" y="9"/>
                      <a:pt x="127" y="43"/>
                      <a:pt x="76" y="100"/>
                    </a:cubicBezTo>
                    <a:cubicBezTo>
                      <a:pt x="26" y="157"/>
                      <a:pt x="0" y="231"/>
                      <a:pt x="5" y="307"/>
                    </a:cubicBezTo>
                    <a:cubicBezTo>
                      <a:pt x="16" y="485"/>
                      <a:pt x="159" y="623"/>
                      <a:pt x="332" y="635"/>
                    </a:cubicBezTo>
                    <a:cubicBezTo>
                      <a:pt x="335" y="581"/>
                      <a:pt x="335" y="581"/>
                      <a:pt x="335" y="581"/>
                    </a:cubicBezTo>
                    <a:cubicBezTo>
                      <a:pt x="189" y="571"/>
                      <a:pt x="69" y="454"/>
                      <a:pt x="60" y="304"/>
                    </a:cubicBezTo>
                    <a:cubicBezTo>
                      <a:pt x="56" y="242"/>
                      <a:pt x="76" y="183"/>
                      <a:pt x="117" y="136"/>
                    </a:cubicBezTo>
                    <a:cubicBezTo>
                      <a:pt x="158" y="90"/>
                      <a:pt x="214" y="62"/>
                      <a:pt x="276" y="58"/>
                    </a:cubicBezTo>
                    <a:cubicBezTo>
                      <a:pt x="324" y="55"/>
                      <a:pt x="370" y="71"/>
                      <a:pt x="406" y="103"/>
                    </a:cubicBezTo>
                    <a:cubicBezTo>
                      <a:pt x="442" y="134"/>
                      <a:pt x="464" y="178"/>
                      <a:pt x="467" y="226"/>
                    </a:cubicBezTo>
                    <a:cubicBezTo>
                      <a:pt x="472" y="302"/>
                      <a:pt x="414" y="368"/>
                      <a:pt x="337" y="373"/>
                    </a:cubicBezTo>
                    <a:cubicBezTo>
                      <a:pt x="280" y="377"/>
                      <a:pt x="229" y="333"/>
                      <a:pt x="226" y="275"/>
                    </a:cubicBezTo>
                    <a:cubicBezTo>
                      <a:pt x="223" y="231"/>
                      <a:pt x="256" y="194"/>
                      <a:pt x="299" y="191"/>
                    </a:cubicBezTo>
                    <a:cubicBezTo>
                      <a:pt x="315" y="190"/>
                      <a:pt x="330" y="195"/>
                      <a:pt x="341" y="205"/>
                    </a:cubicBezTo>
                    <a:cubicBezTo>
                      <a:pt x="353" y="216"/>
                      <a:pt x="360" y="230"/>
                      <a:pt x="360" y="245"/>
                    </a:cubicBezTo>
                    <a:cubicBezTo>
                      <a:pt x="361" y="256"/>
                      <a:pt x="358" y="266"/>
                      <a:pt x="350" y="274"/>
                    </a:cubicBezTo>
                    <a:cubicBezTo>
                      <a:pt x="343" y="282"/>
                      <a:pt x="333" y="287"/>
                      <a:pt x="323" y="288"/>
                    </a:cubicBez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68" y="2991"/>
                <a:ext cx="174" cy="143"/>
              </a:xfrm>
              <a:custGeom>
                <a:avLst/>
                <a:gdLst>
                  <a:gd name="T0" fmla="*/ 74 w 107"/>
                  <a:gd name="T1" fmla="*/ 0 h 88"/>
                  <a:gd name="T2" fmla="*/ 0 w 107"/>
                  <a:gd name="T3" fmla="*/ 34 h 88"/>
                  <a:gd name="T4" fmla="*/ 13 w 107"/>
                  <a:gd name="T5" fmla="*/ 88 h 88"/>
                  <a:gd name="T6" fmla="*/ 107 w 107"/>
                  <a:gd name="T7" fmla="*/ 44 h 88"/>
                  <a:gd name="T8" fmla="*/ 74 w 107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88">
                    <a:moveTo>
                      <a:pt x="74" y="0"/>
                    </a:moveTo>
                    <a:cubicBezTo>
                      <a:pt x="51" y="14"/>
                      <a:pt x="26" y="25"/>
                      <a:pt x="0" y="34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46" y="77"/>
                      <a:pt x="78" y="62"/>
                      <a:pt x="107" y="4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6" y="1652"/>
                <a:ext cx="1127" cy="1264"/>
              </a:xfrm>
              <a:custGeom>
                <a:avLst/>
                <a:gdLst>
                  <a:gd name="T0" fmla="*/ 24 w 692"/>
                  <a:gd name="T1" fmla="*/ 163 h 776"/>
                  <a:gd name="T2" fmla="*/ 35 w 692"/>
                  <a:gd name="T3" fmla="*/ 193 h 776"/>
                  <a:gd name="T4" fmla="*/ 18 w 692"/>
                  <a:gd name="T5" fmla="*/ 200 h 776"/>
                  <a:gd name="T6" fmla="*/ 4 w 692"/>
                  <a:gd name="T7" fmla="*/ 229 h 776"/>
                  <a:gd name="T8" fmla="*/ 49 w 692"/>
                  <a:gd name="T9" fmla="*/ 352 h 776"/>
                  <a:gd name="T10" fmla="*/ 79 w 692"/>
                  <a:gd name="T11" fmla="*/ 365 h 776"/>
                  <a:gd name="T12" fmla="*/ 96 w 692"/>
                  <a:gd name="T13" fmla="*/ 359 h 776"/>
                  <a:gd name="T14" fmla="*/ 249 w 692"/>
                  <a:gd name="T15" fmla="*/ 776 h 776"/>
                  <a:gd name="T16" fmla="*/ 692 w 692"/>
                  <a:gd name="T17" fmla="*/ 613 h 776"/>
                  <a:gd name="T18" fmla="*/ 467 w 692"/>
                  <a:gd name="T19" fmla="*/ 0 h 776"/>
                  <a:gd name="T20" fmla="*/ 24 w 692"/>
                  <a:gd name="T21" fmla="*/ 163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2" h="776">
                    <a:moveTo>
                      <a:pt x="24" y="163"/>
                    </a:moveTo>
                    <a:cubicBezTo>
                      <a:pt x="35" y="193"/>
                      <a:pt x="35" y="193"/>
                      <a:pt x="35" y="193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6" y="204"/>
                      <a:pt x="0" y="217"/>
                      <a:pt x="4" y="229"/>
                    </a:cubicBezTo>
                    <a:cubicBezTo>
                      <a:pt x="49" y="352"/>
                      <a:pt x="49" y="352"/>
                      <a:pt x="49" y="352"/>
                    </a:cubicBezTo>
                    <a:cubicBezTo>
                      <a:pt x="54" y="363"/>
                      <a:pt x="67" y="369"/>
                      <a:pt x="79" y="365"/>
                    </a:cubicBezTo>
                    <a:cubicBezTo>
                      <a:pt x="96" y="359"/>
                      <a:pt x="96" y="359"/>
                      <a:pt x="96" y="359"/>
                    </a:cubicBezTo>
                    <a:cubicBezTo>
                      <a:pt x="249" y="776"/>
                      <a:pt x="249" y="776"/>
                      <a:pt x="249" y="776"/>
                    </a:cubicBezTo>
                    <a:cubicBezTo>
                      <a:pt x="692" y="613"/>
                      <a:pt x="692" y="613"/>
                      <a:pt x="692" y="613"/>
                    </a:cubicBezTo>
                    <a:cubicBezTo>
                      <a:pt x="467" y="0"/>
                      <a:pt x="467" y="0"/>
                      <a:pt x="467" y="0"/>
                    </a:cubicBezTo>
                    <a:lnTo>
                      <a:pt x="24" y="163"/>
                    </a:lnTo>
                    <a:close/>
                  </a:path>
                </a:pathLst>
              </a:custGeom>
              <a:solidFill>
                <a:srgbClr val="70CD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" y="1732"/>
                <a:ext cx="860" cy="1023"/>
              </a:xfrm>
              <a:custGeom>
                <a:avLst/>
                <a:gdLst>
                  <a:gd name="T0" fmla="*/ 43 w 860"/>
                  <a:gd name="T1" fmla="*/ 191 h 1023"/>
                  <a:gd name="T2" fmla="*/ 0 w 860"/>
                  <a:gd name="T3" fmla="*/ 290 h 1023"/>
                  <a:gd name="T4" fmla="*/ 271 w 860"/>
                  <a:gd name="T5" fmla="*/ 1023 h 1023"/>
                  <a:gd name="T6" fmla="*/ 860 w 860"/>
                  <a:gd name="T7" fmla="*/ 806 h 1023"/>
                  <a:gd name="T8" fmla="*/ 564 w 860"/>
                  <a:gd name="T9" fmla="*/ 0 h 1023"/>
                  <a:gd name="T10" fmla="*/ 43 w 860"/>
                  <a:gd name="T11" fmla="*/ 19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0" h="1023">
                    <a:moveTo>
                      <a:pt x="43" y="191"/>
                    </a:moveTo>
                    <a:lnTo>
                      <a:pt x="0" y="290"/>
                    </a:lnTo>
                    <a:lnTo>
                      <a:pt x="271" y="1023"/>
                    </a:lnTo>
                    <a:lnTo>
                      <a:pt x="860" y="806"/>
                    </a:lnTo>
                    <a:lnTo>
                      <a:pt x="564" y="0"/>
                    </a:lnTo>
                    <a:lnTo>
                      <a:pt x="43" y="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" y="1819"/>
                <a:ext cx="254" cy="117"/>
              </a:xfrm>
              <a:custGeom>
                <a:avLst/>
                <a:gdLst>
                  <a:gd name="T0" fmla="*/ 27 w 156"/>
                  <a:gd name="T1" fmla="*/ 68 h 72"/>
                  <a:gd name="T2" fmla="*/ 5 w 156"/>
                  <a:gd name="T3" fmla="*/ 68 h 72"/>
                  <a:gd name="T4" fmla="*/ 2 w 156"/>
                  <a:gd name="T5" fmla="*/ 60 h 72"/>
                  <a:gd name="T6" fmla="*/ 18 w 156"/>
                  <a:gd name="T7" fmla="*/ 45 h 72"/>
                  <a:gd name="T8" fmla="*/ 130 w 156"/>
                  <a:gd name="T9" fmla="*/ 4 h 72"/>
                  <a:gd name="T10" fmla="*/ 152 w 156"/>
                  <a:gd name="T11" fmla="*/ 4 h 72"/>
                  <a:gd name="T12" fmla="*/ 155 w 156"/>
                  <a:gd name="T13" fmla="*/ 13 h 72"/>
                  <a:gd name="T14" fmla="*/ 138 w 156"/>
                  <a:gd name="T15" fmla="*/ 27 h 72"/>
                  <a:gd name="T16" fmla="*/ 27 w 156"/>
                  <a:gd name="T17" fmla="*/ 6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6" h="72">
                    <a:moveTo>
                      <a:pt x="27" y="68"/>
                    </a:moveTo>
                    <a:cubicBezTo>
                      <a:pt x="16" y="72"/>
                      <a:pt x="6" y="72"/>
                      <a:pt x="5" y="68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0" y="56"/>
                      <a:pt x="8" y="49"/>
                      <a:pt x="18" y="45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40" y="0"/>
                      <a:pt x="150" y="0"/>
                      <a:pt x="152" y="4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6" y="17"/>
                      <a:pt x="149" y="23"/>
                      <a:pt x="138" y="27"/>
                    </a:cubicBezTo>
                    <a:lnTo>
                      <a:pt x="27" y="68"/>
                    </a:lnTo>
                    <a:close/>
                  </a:path>
                </a:pathLst>
              </a:custGeom>
              <a:solidFill>
                <a:srgbClr val="273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9" y="1732"/>
                <a:ext cx="581" cy="1018"/>
              </a:xfrm>
              <a:custGeom>
                <a:avLst/>
                <a:gdLst>
                  <a:gd name="T0" fmla="*/ 265 w 581"/>
                  <a:gd name="T1" fmla="*/ 0 h 1018"/>
                  <a:gd name="T2" fmla="*/ 561 w 581"/>
                  <a:gd name="T3" fmla="*/ 806 h 1018"/>
                  <a:gd name="T4" fmla="*/ 0 w 581"/>
                  <a:gd name="T5" fmla="*/ 1013 h 1018"/>
                  <a:gd name="T6" fmla="*/ 24 w 581"/>
                  <a:gd name="T7" fmla="*/ 1018 h 1018"/>
                  <a:gd name="T8" fmla="*/ 581 w 581"/>
                  <a:gd name="T9" fmla="*/ 816 h 1018"/>
                  <a:gd name="T10" fmla="*/ 265 w 581"/>
                  <a:gd name="T11" fmla="*/ 0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1" h="1018">
                    <a:moveTo>
                      <a:pt x="265" y="0"/>
                    </a:moveTo>
                    <a:lnTo>
                      <a:pt x="561" y="806"/>
                    </a:lnTo>
                    <a:lnTo>
                      <a:pt x="0" y="1013"/>
                    </a:lnTo>
                    <a:lnTo>
                      <a:pt x="24" y="1018"/>
                    </a:lnTo>
                    <a:lnTo>
                      <a:pt x="581" y="816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7" y="1921"/>
                <a:ext cx="70" cy="99"/>
              </a:xfrm>
              <a:custGeom>
                <a:avLst/>
                <a:gdLst>
                  <a:gd name="T0" fmla="*/ 70 w 70"/>
                  <a:gd name="T1" fmla="*/ 75 h 99"/>
                  <a:gd name="T2" fmla="*/ 43 w 70"/>
                  <a:gd name="T3" fmla="*/ 0 h 99"/>
                  <a:gd name="T4" fmla="*/ 0 w 70"/>
                  <a:gd name="T5" fmla="*/ 99 h 99"/>
                  <a:gd name="T6" fmla="*/ 70 w 70"/>
                  <a:gd name="T7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99">
                    <a:moveTo>
                      <a:pt x="70" y="75"/>
                    </a:moveTo>
                    <a:lnTo>
                      <a:pt x="43" y="0"/>
                    </a:lnTo>
                    <a:lnTo>
                      <a:pt x="0" y="99"/>
                    </a:lnTo>
                    <a:lnTo>
                      <a:pt x="70" y="75"/>
                    </a:ln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8" y="1872"/>
                <a:ext cx="451" cy="188"/>
              </a:xfrm>
              <a:custGeom>
                <a:avLst/>
                <a:gdLst>
                  <a:gd name="T0" fmla="*/ 198 w 277"/>
                  <a:gd name="T1" fmla="*/ 29 h 115"/>
                  <a:gd name="T2" fmla="*/ 193 w 277"/>
                  <a:gd name="T3" fmla="*/ 34 h 115"/>
                  <a:gd name="T4" fmla="*/ 168 w 277"/>
                  <a:gd name="T5" fmla="*/ 43 h 115"/>
                  <a:gd name="T6" fmla="*/ 148 w 277"/>
                  <a:gd name="T7" fmla="*/ 47 h 115"/>
                  <a:gd name="T8" fmla="*/ 141 w 277"/>
                  <a:gd name="T9" fmla="*/ 54 h 115"/>
                  <a:gd name="T10" fmla="*/ 135 w 277"/>
                  <a:gd name="T11" fmla="*/ 62 h 115"/>
                  <a:gd name="T12" fmla="*/ 121 w 277"/>
                  <a:gd name="T13" fmla="*/ 63 h 115"/>
                  <a:gd name="T14" fmla="*/ 102 w 277"/>
                  <a:gd name="T15" fmla="*/ 67 h 115"/>
                  <a:gd name="T16" fmla="*/ 96 w 277"/>
                  <a:gd name="T17" fmla="*/ 75 h 115"/>
                  <a:gd name="T18" fmla="*/ 90 w 277"/>
                  <a:gd name="T19" fmla="*/ 82 h 115"/>
                  <a:gd name="T20" fmla="*/ 81 w 277"/>
                  <a:gd name="T21" fmla="*/ 83 h 115"/>
                  <a:gd name="T22" fmla="*/ 76 w 277"/>
                  <a:gd name="T23" fmla="*/ 83 h 115"/>
                  <a:gd name="T24" fmla="*/ 60 w 277"/>
                  <a:gd name="T25" fmla="*/ 91 h 115"/>
                  <a:gd name="T26" fmla="*/ 51 w 277"/>
                  <a:gd name="T27" fmla="*/ 97 h 115"/>
                  <a:gd name="T28" fmla="*/ 38 w 277"/>
                  <a:gd name="T29" fmla="*/ 97 h 115"/>
                  <a:gd name="T30" fmla="*/ 19 w 277"/>
                  <a:gd name="T31" fmla="*/ 103 h 115"/>
                  <a:gd name="T32" fmla="*/ 16 w 277"/>
                  <a:gd name="T33" fmla="*/ 109 h 115"/>
                  <a:gd name="T34" fmla="*/ 11 w 277"/>
                  <a:gd name="T35" fmla="*/ 111 h 115"/>
                  <a:gd name="T36" fmla="*/ 2 w 277"/>
                  <a:gd name="T37" fmla="*/ 105 h 115"/>
                  <a:gd name="T38" fmla="*/ 2 w 277"/>
                  <a:gd name="T39" fmla="*/ 104 h 115"/>
                  <a:gd name="T40" fmla="*/ 0 w 277"/>
                  <a:gd name="T41" fmla="*/ 108 h 115"/>
                  <a:gd name="T42" fmla="*/ 11 w 277"/>
                  <a:gd name="T43" fmla="*/ 115 h 115"/>
                  <a:gd name="T44" fmla="*/ 19 w 277"/>
                  <a:gd name="T45" fmla="*/ 110 h 115"/>
                  <a:gd name="T46" fmla="*/ 22 w 277"/>
                  <a:gd name="T47" fmla="*/ 105 h 115"/>
                  <a:gd name="T48" fmla="*/ 37 w 277"/>
                  <a:gd name="T49" fmla="*/ 101 h 115"/>
                  <a:gd name="T50" fmla="*/ 52 w 277"/>
                  <a:gd name="T51" fmla="*/ 101 h 115"/>
                  <a:gd name="T52" fmla="*/ 62 w 277"/>
                  <a:gd name="T53" fmla="*/ 93 h 115"/>
                  <a:gd name="T54" fmla="*/ 76 w 277"/>
                  <a:gd name="T55" fmla="*/ 87 h 115"/>
                  <a:gd name="T56" fmla="*/ 81 w 277"/>
                  <a:gd name="T57" fmla="*/ 87 h 115"/>
                  <a:gd name="T58" fmla="*/ 93 w 277"/>
                  <a:gd name="T59" fmla="*/ 85 h 115"/>
                  <a:gd name="T60" fmla="*/ 99 w 277"/>
                  <a:gd name="T61" fmla="*/ 77 h 115"/>
                  <a:gd name="T62" fmla="*/ 104 w 277"/>
                  <a:gd name="T63" fmla="*/ 71 h 115"/>
                  <a:gd name="T64" fmla="*/ 121 w 277"/>
                  <a:gd name="T65" fmla="*/ 67 h 115"/>
                  <a:gd name="T66" fmla="*/ 137 w 277"/>
                  <a:gd name="T67" fmla="*/ 65 h 115"/>
                  <a:gd name="T68" fmla="*/ 145 w 277"/>
                  <a:gd name="T69" fmla="*/ 56 h 115"/>
                  <a:gd name="T70" fmla="*/ 150 w 277"/>
                  <a:gd name="T71" fmla="*/ 50 h 115"/>
                  <a:gd name="T72" fmla="*/ 168 w 277"/>
                  <a:gd name="T73" fmla="*/ 47 h 115"/>
                  <a:gd name="T74" fmla="*/ 196 w 277"/>
                  <a:gd name="T75" fmla="*/ 37 h 115"/>
                  <a:gd name="T76" fmla="*/ 201 w 277"/>
                  <a:gd name="T77" fmla="*/ 32 h 115"/>
                  <a:gd name="T78" fmla="*/ 219 w 277"/>
                  <a:gd name="T79" fmla="*/ 27 h 115"/>
                  <a:gd name="T80" fmla="*/ 236 w 277"/>
                  <a:gd name="T81" fmla="*/ 26 h 115"/>
                  <a:gd name="T82" fmla="*/ 244 w 277"/>
                  <a:gd name="T83" fmla="*/ 19 h 115"/>
                  <a:gd name="T84" fmla="*/ 255 w 277"/>
                  <a:gd name="T85" fmla="*/ 12 h 115"/>
                  <a:gd name="T86" fmla="*/ 257 w 277"/>
                  <a:gd name="T87" fmla="*/ 12 h 115"/>
                  <a:gd name="T88" fmla="*/ 277 w 277"/>
                  <a:gd name="T89" fmla="*/ 1 h 115"/>
                  <a:gd name="T90" fmla="*/ 273 w 277"/>
                  <a:gd name="T91" fmla="*/ 0 h 115"/>
                  <a:gd name="T92" fmla="*/ 257 w 277"/>
                  <a:gd name="T93" fmla="*/ 8 h 115"/>
                  <a:gd name="T94" fmla="*/ 255 w 277"/>
                  <a:gd name="T95" fmla="*/ 8 h 115"/>
                  <a:gd name="T96" fmla="*/ 241 w 277"/>
                  <a:gd name="T97" fmla="*/ 16 h 115"/>
                  <a:gd name="T98" fmla="*/ 234 w 277"/>
                  <a:gd name="T99" fmla="*/ 22 h 115"/>
                  <a:gd name="T100" fmla="*/ 220 w 277"/>
                  <a:gd name="T101" fmla="*/ 23 h 115"/>
                  <a:gd name="T102" fmla="*/ 198 w 277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7" h="115">
                    <a:moveTo>
                      <a:pt x="198" y="29"/>
                    </a:moveTo>
                    <a:cubicBezTo>
                      <a:pt x="193" y="34"/>
                      <a:pt x="193" y="34"/>
                      <a:pt x="193" y="34"/>
                    </a:cubicBezTo>
                    <a:cubicBezTo>
                      <a:pt x="185" y="43"/>
                      <a:pt x="183" y="45"/>
                      <a:pt x="168" y="43"/>
                    </a:cubicBezTo>
                    <a:cubicBezTo>
                      <a:pt x="161" y="42"/>
                      <a:pt x="154" y="42"/>
                      <a:pt x="148" y="47"/>
                    </a:cubicBezTo>
                    <a:cubicBezTo>
                      <a:pt x="145" y="49"/>
                      <a:pt x="143" y="52"/>
                      <a:pt x="141" y="54"/>
                    </a:cubicBezTo>
                    <a:cubicBezTo>
                      <a:pt x="140" y="57"/>
                      <a:pt x="138" y="60"/>
                      <a:pt x="135" y="62"/>
                    </a:cubicBezTo>
                    <a:cubicBezTo>
                      <a:pt x="131" y="64"/>
                      <a:pt x="126" y="64"/>
                      <a:pt x="121" y="63"/>
                    </a:cubicBezTo>
                    <a:cubicBezTo>
                      <a:pt x="115" y="63"/>
                      <a:pt x="108" y="63"/>
                      <a:pt x="102" y="67"/>
                    </a:cubicBezTo>
                    <a:cubicBezTo>
                      <a:pt x="99" y="69"/>
                      <a:pt x="98" y="72"/>
                      <a:pt x="96" y="75"/>
                    </a:cubicBezTo>
                    <a:cubicBezTo>
                      <a:pt x="94" y="78"/>
                      <a:pt x="93" y="80"/>
                      <a:pt x="90" y="82"/>
                    </a:cubicBezTo>
                    <a:cubicBezTo>
                      <a:pt x="87" y="83"/>
                      <a:pt x="84" y="83"/>
                      <a:pt x="81" y="83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67" y="83"/>
                      <a:pt x="63" y="87"/>
                      <a:pt x="60" y="91"/>
                    </a:cubicBezTo>
                    <a:cubicBezTo>
                      <a:pt x="57" y="93"/>
                      <a:pt x="55" y="95"/>
                      <a:pt x="51" y="97"/>
                    </a:cubicBezTo>
                    <a:cubicBezTo>
                      <a:pt x="46" y="99"/>
                      <a:pt x="42" y="98"/>
                      <a:pt x="38" y="97"/>
                    </a:cubicBezTo>
                    <a:cubicBezTo>
                      <a:pt x="32" y="96"/>
                      <a:pt x="25" y="95"/>
                      <a:pt x="19" y="103"/>
                    </a:cubicBezTo>
                    <a:cubicBezTo>
                      <a:pt x="17" y="105"/>
                      <a:pt x="16" y="107"/>
                      <a:pt x="16" y="109"/>
                    </a:cubicBezTo>
                    <a:cubicBezTo>
                      <a:pt x="15" y="111"/>
                      <a:pt x="15" y="111"/>
                      <a:pt x="11" y="111"/>
                    </a:cubicBezTo>
                    <a:cubicBezTo>
                      <a:pt x="11" y="111"/>
                      <a:pt x="9" y="110"/>
                      <a:pt x="2" y="105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7" y="113"/>
                      <a:pt x="9" y="114"/>
                      <a:pt x="11" y="115"/>
                    </a:cubicBezTo>
                    <a:cubicBezTo>
                      <a:pt x="17" y="115"/>
                      <a:pt x="18" y="114"/>
                      <a:pt x="19" y="110"/>
                    </a:cubicBezTo>
                    <a:cubicBezTo>
                      <a:pt x="20" y="109"/>
                      <a:pt x="20" y="107"/>
                      <a:pt x="22" y="105"/>
                    </a:cubicBezTo>
                    <a:cubicBezTo>
                      <a:pt x="27" y="99"/>
                      <a:pt x="31" y="100"/>
                      <a:pt x="37" y="101"/>
                    </a:cubicBezTo>
                    <a:cubicBezTo>
                      <a:pt x="41" y="102"/>
                      <a:pt x="46" y="103"/>
                      <a:pt x="52" y="101"/>
                    </a:cubicBezTo>
                    <a:cubicBezTo>
                      <a:pt x="57" y="99"/>
                      <a:pt x="60" y="96"/>
                      <a:pt x="62" y="93"/>
                    </a:cubicBezTo>
                    <a:cubicBezTo>
                      <a:pt x="66" y="90"/>
                      <a:pt x="69" y="87"/>
                      <a:pt x="76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8" y="87"/>
                      <a:pt x="93" y="85"/>
                    </a:cubicBezTo>
                    <a:cubicBezTo>
                      <a:pt x="96" y="83"/>
                      <a:pt x="98" y="80"/>
                      <a:pt x="99" y="77"/>
                    </a:cubicBezTo>
                    <a:cubicBezTo>
                      <a:pt x="101" y="74"/>
                      <a:pt x="102" y="72"/>
                      <a:pt x="104" y="71"/>
                    </a:cubicBezTo>
                    <a:cubicBezTo>
                      <a:pt x="109" y="67"/>
                      <a:pt x="115" y="67"/>
                      <a:pt x="121" y="67"/>
                    </a:cubicBezTo>
                    <a:cubicBezTo>
                      <a:pt x="127" y="68"/>
                      <a:pt x="132" y="68"/>
                      <a:pt x="137" y="65"/>
                    </a:cubicBezTo>
                    <a:cubicBezTo>
                      <a:pt x="141" y="63"/>
                      <a:pt x="143" y="60"/>
                      <a:pt x="145" y="56"/>
                    </a:cubicBezTo>
                    <a:cubicBezTo>
                      <a:pt x="146" y="54"/>
                      <a:pt x="148" y="51"/>
                      <a:pt x="150" y="50"/>
                    </a:cubicBezTo>
                    <a:cubicBezTo>
                      <a:pt x="155" y="46"/>
                      <a:pt x="160" y="46"/>
                      <a:pt x="168" y="47"/>
                    </a:cubicBezTo>
                    <a:cubicBezTo>
                      <a:pt x="184" y="50"/>
                      <a:pt x="188" y="46"/>
                      <a:pt x="196" y="37"/>
                    </a:cubicBezTo>
                    <a:cubicBezTo>
                      <a:pt x="201" y="32"/>
                      <a:pt x="201" y="32"/>
                      <a:pt x="201" y="32"/>
                    </a:cubicBezTo>
                    <a:cubicBezTo>
                      <a:pt x="207" y="25"/>
                      <a:pt x="213" y="26"/>
                      <a:pt x="219" y="27"/>
                    </a:cubicBezTo>
                    <a:cubicBezTo>
                      <a:pt x="224" y="28"/>
                      <a:pt x="230" y="29"/>
                      <a:pt x="236" y="26"/>
                    </a:cubicBezTo>
                    <a:cubicBezTo>
                      <a:pt x="240" y="24"/>
                      <a:pt x="242" y="21"/>
                      <a:pt x="244" y="19"/>
                    </a:cubicBezTo>
                    <a:cubicBezTo>
                      <a:pt x="247" y="15"/>
                      <a:pt x="249" y="12"/>
                      <a:pt x="255" y="12"/>
                    </a:cubicBezTo>
                    <a:cubicBezTo>
                      <a:pt x="257" y="12"/>
                      <a:pt x="257" y="12"/>
                      <a:pt x="257" y="12"/>
                    </a:cubicBezTo>
                    <a:cubicBezTo>
                      <a:pt x="265" y="12"/>
                      <a:pt x="274" y="12"/>
                      <a:pt x="277" y="1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7"/>
                      <a:pt x="266" y="8"/>
                      <a:pt x="257" y="8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47" y="9"/>
                      <a:pt x="244" y="12"/>
                      <a:pt x="241" y="16"/>
                    </a:cubicBezTo>
                    <a:cubicBezTo>
                      <a:pt x="239" y="18"/>
                      <a:pt x="237" y="21"/>
                      <a:pt x="234" y="22"/>
                    </a:cubicBezTo>
                    <a:cubicBezTo>
                      <a:pt x="229" y="25"/>
                      <a:pt x="224" y="24"/>
                      <a:pt x="220" y="23"/>
                    </a:cubicBezTo>
                    <a:cubicBezTo>
                      <a:pt x="213" y="22"/>
                      <a:pt x="206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3" y="1921"/>
                <a:ext cx="469" cy="199"/>
              </a:xfrm>
              <a:custGeom>
                <a:avLst/>
                <a:gdLst>
                  <a:gd name="T0" fmla="*/ 265 w 288"/>
                  <a:gd name="T1" fmla="*/ 3 h 122"/>
                  <a:gd name="T2" fmla="*/ 262 w 288"/>
                  <a:gd name="T3" fmla="*/ 10 h 122"/>
                  <a:gd name="T4" fmla="*/ 259 w 288"/>
                  <a:gd name="T5" fmla="*/ 16 h 122"/>
                  <a:gd name="T6" fmla="*/ 248 w 288"/>
                  <a:gd name="T7" fmla="*/ 18 h 122"/>
                  <a:gd name="T8" fmla="*/ 239 w 288"/>
                  <a:gd name="T9" fmla="*/ 17 h 122"/>
                  <a:gd name="T10" fmla="*/ 226 w 288"/>
                  <a:gd name="T11" fmla="*/ 27 h 122"/>
                  <a:gd name="T12" fmla="*/ 224 w 288"/>
                  <a:gd name="T13" fmla="*/ 30 h 122"/>
                  <a:gd name="T14" fmla="*/ 199 w 288"/>
                  <a:gd name="T15" fmla="*/ 38 h 122"/>
                  <a:gd name="T16" fmla="*/ 180 w 288"/>
                  <a:gd name="T17" fmla="*/ 46 h 122"/>
                  <a:gd name="T18" fmla="*/ 171 w 288"/>
                  <a:gd name="T19" fmla="*/ 55 h 122"/>
                  <a:gd name="T20" fmla="*/ 158 w 288"/>
                  <a:gd name="T21" fmla="*/ 54 h 122"/>
                  <a:gd name="T22" fmla="*/ 140 w 288"/>
                  <a:gd name="T23" fmla="*/ 54 h 122"/>
                  <a:gd name="T24" fmla="*/ 129 w 288"/>
                  <a:gd name="T25" fmla="*/ 66 h 122"/>
                  <a:gd name="T26" fmla="*/ 117 w 288"/>
                  <a:gd name="T27" fmla="*/ 77 h 122"/>
                  <a:gd name="T28" fmla="*/ 103 w 288"/>
                  <a:gd name="T29" fmla="*/ 76 h 122"/>
                  <a:gd name="T30" fmla="*/ 76 w 288"/>
                  <a:gd name="T31" fmla="*/ 80 h 122"/>
                  <a:gd name="T32" fmla="*/ 69 w 288"/>
                  <a:gd name="T33" fmla="*/ 91 h 122"/>
                  <a:gd name="T34" fmla="*/ 50 w 288"/>
                  <a:gd name="T35" fmla="*/ 103 h 122"/>
                  <a:gd name="T36" fmla="*/ 44 w 288"/>
                  <a:gd name="T37" fmla="*/ 102 h 122"/>
                  <a:gd name="T38" fmla="*/ 19 w 288"/>
                  <a:gd name="T39" fmla="*/ 107 h 122"/>
                  <a:gd name="T40" fmla="*/ 16 w 288"/>
                  <a:gd name="T41" fmla="*/ 113 h 122"/>
                  <a:gd name="T42" fmla="*/ 12 w 288"/>
                  <a:gd name="T43" fmla="*/ 118 h 122"/>
                  <a:gd name="T44" fmla="*/ 5 w 288"/>
                  <a:gd name="T45" fmla="*/ 110 h 122"/>
                  <a:gd name="T46" fmla="*/ 3 w 288"/>
                  <a:gd name="T47" fmla="*/ 107 h 122"/>
                  <a:gd name="T48" fmla="*/ 0 w 288"/>
                  <a:gd name="T49" fmla="*/ 110 h 122"/>
                  <a:gd name="T50" fmla="*/ 2 w 288"/>
                  <a:gd name="T51" fmla="*/ 112 h 122"/>
                  <a:gd name="T52" fmla="*/ 11 w 288"/>
                  <a:gd name="T53" fmla="*/ 122 h 122"/>
                  <a:gd name="T54" fmla="*/ 19 w 288"/>
                  <a:gd name="T55" fmla="*/ 115 h 122"/>
                  <a:gd name="T56" fmla="*/ 22 w 288"/>
                  <a:gd name="T57" fmla="*/ 110 h 122"/>
                  <a:gd name="T58" fmla="*/ 43 w 288"/>
                  <a:gd name="T59" fmla="*/ 106 h 122"/>
                  <a:gd name="T60" fmla="*/ 49 w 288"/>
                  <a:gd name="T61" fmla="*/ 107 h 122"/>
                  <a:gd name="T62" fmla="*/ 72 w 288"/>
                  <a:gd name="T63" fmla="*/ 93 h 122"/>
                  <a:gd name="T64" fmla="*/ 79 w 288"/>
                  <a:gd name="T65" fmla="*/ 83 h 122"/>
                  <a:gd name="T66" fmla="*/ 103 w 288"/>
                  <a:gd name="T67" fmla="*/ 80 h 122"/>
                  <a:gd name="T68" fmla="*/ 118 w 288"/>
                  <a:gd name="T69" fmla="*/ 81 h 122"/>
                  <a:gd name="T70" fmla="*/ 133 w 288"/>
                  <a:gd name="T71" fmla="*/ 68 h 122"/>
                  <a:gd name="T72" fmla="*/ 142 w 288"/>
                  <a:gd name="T73" fmla="*/ 57 h 122"/>
                  <a:gd name="T74" fmla="*/ 157 w 288"/>
                  <a:gd name="T75" fmla="*/ 58 h 122"/>
                  <a:gd name="T76" fmla="*/ 174 w 288"/>
                  <a:gd name="T77" fmla="*/ 58 h 122"/>
                  <a:gd name="T78" fmla="*/ 183 w 288"/>
                  <a:gd name="T79" fmla="*/ 48 h 122"/>
                  <a:gd name="T80" fmla="*/ 199 w 288"/>
                  <a:gd name="T81" fmla="*/ 42 h 122"/>
                  <a:gd name="T82" fmla="*/ 227 w 288"/>
                  <a:gd name="T83" fmla="*/ 33 h 122"/>
                  <a:gd name="T84" fmla="*/ 230 w 288"/>
                  <a:gd name="T85" fmla="*/ 29 h 122"/>
                  <a:gd name="T86" fmla="*/ 240 w 288"/>
                  <a:gd name="T87" fmla="*/ 21 h 122"/>
                  <a:gd name="T88" fmla="*/ 248 w 288"/>
                  <a:gd name="T89" fmla="*/ 22 h 122"/>
                  <a:gd name="T90" fmla="*/ 262 w 288"/>
                  <a:gd name="T91" fmla="*/ 20 h 122"/>
                  <a:gd name="T92" fmla="*/ 266 w 288"/>
                  <a:gd name="T93" fmla="*/ 11 h 122"/>
                  <a:gd name="T94" fmla="*/ 267 w 288"/>
                  <a:gd name="T95" fmla="*/ 6 h 122"/>
                  <a:gd name="T96" fmla="*/ 277 w 288"/>
                  <a:gd name="T97" fmla="*/ 7 h 122"/>
                  <a:gd name="T98" fmla="*/ 285 w 288"/>
                  <a:gd name="T99" fmla="*/ 8 h 122"/>
                  <a:gd name="T100" fmla="*/ 288 w 288"/>
                  <a:gd name="T101" fmla="*/ 8 h 122"/>
                  <a:gd name="T102" fmla="*/ 287 w 288"/>
                  <a:gd name="T103" fmla="*/ 6 h 122"/>
                  <a:gd name="T104" fmla="*/ 287 w 288"/>
                  <a:gd name="T105" fmla="*/ 5 h 122"/>
                  <a:gd name="T106" fmla="*/ 283 w 288"/>
                  <a:gd name="T107" fmla="*/ 3 h 122"/>
                  <a:gd name="T108" fmla="*/ 283 w 288"/>
                  <a:gd name="T109" fmla="*/ 4 h 122"/>
                  <a:gd name="T110" fmla="*/ 283 w 288"/>
                  <a:gd name="T111" fmla="*/ 4 h 122"/>
                  <a:gd name="T112" fmla="*/ 278 w 288"/>
                  <a:gd name="T113" fmla="*/ 3 h 122"/>
                  <a:gd name="T114" fmla="*/ 265 w 288"/>
                  <a:gd name="T115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8" h="122">
                    <a:moveTo>
                      <a:pt x="265" y="3"/>
                    </a:moveTo>
                    <a:cubicBezTo>
                      <a:pt x="263" y="5"/>
                      <a:pt x="262" y="8"/>
                      <a:pt x="262" y="10"/>
                    </a:cubicBezTo>
                    <a:cubicBezTo>
                      <a:pt x="261" y="13"/>
                      <a:pt x="261" y="15"/>
                      <a:pt x="259" y="16"/>
                    </a:cubicBezTo>
                    <a:cubicBezTo>
                      <a:pt x="256" y="19"/>
                      <a:pt x="253" y="18"/>
                      <a:pt x="248" y="18"/>
                    </a:cubicBezTo>
                    <a:cubicBezTo>
                      <a:pt x="245" y="17"/>
                      <a:pt x="242" y="17"/>
                      <a:pt x="239" y="17"/>
                    </a:cubicBezTo>
                    <a:cubicBezTo>
                      <a:pt x="232" y="19"/>
                      <a:pt x="229" y="23"/>
                      <a:pt x="226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6" y="40"/>
                      <a:pt x="213" y="40"/>
                      <a:pt x="199" y="38"/>
                    </a:cubicBezTo>
                    <a:cubicBezTo>
                      <a:pt x="186" y="36"/>
                      <a:pt x="183" y="41"/>
                      <a:pt x="180" y="46"/>
                    </a:cubicBezTo>
                    <a:cubicBezTo>
                      <a:pt x="178" y="49"/>
                      <a:pt x="176" y="52"/>
                      <a:pt x="171" y="55"/>
                    </a:cubicBezTo>
                    <a:cubicBezTo>
                      <a:pt x="168" y="57"/>
                      <a:pt x="163" y="56"/>
                      <a:pt x="158" y="54"/>
                    </a:cubicBezTo>
                    <a:cubicBezTo>
                      <a:pt x="153" y="53"/>
                      <a:pt x="146" y="51"/>
                      <a:pt x="140" y="54"/>
                    </a:cubicBezTo>
                    <a:cubicBezTo>
                      <a:pt x="134" y="56"/>
                      <a:pt x="132" y="61"/>
                      <a:pt x="129" y="66"/>
                    </a:cubicBezTo>
                    <a:cubicBezTo>
                      <a:pt x="127" y="71"/>
                      <a:pt x="125" y="76"/>
                      <a:pt x="117" y="77"/>
                    </a:cubicBezTo>
                    <a:cubicBezTo>
                      <a:pt x="113" y="77"/>
                      <a:pt x="108" y="77"/>
                      <a:pt x="103" y="76"/>
                    </a:cubicBezTo>
                    <a:cubicBezTo>
                      <a:pt x="93" y="74"/>
                      <a:pt x="83" y="73"/>
                      <a:pt x="76" y="80"/>
                    </a:cubicBezTo>
                    <a:cubicBezTo>
                      <a:pt x="73" y="83"/>
                      <a:pt x="70" y="88"/>
                      <a:pt x="69" y="91"/>
                    </a:cubicBezTo>
                    <a:cubicBezTo>
                      <a:pt x="65" y="99"/>
                      <a:pt x="62" y="104"/>
                      <a:pt x="50" y="103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36" y="100"/>
                      <a:pt x="28" y="99"/>
                      <a:pt x="19" y="107"/>
                    </a:cubicBezTo>
                    <a:cubicBezTo>
                      <a:pt x="17" y="108"/>
                      <a:pt x="16" y="111"/>
                      <a:pt x="16" y="113"/>
                    </a:cubicBezTo>
                    <a:cubicBezTo>
                      <a:pt x="14" y="117"/>
                      <a:pt x="13" y="118"/>
                      <a:pt x="12" y="118"/>
                    </a:cubicBezTo>
                    <a:cubicBezTo>
                      <a:pt x="10" y="117"/>
                      <a:pt x="7" y="112"/>
                      <a:pt x="5" y="11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5" y="117"/>
                      <a:pt x="8" y="121"/>
                      <a:pt x="11" y="122"/>
                    </a:cubicBezTo>
                    <a:cubicBezTo>
                      <a:pt x="16" y="122"/>
                      <a:pt x="18" y="118"/>
                      <a:pt x="19" y="115"/>
                    </a:cubicBezTo>
                    <a:cubicBezTo>
                      <a:pt x="20" y="113"/>
                      <a:pt x="21" y="111"/>
                      <a:pt x="22" y="110"/>
                    </a:cubicBezTo>
                    <a:cubicBezTo>
                      <a:pt x="29" y="103"/>
                      <a:pt x="35" y="104"/>
                      <a:pt x="43" y="106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64" y="109"/>
                      <a:pt x="68" y="101"/>
                      <a:pt x="72" y="93"/>
                    </a:cubicBezTo>
                    <a:cubicBezTo>
                      <a:pt x="74" y="90"/>
                      <a:pt x="76" y="86"/>
                      <a:pt x="79" y="83"/>
                    </a:cubicBezTo>
                    <a:cubicBezTo>
                      <a:pt x="85" y="77"/>
                      <a:pt x="93" y="78"/>
                      <a:pt x="103" y="80"/>
                    </a:cubicBezTo>
                    <a:cubicBezTo>
                      <a:pt x="108" y="80"/>
                      <a:pt x="113" y="81"/>
                      <a:pt x="118" y="81"/>
                    </a:cubicBezTo>
                    <a:cubicBezTo>
                      <a:pt x="127" y="79"/>
                      <a:pt x="130" y="73"/>
                      <a:pt x="133" y="68"/>
                    </a:cubicBezTo>
                    <a:cubicBezTo>
                      <a:pt x="135" y="63"/>
                      <a:pt x="137" y="59"/>
                      <a:pt x="142" y="57"/>
                    </a:cubicBezTo>
                    <a:cubicBezTo>
                      <a:pt x="147" y="55"/>
                      <a:pt x="152" y="56"/>
                      <a:pt x="157" y="58"/>
                    </a:cubicBezTo>
                    <a:cubicBezTo>
                      <a:pt x="162" y="60"/>
                      <a:pt x="168" y="62"/>
                      <a:pt x="174" y="58"/>
                    </a:cubicBezTo>
                    <a:cubicBezTo>
                      <a:pt x="179" y="55"/>
                      <a:pt x="181" y="51"/>
                      <a:pt x="183" y="48"/>
                    </a:cubicBezTo>
                    <a:cubicBezTo>
                      <a:pt x="186" y="43"/>
                      <a:pt x="188" y="40"/>
                      <a:pt x="199" y="42"/>
                    </a:cubicBezTo>
                    <a:cubicBezTo>
                      <a:pt x="213" y="44"/>
                      <a:pt x="218" y="44"/>
                      <a:pt x="227" y="33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32" y="25"/>
                      <a:pt x="234" y="22"/>
                      <a:pt x="240" y="21"/>
                    </a:cubicBezTo>
                    <a:cubicBezTo>
                      <a:pt x="242" y="21"/>
                      <a:pt x="245" y="21"/>
                      <a:pt x="248" y="22"/>
                    </a:cubicBezTo>
                    <a:cubicBezTo>
                      <a:pt x="252" y="22"/>
                      <a:pt x="257" y="23"/>
                      <a:pt x="262" y="20"/>
                    </a:cubicBezTo>
                    <a:cubicBezTo>
                      <a:pt x="264" y="17"/>
                      <a:pt x="265" y="14"/>
                      <a:pt x="266" y="11"/>
                    </a:cubicBezTo>
                    <a:cubicBezTo>
                      <a:pt x="266" y="9"/>
                      <a:pt x="266" y="7"/>
                      <a:pt x="267" y="6"/>
                    </a:cubicBezTo>
                    <a:cubicBezTo>
                      <a:pt x="270" y="5"/>
                      <a:pt x="273" y="6"/>
                      <a:pt x="277" y="7"/>
                    </a:cubicBezTo>
                    <a:cubicBezTo>
                      <a:pt x="280" y="8"/>
                      <a:pt x="282" y="9"/>
                      <a:pt x="285" y="8"/>
                    </a:cubicBezTo>
                    <a:cubicBezTo>
                      <a:pt x="288" y="8"/>
                      <a:pt x="288" y="8"/>
                      <a:pt x="288" y="8"/>
                    </a:cubicBezTo>
                    <a:cubicBezTo>
                      <a:pt x="287" y="6"/>
                      <a:pt x="287" y="6"/>
                      <a:pt x="287" y="6"/>
                    </a:cubicBezTo>
                    <a:cubicBezTo>
                      <a:pt x="287" y="5"/>
                      <a:pt x="287" y="5"/>
                      <a:pt x="287" y="5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1" y="4"/>
                      <a:pt x="280" y="4"/>
                      <a:pt x="278" y="3"/>
                    </a:cubicBezTo>
                    <a:cubicBezTo>
                      <a:pt x="274" y="2"/>
                      <a:pt x="269" y="0"/>
                      <a:pt x="265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" y="1991"/>
                <a:ext cx="451" cy="187"/>
              </a:xfrm>
              <a:custGeom>
                <a:avLst/>
                <a:gdLst>
                  <a:gd name="T0" fmla="*/ 198 w 277"/>
                  <a:gd name="T1" fmla="*/ 29 h 115"/>
                  <a:gd name="T2" fmla="*/ 193 w 277"/>
                  <a:gd name="T3" fmla="*/ 34 h 115"/>
                  <a:gd name="T4" fmla="*/ 168 w 277"/>
                  <a:gd name="T5" fmla="*/ 44 h 115"/>
                  <a:gd name="T6" fmla="*/ 147 w 277"/>
                  <a:gd name="T7" fmla="*/ 47 h 115"/>
                  <a:gd name="T8" fmla="*/ 141 w 277"/>
                  <a:gd name="T9" fmla="*/ 55 h 115"/>
                  <a:gd name="T10" fmla="*/ 135 w 277"/>
                  <a:gd name="T11" fmla="*/ 62 h 115"/>
                  <a:gd name="T12" fmla="*/ 121 w 277"/>
                  <a:gd name="T13" fmla="*/ 64 h 115"/>
                  <a:gd name="T14" fmla="*/ 102 w 277"/>
                  <a:gd name="T15" fmla="*/ 68 h 115"/>
                  <a:gd name="T16" fmla="*/ 96 w 277"/>
                  <a:gd name="T17" fmla="*/ 75 h 115"/>
                  <a:gd name="T18" fmla="*/ 90 w 277"/>
                  <a:gd name="T19" fmla="*/ 82 h 115"/>
                  <a:gd name="T20" fmla="*/ 81 w 277"/>
                  <a:gd name="T21" fmla="*/ 83 h 115"/>
                  <a:gd name="T22" fmla="*/ 76 w 277"/>
                  <a:gd name="T23" fmla="*/ 83 h 115"/>
                  <a:gd name="T24" fmla="*/ 60 w 277"/>
                  <a:gd name="T25" fmla="*/ 91 h 115"/>
                  <a:gd name="T26" fmla="*/ 51 w 277"/>
                  <a:gd name="T27" fmla="*/ 97 h 115"/>
                  <a:gd name="T28" fmla="*/ 38 w 277"/>
                  <a:gd name="T29" fmla="*/ 98 h 115"/>
                  <a:gd name="T30" fmla="*/ 19 w 277"/>
                  <a:gd name="T31" fmla="*/ 103 h 115"/>
                  <a:gd name="T32" fmla="*/ 16 w 277"/>
                  <a:gd name="T33" fmla="*/ 109 h 115"/>
                  <a:gd name="T34" fmla="*/ 11 w 277"/>
                  <a:gd name="T35" fmla="*/ 111 h 115"/>
                  <a:gd name="T36" fmla="*/ 2 w 277"/>
                  <a:gd name="T37" fmla="*/ 105 h 115"/>
                  <a:gd name="T38" fmla="*/ 2 w 277"/>
                  <a:gd name="T39" fmla="*/ 104 h 115"/>
                  <a:gd name="T40" fmla="*/ 0 w 277"/>
                  <a:gd name="T41" fmla="*/ 108 h 115"/>
                  <a:gd name="T42" fmla="*/ 11 w 277"/>
                  <a:gd name="T43" fmla="*/ 115 h 115"/>
                  <a:gd name="T44" fmla="*/ 19 w 277"/>
                  <a:gd name="T45" fmla="*/ 110 h 115"/>
                  <a:gd name="T46" fmla="*/ 22 w 277"/>
                  <a:gd name="T47" fmla="*/ 105 h 115"/>
                  <a:gd name="T48" fmla="*/ 37 w 277"/>
                  <a:gd name="T49" fmla="*/ 101 h 115"/>
                  <a:gd name="T50" fmla="*/ 52 w 277"/>
                  <a:gd name="T51" fmla="*/ 101 h 115"/>
                  <a:gd name="T52" fmla="*/ 62 w 277"/>
                  <a:gd name="T53" fmla="*/ 94 h 115"/>
                  <a:gd name="T54" fmla="*/ 76 w 277"/>
                  <a:gd name="T55" fmla="*/ 87 h 115"/>
                  <a:gd name="T56" fmla="*/ 81 w 277"/>
                  <a:gd name="T57" fmla="*/ 87 h 115"/>
                  <a:gd name="T58" fmla="*/ 92 w 277"/>
                  <a:gd name="T59" fmla="*/ 85 h 115"/>
                  <a:gd name="T60" fmla="*/ 99 w 277"/>
                  <a:gd name="T61" fmla="*/ 77 h 115"/>
                  <a:gd name="T62" fmla="*/ 104 w 277"/>
                  <a:gd name="T63" fmla="*/ 71 h 115"/>
                  <a:gd name="T64" fmla="*/ 121 w 277"/>
                  <a:gd name="T65" fmla="*/ 68 h 115"/>
                  <a:gd name="T66" fmla="*/ 137 w 277"/>
                  <a:gd name="T67" fmla="*/ 65 h 115"/>
                  <a:gd name="T68" fmla="*/ 145 w 277"/>
                  <a:gd name="T69" fmla="*/ 57 h 115"/>
                  <a:gd name="T70" fmla="*/ 150 w 277"/>
                  <a:gd name="T71" fmla="*/ 50 h 115"/>
                  <a:gd name="T72" fmla="*/ 167 w 277"/>
                  <a:gd name="T73" fmla="*/ 47 h 115"/>
                  <a:gd name="T74" fmla="*/ 196 w 277"/>
                  <a:gd name="T75" fmla="*/ 37 h 115"/>
                  <a:gd name="T76" fmla="*/ 201 w 277"/>
                  <a:gd name="T77" fmla="*/ 32 h 115"/>
                  <a:gd name="T78" fmla="*/ 219 w 277"/>
                  <a:gd name="T79" fmla="*/ 27 h 115"/>
                  <a:gd name="T80" fmla="*/ 236 w 277"/>
                  <a:gd name="T81" fmla="*/ 26 h 115"/>
                  <a:gd name="T82" fmla="*/ 244 w 277"/>
                  <a:gd name="T83" fmla="*/ 19 h 115"/>
                  <a:gd name="T84" fmla="*/ 255 w 277"/>
                  <a:gd name="T85" fmla="*/ 12 h 115"/>
                  <a:gd name="T86" fmla="*/ 257 w 277"/>
                  <a:gd name="T87" fmla="*/ 12 h 115"/>
                  <a:gd name="T88" fmla="*/ 277 w 277"/>
                  <a:gd name="T89" fmla="*/ 2 h 115"/>
                  <a:gd name="T90" fmla="*/ 273 w 277"/>
                  <a:gd name="T91" fmla="*/ 0 h 115"/>
                  <a:gd name="T92" fmla="*/ 257 w 277"/>
                  <a:gd name="T93" fmla="*/ 8 h 115"/>
                  <a:gd name="T94" fmla="*/ 255 w 277"/>
                  <a:gd name="T95" fmla="*/ 8 h 115"/>
                  <a:gd name="T96" fmla="*/ 241 w 277"/>
                  <a:gd name="T97" fmla="*/ 16 h 115"/>
                  <a:gd name="T98" fmla="*/ 234 w 277"/>
                  <a:gd name="T99" fmla="*/ 22 h 115"/>
                  <a:gd name="T100" fmla="*/ 219 w 277"/>
                  <a:gd name="T101" fmla="*/ 23 h 115"/>
                  <a:gd name="T102" fmla="*/ 198 w 277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7" h="115">
                    <a:moveTo>
                      <a:pt x="198" y="29"/>
                    </a:moveTo>
                    <a:cubicBezTo>
                      <a:pt x="193" y="34"/>
                      <a:pt x="193" y="34"/>
                      <a:pt x="193" y="34"/>
                    </a:cubicBezTo>
                    <a:cubicBezTo>
                      <a:pt x="185" y="43"/>
                      <a:pt x="182" y="46"/>
                      <a:pt x="168" y="44"/>
                    </a:cubicBezTo>
                    <a:cubicBezTo>
                      <a:pt x="161" y="42"/>
                      <a:pt x="154" y="42"/>
                      <a:pt x="147" y="47"/>
                    </a:cubicBezTo>
                    <a:cubicBezTo>
                      <a:pt x="145" y="49"/>
                      <a:pt x="143" y="52"/>
                      <a:pt x="141" y="55"/>
                    </a:cubicBezTo>
                    <a:cubicBezTo>
                      <a:pt x="140" y="58"/>
                      <a:pt x="138" y="60"/>
                      <a:pt x="135" y="62"/>
                    </a:cubicBezTo>
                    <a:cubicBezTo>
                      <a:pt x="131" y="64"/>
                      <a:pt x="126" y="64"/>
                      <a:pt x="121" y="64"/>
                    </a:cubicBezTo>
                    <a:cubicBezTo>
                      <a:pt x="114" y="64"/>
                      <a:pt x="108" y="64"/>
                      <a:pt x="102" y="68"/>
                    </a:cubicBezTo>
                    <a:cubicBezTo>
                      <a:pt x="99" y="69"/>
                      <a:pt x="97" y="72"/>
                      <a:pt x="96" y="75"/>
                    </a:cubicBezTo>
                    <a:cubicBezTo>
                      <a:pt x="94" y="78"/>
                      <a:pt x="93" y="80"/>
                      <a:pt x="90" y="82"/>
                    </a:cubicBezTo>
                    <a:cubicBezTo>
                      <a:pt x="87" y="84"/>
                      <a:pt x="84" y="83"/>
                      <a:pt x="81" y="83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67" y="83"/>
                      <a:pt x="63" y="87"/>
                      <a:pt x="60" y="91"/>
                    </a:cubicBezTo>
                    <a:cubicBezTo>
                      <a:pt x="57" y="93"/>
                      <a:pt x="55" y="95"/>
                      <a:pt x="51" y="97"/>
                    </a:cubicBezTo>
                    <a:cubicBezTo>
                      <a:pt x="46" y="99"/>
                      <a:pt x="42" y="98"/>
                      <a:pt x="38" y="98"/>
                    </a:cubicBezTo>
                    <a:cubicBezTo>
                      <a:pt x="32" y="96"/>
                      <a:pt x="25" y="95"/>
                      <a:pt x="19" y="103"/>
                    </a:cubicBezTo>
                    <a:cubicBezTo>
                      <a:pt x="17" y="105"/>
                      <a:pt x="16" y="108"/>
                      <a:pt x="16" y="109"/>
                    </a:cubicBezTo>
                    <a:cubicBezTo>
                      <a:pt x="15" y="111"/>
                      <a:pt x="15" y="111"/>
                      <a:pt x="11" y="111"/>
                    </a:cubicBezTo>
                    <a:cubicBezTo>
                      <a:pt x="11" y="111"/>
                      <a:pt x="9" y="110"/>
                      <a:pt x="2" y="105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7" y="114"/>
                      <a:pt x="9" y="115"/>
                      <a:pt x="11" y="115"/>
                    </a:cubicBezTo>
                    <a:cubicBezTo>
                      <a:pt x="17" y="115"/>
                      <a:pt x="18" y="114"/>
                      <a:pt x="19" y="110"/>
                    </a:cubicBezTo>
                    <a:cubicBezTo>
                      <a:pt x="20" y="109"/>
                      <a:pt x="20" y="107"/>
                      <a:pt x="22" y="105"/>
                    </a:cubicBezTo>
                    <a:cubicBezTo>
                      <a:pt x="27" y="99"/>
                      <a:pt x="31" y="100"/>
                      <a:pt x="37" y="101"/>
                    </a:cubicBezTo>
                    <a:cubicBezTo>
                      <a:pt x="41" y="102"/>
                      <a:pt x="46" y="104"/>
                      <a:pt x="52" y="101"/>
                    </a:cubicBezTo>
                    <a:cubicBezTo>
                      <a:pt x="57" y="99"/>
                      <a:pt x="60" y="96"/>
                      <a:pt x="62" y="94"/>
                    </a:cubicBezTo>
                    <a:cubicBezTo>
                      <a:pt x="66" y="90"/>
                      <a:pt x="69" y="87"/>
                      <a:pt x="76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8" y="88"/>
                      <a:pt x="92" y="85"/>
                    </a:cubicBezTo>
                    <a:cubicBezTo>
                      <a:pt x="96" y="83"/>
                      <a:pt x="98" y="80"/>
                      <a:pt x="99" y="77"/>
                    </a:cubicBezTo>
                    <a:cubicBezTo>
                      <a:pt x="101" y="75"/>
                      <a:pt x="102" y="72"/>
                      <a:pt x="104" y="71"/>
                    </a:cubicBezTo>
                    <a:cubicBezTo>
                      <a:pt x="109" y="68"/>
                      <a:pt x="115" y="68"/>
                      <a:pt x="121" y="68"/>
                    </a:cubicBezTo>
                    <a:cubicBezTo>
                      <a:pt x="127" y="68"/>
                      <a:pt x="132" y="68"/>
                      <a:pt x="137" y="65"/>
                    </a:cubicBezTo>
                    <a:cubicBezTo>
                      <a:pt x="141" y="64"/>
                      <a:pt x="143" y="60"/>
                      <a:pt x="145" y="57"/>
                    </a:cubicBezTo>
                    <a:cubicBezTo>
                      <a:pt x="146" y="54"/>
                      <a:pt x="148" y="52"/>
                      <a:pt x="150" y="50"/>
                    </a:cubicBezTo>
                    <a:cubicBezTo>
                      <a:pt x="155" y="46"/>
                      <a:pt x="160" y="46"/>
                      <a:pt x="167" y="47"/>
                    </a:cubicBezTo>
                    <a:cubicBezTo>
                      <a:pt x="184" y="50"/>
                      <a:pt x="187" y="46"/>
                      <a:pt x="196" y="37"/>
                    </a:cubicBezTo>
                    <a:cubicBezTo>
                      <a:pt x="201" y="32"/>
                      <a:pt x="201" y="32"/>
                      <a:pt x="201" y="32"/>
                    </a:cubicBezTo>
                    <a:cubicBezTo>
                      <a:pt x="207" y="26"/>
                      <a:pt x="213" y="26"/>
                      <a:pt x="219" y="27"/>
                    </a:cubicBezTo>
                    <a:cubicBezTo>
                      <a:pt x="224" y="28"/>
                      <a:pt x="230" y="29"/>
                      <a:pt x="236" y="26"/>
                    </a:cubicBezTo>
                    <a:cubicBezTo>
                      <a:pt x="240" y="24"/>
                      <a:pt x="242" y="21"/>
                      <a:pt x="244" y="19"/>
                    </a:cubicBezTo>
                    <a:cubicBezTo>
                      <a:pt x="247" y="15"/>
                      <a:pt x="249" y="13"/>
                      <a:pt x="255" y="12"/>
                    </a:cubicBezTo>
                    <a:cubicBezTo>
                      <a:pt x="257" y="12"/>
                      <a:pt x="257" y="12"/>
                      <a:pt x="257" y="12"/>
                    </a:cubicBezTo>
                    <a:cubicBezTo>
                      <a:pt x="265" y="12"/>
                      <a:pt x="274" y="12"/>
                      <a:pt x="277" y="2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7"/>
                      <a:pt x="266" y="8"/>
                      <a:pt x="257" y="8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47" y="9"/>
                      <a:pt x="244" y="13"/>
                      <a:pt x="241" y="16"/>
                    </a:cubicBezTo>
                    <a:cubicBezTo>
                      <a:pt x="239" y="19"/>
                      <a:pt x="237" y="21"/>
                      <a:pt x="234" y="22"/>
                    </a:cubicBezTo>
                    <a:cubicBezTo>
                      <a:pt x="229" y="25"/>
                      <a:pt x="224" y="24"/>
                      <a:pt x="219" y="23"/>
                    </a:cubicBezTo>
                    <a:cubicBezTo>
                      <a:pt x="213" y="22"/>
                      <a:pt x="206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7" y="2040"/>
                <a:ext cx="469" cy="200"/>
              </a:xfrm>
              <a:custGeom>
                <a:avLst/>
                <a:gdLst>
                  <a:gd name="T0" fmla="*/ 265 w 288"/>
                  <a:gd name="T1" fmla="*/ 3 h 123"/>
                  <a:gd name="T2" fmla="*/ 261 w 288"/>
                  <a:gd name="T3" fmla="*/ 11 h 123"/>
                  <a:gd name="T4" fmla="*/ 259 w 288"/>
                  <a:gd name="T5" fmla="*/ 17 h 123"/>
                  <a:gd name="T6" fmla="*/ 248 w 288"/>
                  <a:gd name="T7" fmla="*/ 18 h 123"/>
                  <a:gd name="T8" fmla="*/ 239 w 288"/>
                  <a:gd name="T9" fmla="*/ 17 h 123"/>
                  <a:gd name="T10" fmla="*/ 226 w 288"/>
                  <a:gd name="T11" fmla="*/ 27 h 123"/>
                  <a:gd name="T12" fmla="*/ 224 w 288"/>
                  <a:gd name="T13" fmla="*/ 30 h 123"/>
                  <a:gd name="T14" fmla="*/ 199 w 288"/>
                  <a:gd name="T15" fmla="*/ 38 h 123"/>
                  <a:gd name="T16" fmla="*/ 180 w 288"/>
                  <a:gd name="T17" fmla="*/ 46 h 123"/>
                  <a:gd name="T18" fmla="*/ 171 w 288"/>
                  <a:gd name="T19" fmla="*/ 55 h 123"/>
                  <a:gd name="T20" fmla="*/ 158 w 288"/>
                  <a:gd name="T21" fmla="*/ 55 h 123"/>
                  <a:gd name="T22" fmla="*/ 140 w 288"/>
                  <a:gd name="T23" fmla="*/ 54 h 123"/>
                  <a:gd name="T24" fmla="*/ 129 w 288"/>
                  <a:gd name="T25" fmla="*/ 66 h 123"/>
                  <a:gd name="T26" fmla="*/ 117 w 288"/>
                  <a:gd name="T27" fmla="*/ 77 h 123"/>
                  <a:gd name="T28" fmla="*/ 103 w 288"/>
                  <a:gd name="T29" fmla="*/ 76 h 123"/>
                  <a:gd name="T30" fmla="*/ 76 w 288"/>
                  <a:gd name="T31" fmla="*/ 80 h 123"/>
                  <a:gd name="T32" fmla="*/ 68 w 288"/>
                  <a:gd name="T33" fmla="*/ 92 h 123"/>
                  <a:gd name="T34" fmla="*/ 49 w 288"/>
                  <a:gd name="T35" fmla="*/ 103 h 123"/>
                  <a:gd name="T36" fmla="*/ 44 w 288"/>
                  <a:gd name="T37" fmla="*/ 102 h 123"/>
                  <a:gd name="T38" fmla="*/ 19 w 288"/>
                  <a:gd name="T39" fmla="*/ 107 h 123"/>
                  <a:gd name="T40" fmla="*/ 15 w 288"/>
                  <a:gd name="T41" fmla="*/ 113 h 123"/>
                  <a:gd name="T42" fmla="*/ 12 w 288"/>
                  <a:gd name="T43" fmla="*/ 118 h 123"/>
                  <a:gd name="T44" fmla="*/ 5 w 288"/>
                  <a:gd name="T45" fmla="*/ 110 h 123"/>
                  <a:gd name="T46" fmla="*/ 3 w 288"/>
                  <a:gd name="T47" fmla="*/ 107 h 123"/>
                  <a:gd name="T48" fmla="*/ 0 w 288"/>
                  <a:gd name="T49" fmla="*/ 110 h 123"/>
                  <a:gd name="T50" fmla="*/ 2 w 288"/>
                  <a:gd name="T51" fmla="*/ 112 h 123"/>
                  <a:gd name="T52" fmla="*/ 11 w 288"/>
                  <a:gd name="T53" fmla="*/ 122 h 123"/>
                  <a:gd name="T54" fmla="*/ 19 w 288"/>
                  <a:gd name="T55" fmla="*/ 115 h 123"/>
                  <a:gd name="T56" fmla="*/ 22 w 288"/>
                  <a:gd name="T57" fmla="*/ 110 h 123"/>
                  <a:gd name="T58" fmla="*/ 43 w 288"/>
                  <a:gd name="T59" fmla="*/ 106 h 123"/>
                  <a:gd name="T60" fmla="*/ 49 w 288"/>
                  <a:gd name="T61" fmla="*/ 107 h 123"/>
                  <a:gd name="T62" fmla="*/ 72 w 288"/>
                  <a:gd name="T63" fmla="*/ 93 h 123"/>
                  <a:gd name="T64" fmla="*/ 79 w 288"/>
                  <a:gd name="T65" fmla="*/ 83 h 123"/>
                  <a:gd name="T66" fmla="*/ 102 w 288"/>
                  <a:gd name="T67" fmla="*/ 80 h 123"/>
                  <a:gd name="T68" fmla="*/ 118 w 288"/>
                  <a:gd name="T69" fmla="*/ 81 h 123"/>
                  <a:gd name="T70" fmla="*/ 133 w 288"/>
                  <a:gd name="T71" fmla="*/ 68 h 123"/>
                  <a:gd name="T72" fmla="*/ 142 w 288"/>
                  <a:gd name="T73" fmla="*/ 57 h 123"/>
                  <a:gd name="T74" fmla="*/ 157 w 288"/>
                  <a:gd name="T75" fmla="*/ 58 h 123"/>
                  <a:gd name="T76" fmla="*/ 173 w 288"/>
                  <a:gd name="T77" fmla="*/ 59 h 123"/>
                  <a:gd name="T78" fmla="*/ 183 w 288"/>
                  <a:gd name="T79" fmla="*/ 48 h 123"/>
                  <a:gd name="T80" fmla="*/ 199 w 288"/>
                  <a:gd name="T81" fmla="*/ 42 h 123"/>
                  <a:gd name="T82" fmla="*/ 227 w 288"/>
                  <a:gd name="T83" fmla="*/ 33 h 123"/>
                  <a:gd name="T84" fmla="*/ 230 w 288"/>
                  <a:gd name="T85" fmla="*/ 29 h 123"/>
                  <a:gd name="T86" fmla="*/ 240 w 288"/>
                  <a:gd name="T87" fmla="*/ 21 h 123"/>
                  <a:gd name="T88" fmla="*/ 248 w 288"/>
                  <a:gd name="T89" fmla="*/ 22 h 123"/>
                  <a:gd name="T90" fmla="*/ 261 w 288"/>
                  <a:gd name="T91" fmla="*/ 20 h 123"/>
                  <a:gd name="T92" fmla="*/ 265 w 288"/>
                  <a:gd name="T93" fmla="*/ 11 h 123"/>
                  <a:gd name="T94" fmla="*/ 267 w 288"/>
                  <a:gd name="T95" fmla="*/ 7 h 123"/>
                  <a:gd name="T96" fmla="*/ 277 w 288"/>
                  <a:gd name="T97" fmla="*/ 7 h 123"/>
                  <a:gd name="T98" fmla="*/ 285 w 288"/>
                  <a:gd name="T99" fmla="*/ 9 h 123"/>
                  <a:gd name="T100" fmla="*/ 288 w 288"/>
                  <a:gd name="T101" fmla="*/ 9 h 123"/>
                  <a:gd name="T102" fmla="*/ 286 w 288"/>
                  <a:gd name="T103" fmla="*/ 6 h 123"/>
                  <a:gd name="T104" fmla="*/ 287 w 288"/>
                  <a:gd name="T105" fmla="*/ 5 h 123"/>
                  <a:gd name="T106" fmla="*/ 283 w 288"/>
                  <a:gd name="T107" fmla="*/ 4 h 123"/>
                  <a:gd name="T108" fmla="*/ 283 w 288"/>
                  <a:gd name="T109" fmla="*/ 4 h 123"/>
                  <a:gd name="T110" fmla="*/ 283 w 288"/>
                  <a:gd name="T111" fmla="*/ 4 h 123"/>
                  <a:gd name="T112" fmla="*/ 278 w 288"/>
                  <a:gd name="T113" fmla="*/ 3 h 123"/>
                  <a:gd name="T114" fmla="*/ 265 w 288"/>
                  <a:gd name="T115" fmla="*/ 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8" h="123">
                    <a:moveTo>
                      <a:pt x="265" y="3"/>
                    </a:moveTo>
                    <a:cubicBezTo>
                      <a:pt x="262" y="5"/>
                      <a:pt x="262" y="8"/>
                      <a:pt x="261" y="11"/>
                    </a:cubicBezTo>
                    <a:cubicBezTo>
                      <a:pt x="261" y="13"/>
                      <a:pt x="261" y="15"/>
                      <a:pt x="259" y="17"/>
                    </a:cubicBezTo>
                    <a:cubicBezTo>
                      <a:pt x="256" y="19"/>
                      <a:pt x="252" y="19"/>
                      <a:pt x="248" y="18"/>
                    </a:cubicBezTo>
                    <a:cubicBezTo>
                      <a:pt x="245" y="17"/>
                      <a:pt x="242" y="17"/>
                      <a:pt x="239" y="17"/>
                    </a:cubicBezTo>
                    <a:cubicBezTo>
                      <a:pt x="232" y="19"/>
                      <a:pt x="229" y="23"/>
                      <a:pt x="226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6" y="41"/>
                      <a:pt x="213" y="40"/>
                      <a:pt x="199" y="38"/>
                    </a:cubicBezTo>
                    <a:cubicBezTo>
                      <a:pt x="186" y="36"/>
                      <a:pt x="183" y="41"/>
                      <a:pt x="180" y="46"/>
                    </a:cubicBezTo>
                    <a:cubicBezTo>
                      <a:pt x="178" y="49"/>
                      <a:pt x="176" y="52"/>
                      <a:pt x="171" y="55"/>
                    </a:cubicBezTo>
                    <a:cubicBezTo>
                      <a:pt x="167" y="58"/>
                      <a:pt x="163" y="56"/>
                      <a:pt x="158" y="55"/>
                    </a:cubicBezTo>
                    <a:cubicBezTo>
                      <a:pt x="152" y="53"/>
                      <a:pt x="146" y="51"/>
                      <a:pt x="140" y="54"/>
                    </a:cubicBezTo>
                    <a:cubicBezTo>
                      <a:pt x="134" y="57"/>
                      <a:pt x="131" y="62"/>
                      <a:pt x="129" y="66"/>
                    </a:cubicBezTo>
                    <a:cubicBezTo>
                      <a:pt x="127" y="71"/>
                      <a:pt x="125" y="76"/>
                      <a:pt x="117" y="77"/>
                    </a:cubicBezTo>
                    <a:cubicBezTo>
                      <a:pt x="113" y="77"/>
                      <a:pt x="108" y="77"/>
                      <a:pt x="103" y="76"/>
                    </a:cubicBezTo>
                    <a:cubicBezTo>
                      <a:pt x="93" y="74"/>
                      <a:pt x="83" y="73"/>
                      <a:pt x="76" y="80"/>
                    </a:cubicBezTo>
                    <a:cubicBezTo>
                      <a:pt x="73" y="84"/>
                      <a:pt x="70" y="88"/>
                      <a:pt x="68" y="92"/>
                    </a:cubicBezTo>
                    <a:cubicBezTo>
                      <a:pt x="64" y="99"/>
                      <a:pt x="62" y="105"/>
                      <a:pt x="49" y="103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36" y="101"/>
                      <a:pt x="28" y="99"/>
                      <a:pt x="19" y="107"/>
                    </a:cubicBezTo>
                    <a:cubicBezTo>
                      <a:pt x="17" y="109"/>
                      <a:pt x="16" y="111"/>
                      <a:pt x="15" y="113"/>
                    </a:cubicBezTo>
                    <a:cubicBezTo>
                      <a:pt x="14" y="117"/>
                      <a:pt x="13" y="118"/>
                      <a:pt x="12" y="118"/>
                    </a:cubicBezTo>
                    <a:cubicBezTo>
                      <a:pt x="10" y="118"/>
                      <a:pt x="6" y="112"/>
                      <a:pt x="5" y="11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5" y="117"/>
                      <a:pt x="8" y="121"/>
                      <a:pt x="11" y="122"/>
                    </a:cubicBezTo>
                    <a:cubicBezTo>
                      <a:pt x="16" y="123"/>
                      <a:pt x="18" y="118"/>
                      <a:pt x="19" y="115"/>
                    </a:cubicBezTo>
                    <a:cubicBezTo>
                      <a:pt x="20" y="113"/>
                      <a:pt x="21" y="111"/>
                      <a:pt x="22" y="110"/>
                    </a:cubicBezTo>
                    <a:cubicBezTo>
                      <a:pt x="29" y="103"/>
                      <a:pt x="35" y="104"/>
                      <a:pt x="43" y="106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64" y="109"/>
                      <a:pt x="68" y="101"/>
                      <a:pt x="72" y="93"/>
                    </a:cubicBezTo>
                    <a:cubicBezTo>
                      <a:pt x="74" y="90"/>
                      <a:pt x="76" y="86"/>
                      <a:pt x="79" y="83"/>
                    </a:cubicBezTo>
                    <a:cubicBezTo>
                      <a:pt x="85" y="77"/>
                      <a:pt x="93" y="79"/>
                      <a:pt x="102" y="80"/>
                    </a:cubicBezTo>
                    <a:cubicBezTo>
                      <a:pt x="108" y="81"/>
                      <a:pt x="113" y="82"/>
                      <a:pt x="118" y="81"/>
                    </a:cubicBezTo>
                    <a:cubicBezTo>
                      <a:pt x="127" y="79"/>
                      <a:pt x="130" y="73"/>
                      <a:pt x="133" y="68"/>
                    </a:cubicBezTo>
                    <a:cubicBezTo>
                      <a:pt x="135" y="64"/>
                      <a:pt x="137" y="60"/>
                      <a:pt x="142" y="57"/>
                    </a:cubicBezTo>
                    <a:cubicBezTo>
                      <a:pt x="147" y="55"/>
                      <a:pt x="151" y="57"/>
                      <a:pt x="157" y="58"/>
                    </a:cubicBezTo>
                    <a:cubicBezTo>
                      <a:pt x="162" y="60"/>
                      <a:pt x="168" y="62"/>
                      <a:pt x="173" y="59"/>
                    </a:cubicBezTo>
                    <a:cubicBezTo>
                      <a:pt x="179" y="55"/>
                      <a:pt x="181" y="51"/>
                      <a:pt x="183" y="48"/>
                    </a:cubicBezTo>
                    <a:cubicBezTo>
                      <a:pt x="186" y="43"/>
                      <a:pt x="188" y="41"/>
                      <a:pt x="199" y="42"/>
                    </a:cubicBezTo>
                    <a:cubicBezTo>
                      <a:pt x="213" y="45"/>
                      <a:pt x="217" y="45"/>
                      <a:pt x="227" y="33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32" y="25"/>
                      <a:pt x="234" y="22"/>
                      <a:pt x="240" y="21"/>
                    </a:cubicBezTo>
                    <a:cubicBezTo>
                      <a:pt x="242" y="21"/>
                      <a:pt x="245" y="21"/>
                      <a:pt x="248" y="22"/>
                    </a:cubicBezTo>
                    <a:cubicBezTo>
                      <a:pt x="252" y="23"/>
                      <a:pt x="257" y="24"/>
                      <a:pt x="261" y="20"/>
                    </a:cubicBezTo>
                    <a:cubicBezTo>
                      <a:pt x="264" y="17"/>
                      <a:pt x="265" y="14"/>
                      <a:pt x="265" y="11"/>
                    </a:cubicBezTo>
                    <a:cubicBezTo>
                      <a:pt x="266" y="9"/>
                      <a:pt x="266" y="7"/>
                      <a:pt x="267" y="7"/>
                    </a:cubicBezTo>
                    <a:cubicBezTo>
                      <a:pt x="270" y="5"/>
                      <a:pt x="273" y="6"/>
                      <a:pt x="277" y="7"/>
                    </a:cubicBezTo>
                    <a:cubicBezTo>
                      <a:pt x="280" y="8"/>
                      <a:pt x="282" y="9"/>
                      <a:pt x="285" y="9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86" y="6"/>
                      <a:pt x="286" y="6"/>
                      <a:pt x="286" y="6"/>
                    </a:cubicBezTo>
                    <a:cubicBezTo>
                      <a:pt x="287" y="5"/>
                      <a:pt x="287" y="5"/>
                      <a:pt x="287" y="5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1" y="4"/>
                      <a:pt x="280" y="4"/>
                      <a:pt x="278" y="3"/>
                    </a:cubicBezTo>
                    <a:cubicBezTo>
                      <a:pt x="274" y="2"/>
                      <a:pt x="269" y="0"/>
                      <a:pt x="265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6" y="2112"/>
                <a:ext cx="451" cy="187"/>
              </a:xfrm>
              <a:custGeom>
                <a:avLst/>
                <a:gdLst>
                  <a:gd name="T0" fmla="*/ 198 w 277"/>
                  <a:gd name="T1" fmla="*/ 29 h 115"/>
                  <a:gd name="T2" fmla="*/ 193 w 277"/>
                  <a:gd name="T3" fmla="*/ 34 h 115"/>
                  <a:gd name="T4" fmla="*/ 168 w 277"/>
                  <a:gd name="T5" fmla="*/ 43 h 115"/>
                  <a:gd name="T6" fmla="*/ 147 w 277"/>
                  <a:gd name="T7" fmla="*/ 46 h 115"/>
                  <a:gd name="T8" fmla="*/ 141 w 277"/>
                  <a:gd name="T9" fmla="*/ 54 h 115"/>
                  <a:gd name="T10" fmla="*/ 135 w 277"/>
                  <a:gd name="T11" fmla="*/ 61 h 115"/>
                  <a:gd name="T12" fmla="*/ 121 w 277"/>
                  <a:gd name="T13" fmla="*/ 63 h 115"/>
                  <a:gd name="T14" fmla="*/ 102 w 277"/>
                  <a:gd name="T15" fmla="*/ 67 h 115"/>
                  <a:gd name="T16" fmla="*/ 96 w 277"/>
                  <a:gd name="T17" fmla="*/ 74 h 115"/>
                  <a:gd name="T18" fmla="*/ 90 w 277"/>
                  <a:gd name="T19" fmla="*/ 81 h 115"/>
                  <a:gd name="T20" fmla="*/ 81 w 277"/>
                  <a:gd name="T21" fmla="*/ 82 h 115"/>
                  <a:gd name="T22" fmla="*/ 76 w 277"/>
                  <a:gd name="T23" fmla="*/ 82 h 115"/>
                  <a:gd name="T24" fmla="*/ 59 w 277"/>
                  <a:gd name="T25" fmla="*/ 90 h 115"/>
                  <a:gd name="T26" fmla="*/ 50 w 277"/>
                  <a:gd name="T27" fmla="*/ 97 h 115"/>
                  <a:gd name="T28" fmla="*/ 37 w 277"/>
                  <a:gd name="T29" fmla="*/ 97 h 115"/>
                  <a:gd name="T30" fmla="*/ 19 w 277"/>
                  <a:gd name="T31" fmla="*/ 102 h 115"/>
                  <a:gd name="T32" fmla="*/ 15 w 277"/>
                  <a:gd name="T33" fmla="*/ 108 h 115"/>
                  <a:gd name="T34" fmla="*/ 11 w 277"/>
                  <a:gd name="T35" fmla="*/ 110 h 115"/>
                  <a:gd name="T36" fmla="*/ 2 w 277"/>
                  <a:gd name="T37" fmla="*/ 104 h 115"/>
                  <a:gd name="T38" fmla="*/ 2 w 277"/>
                  <a:gd name="T39" fmla="*/ 104 h 115"/>
                  <a:gd name="T40" fmla="*/ 0 w 277"/>
                  <a:gd name="T41" fmla="*/ 107 h 115"/>
                  <a:gd name="T42" fmla="*/ 10 w 277"/>
                  <a:gd name="T43" fmla="*/ 114 h 115"/>
                  <a:gd name="T44" fmla="*/ 19 w 277"/>
                  <a:gd name="T45" fmla="*/ 110 h 115"/>
                  <a:gd name="T46" fmla="*/ 22 w 277"/>
                  <a:gd name="T47" fmla="*/ 105 h 115"/>
                  <a:gd name="T48" fmla="*/ 37 w 277"/>
                  <a:gd name="T49" fmla="*/ 101 h 115"/>
                  <a:gd name="T50" fmla="*/ 52 w 277"/>
                  <a:gd name="T51" fmla="*/ 100 h 115"/>
                  <a:gd name="T52" fmla="*/ 62 w 277"/>
                  <a:gd name="T53" fmla="*/ 93 h 115"/>
                  <a:gd name="T54" fmla="*/ 76 w 277"/>
                  <a:gd name="T55" fmla="*/ 86 h 115"/>
                  <a:gd name="T56" fmla="*/ 80 w 277"/>
                  <a:gd name="T57" fmla="*/ 86 h 115"/>
                  <a:gd name="T58" fmla="*/ 92 w 277"/>
                  <a:gd name="T59" fmla="*/ 84 h 115"/>
                  <a:gd name="T60" fmla="*/ 99 w 277"/>
                  <a:gd name="T61" fmla="*/ 76 h 115"/>
                  <a:gd name="T62" fmla="*/ 104 w 277"/>
                  <a:gd name="T63" fmla="*/ 70 h 115"/>
                  <a:gd name="T64" fmla="*/ 121 w 277"/>
                  <a:gd name="T65" fmla="*/ 67 h 115"/>
                  <a:gd name="T66" fmla="*/ 137 w 277"/>
                  <a:gd name="T67" fmla="*/ 65 h 115"/>
                  <a:gd name="T68" fmla="*/ 145 w 277"/>
                  <a:gd name="T69" fmla="*/ 56 h 115"/>
                  <a:gd name="T70" fmla="*/ 150 w 277"/>
                  <a:gd name="T71" fmla="*/ 49 h 115"/>
                  <a:gd name="T72" fmla="*/ 167 w 277"/>
                  <a:gd name="T73" fmla="*/ 47 h 115"/>
                  <a:gd name="T74" fmla="*/ 196 w 277"/>
                  <a:gd name="T75" fmla="*/ 36 h 115"/>
                  <a:gd name="T76" fmla="*/ 201 w 277"/>
                  <a:gd name="T77" fmla="*/ 31 h 115"/>
                  <a:gd name="T78" fmla="*/ 219 w 277"/>
                  <a:gd name="T79" fmla="*/ 27 h 115"/>
                  <a:gd name="T80" fmla="*/ 236 w 277"/>
                  <a:gd name="T81" fmla="*/ 25 h 115"/>
                  <a:gd name="T82" fmla="*/ 244 w 277"/>
                  <a:gd name="T83" fmla="*/ 18 h 115"/>
                  <a:gd name="T84" fmla="*/ 255 w 277"/>
                  <a:gd name="T85" fmla="*/ 12 h 115"/>
                  <a:gd name="T86" fmla="*/ 257 w 277"/>
                  <a:gd name="T87" fmla="*/ 12 h 115"/>
                  <a:gd name="T88" fmla="*/ 277 w 277"/>
                  <a:gd name="T89" fmla="*/ 1 h 115"/>
                  <a:gd name="T90" fmla="*/ 273 w 277"/>
                  <a:gd name="T91" fmla="*/ 0 h 115"/>
                  <a:gd name="T92" fmla="*/ 257 w 277"/>
                  <a:gd name="T93" fmla="*/ 8 h 115"/>
                  <a:gd name="T94" fmla="*/ 255 w 277"/>
                  <a:gd name="T95" fmla="*/ 8 h 115"/>
                  <a:gd name="T96" fmla="*/ 241 w 277"/>
                  <a:gd name="T97" fmla="*/ 15 h 115"/>
                  <a:gd name="T98" fmla="*/ 234 w 277"/>
                  <a:gd name="T99" fmla="*/ 22 h 115"/>
                  <a:gd name="T100" fmla="*/ 219 w 277"/>
                  <a:gd name="T101" fmla="*/ 23 h 115"/>
                  <a:gd name="T102" fmla="*/ 198 w 277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7" h="115">
                    <a:moveTo>
                      <a:pt x="198" y="29"/>
                    </a:moveTo>
                    <a:cubicBezTo>
                      <a:pt x="193" y="34"/>
                      <a:pt x="193" y="34"/>
                      <a:pt x="193" y="34"/>
                    </a:cubicBezTo>
                    <a:cubicBezTo>
                      <a:pt x="185" y="42"/>
                      <a:pt x="182" y="45"/>
                      <a:pt x="168" y="43"/>
                    </a:cubicBezTo>
                    <a:cubicBezTo>
                      <a:pt x="161" y="42"/>
                      <a:pt x="154" y="41"/>
                      <a:pt x="147" y="46"/>
                    </a:cubicBezTo>
                    <a:cubicBezTo>
                      <a:pt x="145" y="48"/>
                      <a:pt x="143" y="51"/>
                      <a:pt x="141" y="54"/>
                    </a:cubicBezTo>
                    <a:cubicBezTo>
                      <a:pt x="140" y="57"/>
                      <a:pt x="138" y="60"/>
                      <a:pt x="135" y="61"/>
                    </a:cubicBezTo>
                    <a:cubicBezTo>
                      <a:pt x="131" y="63"/>
                      <a:pt x="126" y="63"/>
                      <a:pt x="121" y="63"/>
                    </a:cubicBezTo>
                    <a:cubicBezTo>
                      <a:pt x="114" y="63"/>
                      <a:pt x="108" y="63"/>
                      <a:pt x="102" y="67"/>
                    </a:cubicBezTo>
                    <a:cubicBezTo>
                      <a:pt x="99" y="69"/>
                      <a:pt x="97" y="72"/>
                      <a:pt x="96" y="74"/>
                    </a:cubicBezTo>
                    <a:cubicBezTo>
                      <a:pt x="94" y="77"/>
                      <a:pt x="93" y="80"/>
                      <a:pt x="90" y="81"/>
                    </a:cubicBezTo>
                    <a:cubicBezTo>
                      <a:pt x="87" y="83"/>
                      <a:pt x="84" y="83"/>
                      <a:pt x="81" y="82"/>
                    </a:cubicBezTo>
                    <a:cubicBezTo>
                      <a:pt x="76" y="82"/>
                      <a:pt x="76" y="82"/>
                      <a:pt x="76" y="82"/>
                    </a:cubicBezTo>
                    <a:cubicBezTo>
                      <a:pt x="67" y="83"/>
                      <a:pt x="63" y="86"/>
                      <a:pt x="59" y="90"/>
                    </a:cubicBezTo>
                    <a:cubicBezTo>
                      <a:pt x="57" y="92"/>
                      <a:pt x="55" y="95"/>
                      <a:pt x="50" y="97"/>
                    </a:cubicBezTo>
                    <a:cubicBezTo>
                      <a:pt x="46" y="99"/>
                      <a:pt x="42" y="98"/>
                      <a:pt x="37" y="97"/>
                    </a:cubicBezTo>
                    <a:cubicBezTo>
                      <a:pt x="32" y="96"/>
                      <a:pt x="25" y="94"/>
                      <a:pt x="19" y="102"/>
                    </a:cubicBezTo>
                    <a:cubicBezTo>
                      <a:pt x="17" y="105"/>
                      <a:pt x="16" y="107"/>
                      <a:pt x="15" y="108"/>
                    </a:cubicBezTo>
                    <a:cubicBezTo>
                      <a:pt x="15" y="110"/>
                      <a:pt x="15" y="110"/>
                      <a:pt x="11" y="110"/>
                    </a:cubicBezTo>
                    <a:cubicBezTo>
                      <a:pt x="11" y="110"/>
                      <a:pt x="9" y="110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" y="113"/>
                      <a:pt x="9" y="114"/>
                      <a:pt x="10" y="114"/>
                    </a:cubicBezTo>
                    <a:cubicBezTo>
                      <a:pt x="17" y="115"/>
                      <a:pt x="18" y="113"/>
                      <a:pt x="19" y="110"/>
                    </a:cubicBezTo>
                    <a:cubicBezTo>
                      <a:pt x="20" y="108"/>
                      <a:pt x="20" y="107"/>
                      <a:pt x="22" y="105"/>
                    </a:cubicBezTo>
                    <a:cubicBezTo>
                      <a:pt x="26" y="99"/>
                      <a:pt x="31" y="99"/>
                      <a:pt x="37" y="101"/>
                    </a:cubicBezTo>
                    <a:cubicBezTo>
                      <a:pt x="41" y="102"/>
                      <a:pt x="46" y="103"/>
                      <a:pt x="52" y="100"/>
                    </a:cubicBezTo>
                    <a:cubicBezTo>
                      <a:pt x="57" y="98"/>
                      <a:pt x="60" y="95"/>
                      <a:pt x="62" y="93"/>
                    </a:cubicBezTo>
                    <a:cubicBezTo>
                      <a:pt x="66" y="89"/>
                      <a:pt x="68" y="87"/>
                      <a:pt x="76" y="8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4" y="87"/>
                      <a:pt x="88" y="87"/>
                      <a:pt x="92" y="84"/>
                    </a:cubicBezTo>
                    <a:cubicBezTo>
                      <a:pt x="96" y="82"/>
                      <a:pt x="97" y="79"/>
                      <a:pt x="99" y="76"/>
                    </a:cubicBezTo>
                    <a:cubicBezTo>
                      <a:pt x="101" y="74"/>
                      <a:pt x="102" y="71"/>
                      <a:pt x="104" y="70"/>
                    </a:cubicBezTo>
                    <a:cubicBezTo>
                      <a:pt x="109" y="67"/>
                      <a:pt x="115" y="67"/>
                      <a:pt x="121" y="67"/>
                    </a:cubicBezTo>
                    <a:cubicBezTo>
                      <a:pt x="126" y="67"/>
                      <a:pt x="132" y="67"/>
                      <a:pt x="137" y="65"/>
                    </a:cubicBezTo>
                    <a:cubicBezTo>
                      <a:pt x="141" y="63"/>
                      <a:pt x="143" y="59"/>
                      <a:pt x="145" y="56"/>
                    </a:cubicBezTo>
                    <a:cubicBezTo>
                      <a:pt x="146" y="53"/>
                      <a:pt x="148" y="51"/>
                      <a:pt x="150" y="49"/>
                    </a:cubicBezTo>
                    <a:cubicBezTo>
                      <a:pt x="155" y="46"/>
                      <a:pt x="160" y="46"/>
                      <a:pt x="167" y="47"/>
                    </a:cubicBezTo>
                    <a:cubicBezTo>
                      <a:pt x="184" y="49"/>
                      <a:pt x="187" y="45"/>
                      <a:pt x="196" y="36"/>
                    </a:cubicBezTo>
                    <a:cubicBezTo>
                      <a:pt x="201" y="31"/>
                      <a:pt x="201" y="31"/>
                      <a:pt x="201" y="31"/>
                    </a:cubicBezTo>
                    <a:cubicBezTo>
                      <a:pt x="207" y="25"/>
                      <a:pt x="212" y="26"/>
                      <a:pt x="219" y="27"/>
                    </a:cubicBezTo>
                    <a:cubicBezTo>
                      <a:pt x="224" y="27"/>
                      <a:pt x="229" y="28"/>
                      <a:pt x="236" y="25"/>
                    </a:cubicBezTo>
                    <a:cubicBezTo>
                      <a:pt x="239" y="23"/>
                      <a:pt x="242" y="20"/>
                      <a:pt x="244" y="18"/>
                    </a:cubicBezTo>
                    <a:cubicBezTo>
                      <a:pt x="247" y="15"/>
                      <a:pt x="249" y="12"/>
                      <a:pt x="255" y="12"/>
                    </a:cubicBezTo>
                    <a:cubicBezTo>
                      <a:pt x="257" y="12"/>
                      <a:pt x="257" y="12"/>
                      <a:pt x="257" y="12"/>
                    </a:cubicBezTo>
                    <a:cubicBezTo>
                      <a:pt x="265" y="11"/>
                      <a:pt x="274" y="11"/>
                      <a:pt x="277" y="1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7"/>
                      <a:pt x="265" y="7"/>
                      <a:pt x="257" y="8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47" y="8"/>
                      <a:pt x="244" y="12"/>
                      <a:pt x="241" y="15"/>
                    </a:cubicBezTo>
                    <a:cubicBezTo>
                      <a:pt x="239" y="18"/>
                      <a:pt x="237" y="20"/>
                      <a:pt x="234" y="22"/>
                    </a:cubicBezTo>
                    <a:cubicBezTo>
                      <a:pt x="229" y="24"/>
                      <a:pt x="224" y="23"/>
                      <a:pt x="219" y="23"/>
                    </a:cubicBezTo>
                    <a:cubicBezTo>
                      <a:pt x="213" y="22"/>
                      <a:pt x="206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1" y="2161"/>
                <a:ext cx="467" cy="198"/>
              </a:xfrm>
              <a:custGeom>
                <a:avLst/>
                <a:gdLst>
                  <a:gd name="T0" fmla="*/ 265 w 287"/>
                  <a:gd name="T1" fmla="*/ 3 h 122"/>
                  <a:gd name="T2" fmla="*/ 261 w 287"/>
                  <a:gd name="T3" fmla="*/ 10 h 122"/>
                  <a:gd name="T4" fmla="*/ 259 w 287"/>
                  <a:gd name="T5" fmla="*/ 16 h 122"/>
                  <a:gd name="T6" fmla="*/ 248 w 287"/>
                  <a:gd name="T7" fmla="*/ 17 h 122"/>
                  <a:gd name="T8" fmla="*/ 239 w 287"/>
                  <a:gd name="T9" fmla="*/ 17 h 122"/>
                  <a:gd name="T10" fmla="*/ 226 w 287"/>
                  <a:gd name="T11" fmla="*/ 26 h 122"/>
                  <a:gd name="T12" fmla="*/ 224 w 287"/>
                  <a:gd name="T13" fmla="*/ 29 h 122"/>
                  <a:gd name="T14" fmla="*/ 199 w 287"/>
                  <a:gd name="T15" fmla="*/ 38 h 122"/>
                  <a:gd name="T16" fmla="*/ 180 w 287"/>
                  <a:gd name="T17" fmla="*/ 45 h 122"/>
                  <a:gd name="T18" fmla="*/ 171 w 287"/>
                  <a:gd name="T19" fmla="*/ 54 h 122"/>
                  <a:gd name="T20" fmla="*/ 158 w 287"/>
                  <a:gd name="T21" fmla="*/ 54 h 122"/>
                  <a:gd name="T22" fmla="*/ 140 w 287"/>
                  <a:gd name="T23" fmla="*/ 53 h 122"/>
                  <a:gd name="T24" fmla="*/ 129 w 287"/>
                  <a:gd name="T25" fmla="*/ 65 h 122"/>
                  <a:gd name="T26" fmla="*/ 117 w 287"/>
                  <a:gd name="T27" fmla="*/ 76 h 122"/>
                  <a:gd name="T28" fmla="*/ 103 w 287"/>
                  <a:gd name="T29" fmla="*/ 75 h 122"/>
                  <a:gd name="T30" fmla="*/ 76 w 287"/>
                  <a:gd name="T31" fmla="*/ 79 h 122"/>
                  <a:gd name="T32" fmla="*/ 68 w 287"/>
                  <a:gd name="T33" fmla="*/ 91 h 122"/>
                  <a:gd name="T34" fmla="*/ 49 w 287"/>
                  <a:gd name="T35" fmla="*/ 102 h 122"/>
                  <a:gd name="T36" fmla="*/ 44 w 287"/>
                  <a:gd name="T37" fmla="*/ 101 h 122"/>
                  <a:gd name="T38" fmla="*/ 19 w 287"/>
                  <a:gd name="T39" fmla="*/ 106 h 122"/>
                  <a:gd name="T40" fmla="*/ 15 w 287"/>
                  <a:gd name="T41" fmla="*/ 113 h 122"/>
                  <a:gd name="T42" fmla="*/ 11 w 287"/>
                  <a:gd name="T43" fmla="*/ 117 h 122"/>
                  <a:gd name="T44" fmla="*/ 5 w 287"/>
                  <a:gd name="T45" fmla="*/ 109 h 122"/>
                  <a:gd name="T46" fmla="*/ 3 w 287"/>
                  <a:gd name="T47" fmla="*/ 107 h 122"/>
                  <a:gd name="T48" fmla="*/ 0 w 287"/>
                  <a:gd name="T49" fmla="*/ 109 h 122"/>
                  <a:gd name="T50" fmla="*/ 2 w 287"/>
                  <a:gd name="T51" fmla="*/ 112 h 122"/>
                  <a:gd name="T52" fmla="*/ 11 w 287"/>
                  <a:gd name="T53" fmla="*/ 121 h 122"/>
                  <a:gd name="T54" fmla="*/ 19 w 287"/>
                  <a:gd name="T55" fmla="*/ 114 h 122"/>
                  <a:gd name="T56" fmla="*/ 22 w 287"/>
                  <a:gd name="T57" fmla="*/ 109 h 122"/>
                  <a:gd name="T58" fmla="*/ 43 w 287"/>
                  <a:gd name="T59" fmla="*/ 105 h 122"/>
                  <a:gd name="T60" fmla="*/ 49 w 287"/>
                  <a:gd name="T61" fmla="*/ 106 h 122"/>
                  <a:gd name="T62" fmla="*/ 72 w 287"/>
                  <a:gd name="T63" fmla="*/ 93 h 122"/>
                  <a:gd name="T64" fmla="*/ 79 w 287"/>
                  <a:gd name="T65" fmla="*/ 82 h 122"/>
                  <a:gd name="T66" fmla="*/ 102 w 287"/>
                  <a:gd name="T67" fmla="*/ 79 h 122"/>
                  <a:gd name="T68" fmla="*/ 118 w 287"/>
                  <a:gd name="T69" fmla="*/ 80 h 122"/>
                  <a:gd name="T70" fmla="*/ 133 w 287"/>
                  <a:gd name="T71" fmla="*/ 67 h 122"/>
                  <a:gd name="T72" fmla="*/ 142 w 287"/>
                  <a:gd name="T73" fmla="*/ 57 h 122"/>
                  <a:gd name="T74" fmla="*/ 157 w 287"/>
                  <a:gd name="T75" fmla="*/ 58 h 122"/>
                  <a:gd name="T76" fmla="*/ 173 w 287"/>
                  <a:gd name="T77" fmla="*/ 58 h 122"/>
                  <a:gd name="T78" fmla="*/ 183 w 287"/>
                  <a:gd name="T79" fmla="*/ 48 h 122"/>
                  <a:gd name="T80" fmla="*/ 199 w 287"/>
                  <a:gd name="T81" fmla="*/ 42 h 122"/>
                  <a:gd name="T82" fmla="*/ 227 w 287"/>
                  <a:gd name="T83" fmla="*/ 32 h 122"/>
                  <a:gd name="T84" fmla="*/ 229 w 287"/>
                  <a:gd name="T85" fmla="*/ 28 h 122"/>
                  <a:gd name="T86" fmla="*/ 240 w 287"/>
                  <a:gd name="T87" fmla="*/ 21 h 122"/>
                  <a:gd name="T88" fmla="*/ 247 w 287"/>
                  <a:gd name="T89" fmla="*/ 21 h 122"/>
                  <a:gd name="T90" fmla="*/ 261 w 287"/>
                  <a:gd name="T91" fmla="*/ 19 h 122"/>
                  <a:gd name="T92" fmla="*/ 265 w 287"/>
                  <a:gd name="T93" fmla="*/ 11 h 122"/>
                  <a:gd name="T94" fmla="*/ 267 w 287"/>
                  <a:gd name="T95" fmla="*/ 6 h 122"/>
                  <a:gd name="T96" fmla="*/ 277 w 287"/>
                  <a:gd name="T97" fmla="*/ 6 h 122"/>
                  <a:gd name="T98" fmla="*/ 284 w 287"/>
                  <a:gd name="T99" fmla="*/ 8 h 122"/>
                  <a:gd name="T100" fmla="*/ 287 w 287"/>
                  <a:gd name="T101" fmla="*/ 8 h 122"/>
                  <a:gd name="T102" fmla="*/ 286 w 287"/>
                  <a:gd name="T103" fmla="*/ 5 h 122"/>
                  <a:gd name="T104" fmla="*/ 287 w 287"/>
                  <a:gd name="T105" fmla="*/ 5 h 122"/>
                  <a:gd name="T106" fmla="*/ 283 w 287"/>
                  <a:gd name="T107" fmla="*/ 3 h 122"/>
                  <a:gd name="T108" fmla="*/ 283 w 287"/>
                  <a:gd name="T109" fmla="*/ 3 h 122"/>
                  <a:gd name="T110" fmla="*/ 283 w 287"/>
                  <a:gd name="T111" fmla="*/ 4 h 122"/>
                  <a:gd name="T112" fmla="*/ 278 w 287"/>
                  <a:gd name="T113" fmla="*/ 3 h 122"/>
                  <a:gd name="T114" fmla="*/ 265 w 287"/>
                  <a:gd name="T115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7" h="122">
                    <a:moveTo>
                      <a:pt x="265" y="3"/>
                    </a:moveTo>
                    <a:cubicBezTo>
                      <a:pt x="262" y="4"/>
                      <a:pt x="262" y="7"/>
                      <a:pt x="261" y="10"/>
                    </a:cubicBezTo>
                    <a:cubicBezTo>
                      <a:pt x="261" y="12"/>
                      <a:pt x="261" y="14"/>
                      <a:pt x="259" y="16"/>
                    </a:cubicBezTo>
                    <a:cubicBezTo>
                      <a:pt x="256" y="18"/>
                      <a:pt x="252" y="18"/>
                      <a:pt x="248" y="17"/>
                    </a:cubicBezTo>
                    <a:cubicBezTo>
                      <a:pt x="245" y="17"/>
                      <a:pt x="242" y="16"/>
                      <a:pt x="239" y="17"/>
                    </a:cubicBezTo>
                    <a:cubicBezTo>
                      <a:pt x="232" y="18"/>
                      <a:pt x="229" y="22"/>
                      <a:pt x="226" y="26"/>
                    </a:cubicBezTo>
                    <a:cubicBezTo>
                      <a:pt x="224" y="29"/>
                      <a:pt x="224" y="29"/>
                      <a:pt x="224" y="29"/>
                    </a:cubicBezTo>
                    <a:cubicBezTo>
                      <a:pt x="216" y="40"/>
                      <a:pt x="212" y="40"/>
                      <a:pt x="199" y="38"/>
                    </a:cubicBezTo>
                    <a:cubicBezTo>
                      <a:pt x="186" y="36"/>
                      <a:pt x="183" y="40"/>
                      <a:pt x="180" y="45"/>
                    </a:cubicBezTo>
                    <a:cubicBezTo>
                      <a:pt x="178" y="48"/>
                      <a:pt x="176" y="52"/>
                      <a:pt x="171" y="54"/>
                    </a:cubicBezTo>
                    <a:cubicBezTo>
                      <a:pt x="167" y="57"/>
                      <a:pt x="163" y="55"/>
                      <a:pt x="158" y="54"/>
                    </a:cubicBezTo>
                    <a:cubicBezTo>
                      <a:pt x="152" y="52"/>
                      <a:pt x="146" y="50"/>
                      <a:pt x="140" y="53"/>
                    </a:cubicBezTo>
                    <a:cubicBezTo>
                      <a:pt x="134" y="56"/>
                      <a:pt x="131" y="61"/>
                      <a:pt x="129" y="65"/>
                    </a:cubicBezTo>
                    <a:cubicBezTo>
                      <a:pt x="127" y="70"/>
                      <a:pt x="125" y="75"/>
                      <a:pt x="117" y="76"/>
                    </a:cubicBezTo>
                    <a:cubicBezTo>
                      <a:pt x="113" y="77"/>
                      <a:pt x="108" y="76"/>
                      <a:pt x="103" y="75"/>
                    </a:cubicBezTo>
                    <a:cubicBezTo>
                      <a:pt x="93" y="74"/>
                      <a:pt x="83" y="72"/>
                      <a:pt x="76" y="79"/>
                    </a:cubicBezTo>
                    <a:cubicBezTo>
                      <a:pt x="72" y="83"/>
                      <a:pt x="70" y="87"/>
                      <a:pt x="68" y="91"/>
                    </a:cubicBezTo>
                    <a:cubicBezTo>
                      <a:pt x="64" y="98"/>
                      <a:pt x="61" y="104"/>
                      <a:pt x="49" y="102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36" y="100"/>
                      <a:pt x="27" y="98"/>
                      <a:pt x="19" y="106"/>
                    </a:cubicBezTo>
                    <a:cubicBezTo>
                      <a:pt x="17" y="108"/>
                      <a:pt x="16" y="110"/>
                      <a:pt x="15" y="113"/>
                    </a:cubicBezTo>
                    <a:cubicBezTo>
                      <a:pt x="14" y="116"/>
                      <a:pt x="13" y="117"/>
                      <a:pt x="11" y="117"/>
                    </a:cubicBezTo>
                    <a:cubicBezTo>
                      <a:pt x="10" y="117"/>
                      <a:pt x="6" y="111"/>
                      <a:pt x="5" y="109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5" y="117"/>
                      <a:pt x="8" y="121"/>
                      <a:pt x="11" y="121"/>
                    </a:cubicBezTo>
                    <a:cubicBezTo>
                      <a:pt x="16" y="122"/>
                      <a:pt x="18" y="117"/>
                      <a:pt x="19" y="114"/>
                    </a:cubicBezTo>
                    <a:cubicBezTo>
                      <a:pt x="20" y="112"/>
                      <a:pt x="21" y="110"/>
                      <a:pt x="22" y="109"/>
                    </a:cubicBezTo>
                    <a:cubicBezTo>
                      <a:pt x="29" y="102"/>
                      <a:pt x="35" y="104"/>
                      <a:pt x="43" y="105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64" y="108"/>
                      <a:pt x="68" y="100"/>
                      <a:pt x="72" y="93"/>
                    </a:cubicBezTo>
                    <a:cubicBezTo>
                      <a:pt x="74" y="89"/>
                      <a:pt x="76" y="85"/>
                      <a:pt x="79" y="82"/>
                    </a:cubicBezTo>
                    <a:cubicBezTo>
                      <a:pt x="85" y="76"/>
                      <a:pt x="93" y="78"/>
                      <a:pt x="102" y="79"/>
                    </a:cubicBezTo>
                    <a:cubicBezTo>
                      <a:pt x="108" y="80"/>
                      <a:pt x="113" y="81"/>
                      <a:pt x="118" y="80"/>
                    </a:cubicBezTo>
                    <a:cubicBezTo>
                      <a:pt x="127" y="79"/>
                      <a:pt x="130" y="72"/>
                      <a:pt x="133" y="67"/>
                    </a:cubicBezTo>
                    <a:cubicBezTo>
                      <a:pt x="135" y="63"/>
                      <a:pt x="137" y="59"/>
                      <a:pt x="142" y="57"/>
                    </a:cubicBezTo>
                    <a:cubicBezTo>
                      <a:pt x="146" y="54"/>
                      <a:pt x="151" y="56"/>
                      <a:pt x="157" y="58"/>
                    </a:cubicBezTo>
                    <a:cubicBezTo>
                      <a:pt x="162" y="59"/>
                      <a:pt x="168" y="61"/>
                      <a:pt x="173" y="58"/>
                    </a:cubicBezTo>
                    <a:cubicBezTo>
                      <a:pt x="178" y="54"/>
                      <a:pt x="181" y="51"/>
                      <a:pt x="183" y="48"/>
                    </a:cubicBezTo>
                    <a:cubicBezTo>
                      <a:pt x="186" y="43"/>
                      <a:pt x="188" y="40"/>
                      <a:pt x="199" y="42"/>
                    </a:cubicBezTo>
                    <a:cubicBezTo>
                      <a:pt x="213" y="44"/>
                      <a:pt x="217" y="44"/>
                      <a:pt x="227" y="32"/>
                    </a:cubicBezTo>
                    <a:cubicBezTo>
                      <a:pt x="229" y="28"/>
                      <a:pt x="229" y="28"/>
                      <a:pt x="229" y="28"/>
                    </a:cubicBezTo>
                    <a:cubicBezTo>
                      <a:pt x="232" y="24"/>
                      <a:pt x="234" y="22"/>
                      <a:pt x="240" y="21"/>
                    </a:cubicBezTo>
                    <a:cubicBezTo>
                      <a:pt x="242" y="20"/>
                      <a:pt x="245" y="21"/>
                      <a:pt x="247" y="21"/>
                    </a:cubicBezTo>
                    <a:cubicBezTo>
                      <a:pt x="252" y="22"/>
                      <a:pt x="257" y="23"/>
                      <a:pt x="261" y="19"/>
                    </a:cubicBezTo>
                    <a:cubicBezTo>
                      <a:pt x="264" y="17"/>
                      <a:pt x="265" y="13"/>
                      <a:pt x="265" y="11"/>
                    </a:cubicBezTo>
                    <a:cubicBezTo>
                      <a:pt x="266" y="8"/>
                      <a:pt x="266" y="7"/>
                      <a:pt x="267" y="6"/>
                    </a:cubicBezTo>
                    <a:cubicBezTo>
                      <a:pt x="270" y="4"/>
                      <a:pt x="273" y="5"/>
                      <a:pt x="277" y="6"/>
                    </a:cubicBezTo>
                    <a:cubicBezTo>
                      <a:pt x="279" y="7"/>
                      <a:pt x="282" y="8"/>
                      <a:pt x="284" y="8"/>
                    </a:cubicBezTo>
                    <a:cubicBezTo>
                      <a:pt x="287" y="8"/>
                      <a:pt x="287" y="8"/>
                      <a:pt x="287" y="8"/>
                    </a:cubicBezTo>
                    <a:cubicBezTo>
                      <a:pt x="286" y="5"/>
                      <a:pt x="286" y="5"/>
                      <a:pt x="286" y="5"/>
                    </a:cubicBezTo>
                    <a:cubicBezTo>
                      <a:pt x="287" y="5"/>
                      <a:pt x="287" y="5"/>
                      <a:pt x="287" y="5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1" y="3"/>
                      <a:pt x="280" y="3"/>
                      <a:pt x="278" y="3"/>
                    </a:cubicBezTo>
                    <a:cubicBezTo>
                      <a:pt x="274" y="1"/>
                      <a:pt x="269" y="0"/>
                      <a:pt x="265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0" y="2231"/>
                <a:ext cx="451" cy="187"/>
              </a:xfrm>
              <a:custGeom>
                <a:avLst/>
                <a:gdLst>
                  <a:gd name="T0" fmla="*/ 198 w 277"/>
                  <a:gd name="T1" fmla="*/ 29 h 115"/>
                  <a:gd name="T2" fmla="*/ 193 w 277"/>
                  <a:gd name="T3" fmla="*/ 34 h 115"/>
                  <a:gd name="T4" fmla="*/ 168 w 277"/>
                  <a:gd name="T5" fmla="*/ 43 h 115"/>
                  <a:gd name="T6" fmla="*/ 147 w 277"/>
                  <a:gd name="T7" fmla="*/ 46 h 115"/>
                  <a:gd name="T8" fmla="*/ 141 w 277"/>
                  <a:gd name="T9" fmla="*/ 54 h 115"/>
                  <a:gd name="T10" fmla="*/ 135 w 277"/>
                  <a:gd name="T11" fmla="*/ 61 h 115"/>
                  <a:gd name="T12" fmla="*/ 121 w 277"/>
                  <a:gd name="T13" fmla="*/ 63 h 115"/>
                  <a:gd name="T14" fmla="*/ 102 w 277"/>
                  <a:gd name="T15" fmla="*/ 67 h 115"/>
                  <a:gd name="T16" fmla="*/ 96 w 277"/>
                  <a:gd name="T17" fmla="*/ 75 h 115"/>
                  <a:gd name="T18" fmla="*/ 90 w 277"/>
                  <a:gd name="T19" fmla="*/ 81 h 115"/>
                  <a:gd name="T20" fmla="*/ 81 w 277"/>
                  <a:gd name="T21" fmla="*/ 83 h 115"/>
                  <a:gd name="T22" fmla="*/ 76 w 277"/>
                  <a:gd name="T23" fmla="*/ 82 h 115"/>
                  <a:gd name="T24" fmla="*/ 59 w 277"/>
                  <a:gd name="T25" fmla="*/ 90 h 115"/>
                  <a:gd name="T26" fmla="*/ 50 w 277"/>
                  <a:gd name="T27" fmla="*/ 97 h 115"/>
                  <a:gd name="T28" fmla="*/ 37 w 277"/>
                  <a:gd name="T29" fmla="*/ 97 h 115"/>
                  <a:gd name="T30" fmla="*/ 18 w 277"/>
                  <a:gd name="T31" fmla="*/ 102 h 115"/>
                  <a:gd name="T32" fmla="*/ 15 w 277"/>
                  <a:gd name="T33" fmla="*/ 108 h 115"/>
                  <a:gd name="T34" fmla="*/ 11 w 277"/>
                  <a:gd name="T35" fmla="*/ 110 h 115"/>
                  <a:gd name="T36" fmla="*/ 2 w 277"/>
                  <a:gd name="T37" fmla="*/ 104 h 115"/>
                  <a:gd name="T38" fmla="*/ 2 w 277"/>
                  <a:gd name="T39" fmla="*/ 104 h 115"/>
                  <a:gd name="T40" fmla="*/ 0 w 277"/>
                  <a:gd name="T41" fmla="*/ 107 h 115"/>
                  <a:gd name="T42" fmla="*/ 10 w 277"/>
                  <a:gd name="T43" fmla="*/ 114 h 115"/>
                  <a:gd name="T44" fmla="*/ 19 w 277"/>
                  <a:gd name="T45" fmla="*/ 110 h 115"/>
                  <a:gd name="T46" fmla="*/ 22 w 277"/>
                  <a:gd name="T47" fmla="*/ 105 h 115"/>
                  <a:gd name="T48" fmla="*/ 36 w 277"/>
                  <a:gd name="T49" fmla="*/ 101 h 115"/>
                  <a:gd name="T50" fmla="*/ 52 w 277"/>
                  <a:gd name="T51" fmla="*/ 100 h 115"/>
                  <a:gd name="T52" fmla="*/ 62 w 277"/>
                  <a:gd name="T53" fmla="*/ 93 h 115"/>
                  <a:gd name="T54" fmla="*/ 76 w 277"/>
                  <a:gd name="T55" fmla="*/ 86 h 115"/>
                  <a:gd name="T56" fmla="*/ 80 w 277"/>
                  <a:gd name="T57" fmla="*/ 87 h 115"/>
                  <a:gd name="T58" fmla="*/ 92 w 277"/>
                  <a:gd name="T59" fmla="*/ 85 h 115"/>
                  <a:gd name="T60" fmla="*/ 99 w 277"/>
                  <a:gd name="T61" fmla="*/ 77 h 115"/>
                  <a:gd name="T62" fmla="*/ 104 w 277"/>
                  <a:gd name="T63" fmla="*/ 70 h 115"/>
                  <a:gd name="T64" fmla="*/ 121 w 277"/>
                  <a:gd name="T65" fmla="*/ 67 h 115"/>
                  <a:gd name="T66" fmla="*/ 137 w 277"/>
                  <a:gd name="T67" fmla="*/ 65 h 115"/>
                  <a:gd name="T68" fmla="*/ 145 w 277"/>
                  <a:gd name="T69" fmla="*/ 56 h 115"/>
                  <a:gd name="T70" fmla="*/ 150 w 277"/>
                  <a:gd name="T71" fmla="*/ 50 h 115"/>
                  <a:gd name="T72" fmla="*/ 167 w 277"/>
                  <a:gd name="T73" fmla="*/ 47 h 115"/>
                  <a:gd name="T74" fmla="*/ 196 w 277"/>
                  <a:gd name="T75" fmla="*/ 37 h 115"/>
                  <a:gd name="T76" fmla="*/ 200 w 277"/>
                  <a:gd name="T77" fmla="*/ 32 h 115"/>
                  <a:gd name="T78" fmla="*/ 219 w 277"/>
                  <a:gd name="T79" fmla="*/ 27 h 115"/>
                  <a:gd name="T80" fmla="*/ 235 w 277"/>
                  <a:gd name="T81" fmla="*/ 25 h 115"/>
                  <a:gd name="T82" fmla="*/ 244 w 277"/>
                  <a:gd name="T83" fmla="*/ 18 h 115"/>
                  <a:gd name="T84" fmla="*/ 255 w 277"/>
                  <a:gd name="T85" fmla="*/ 12 h 115"/>
                  <a:gd name="T86" fmla="*/ 257 w 277"/>
                  <a:gd name="T87" fmla="*/ 12 h 115"/>
                  <a:gd name="T88" fmla="*/ 277 w 277"/>
                  <a:gd name="T89" fmla="*/ 1 h 115"/>
                  <a:gd name="T90" fmla="*/ 273 w 277"/>
                  <a:gd name="T91" fmla="*/ 0 h 115"/>
                  <a:gd name="T92" fmla="*/ 257 w 277"/>
                  <a:gd name="T93" fmla="*/ 8 h 115"/>
                  <a:gd name="T94" fmla="*/ 255 w 277"/>
                  <a:gd name="T95" fmla="*/ 8 h 115"/>
                  <a:gd name="T96" fmla="*/ 240 w 277"/>
                  <a:gd name="T97" fmla="*/ 16 h 115"/>
                  <a:gd name="T98" fmla="*/ 234 w 277"/>
                  <a:gd name="T99" fmla="*/ 22 h 115"/>
                  <a:gd name="T100" fmla="*/ 219 w 277"/>
                  <a:gd name="T101" fmla="*/ 23 h 115"/>
                  <a:gd name="T102" fmla="*/ 198 w 277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7" h="115">
                    <a:moveTo>
                      <a:pt x="198" y="29"/>
                    </a:moveTo>
                    <a:cubicBezTo>
                      <a:pt x="193" y="34"/>
                      <a:pt x="193" y="34"/>
                      <a:pt x="193" y="34"/>
                    </a:cubicBezTo>
                    <a:cubicBezTo>
                      <a:pt x="185" y="42"/>
                      <a:pt x="182" y="45"/>
                      <a:pt x="168" y="43"/>
                    </a:cubicBezTo>
                    <a:cubicBezTo>
                      <a:pt x="161" y="42"/>
                      <a:pt x="154" y="41"/>
                      <a:pt x="147" y="46"/>
                    </a:cubicBezTo>
                    <a:cubicBezTo>
                      <a:pt x="145" y="48"/>
                      <a:pt x="143" y="51"/>
                      <a:pt x="141" y="54"/>
                    </a:cubicBezTo>
                    <a:cubicBezTo>
                      <a:pt x="139" y="57"/>
                      <a:pt x="138" y="60"/>
                      <a:pt x="135" y="61"/>
                    </a:cubicBezTo>
                    <a:cubicBezTo>
                      <a:pt x="131" y="63"/>
                      <a:pt x="126" y="63"/>
                      <a:pt x="121" y="63"/>
                    </a:cubicBezTo>
                    <a:cubicBezTo>
                      <a:pt x="114" y="63"/>
                      <a:pt x="107" y="63"/>
                      <a:pt x="102" y="67"/>
                    </a:cubicBezTo>
                    <a:cubicBezTo>
                      <a:pt x="99" y="69"/>
                      <a:pt x="97" y="72"/>
                      <a:pt x="96" y="75"/>
                    </a:cubicBezTo>
                    <a:cubicBezTo>
                      <a:pt x="94" y="77"/>
                      <a:pt x="93" y="80"/>
                      <a:pt x="90" y="81"/>
                    </a:cubicBezTo>
                    <a:cubicBezTo>
                      <a:pt x="87" y="83"/>
                      <a:pt x="84" y="83"/>
                      <a:pt x="81" y="83"/>
                    </a:cubicBezTo>
                    <a:cubicBezTo>
                      <a:pt x="76" y="82"/>
                      <a:pt x="76" y="82"/>
                      <a:pt x="76" y="82"/>
                    </a:cubicBezTo>
                    <a:cubicBezTo>
                      <a:pt x="67" y="83"/>
                      <a:pt x="63" y="87"/>
                      <a:pt x="59" y="90"/>
                    </a:cubicBezTo>
                    <a:cubicBezTo>
                      <a:pt x="57" y="92"/>
                      <a:pt x="55" y="95"/>
                      <a:pt x="50" y="97"/>
                    </a:cubicBezTo>
                    <a:cubicBezTo>
                      <a:pt x="46" y="99"/>
                      <a:pt x="42" y="98"/>
                      <a:pt x="37" y="97"/>
                    </a:cubicBezTo>
                    <a:cubicBezTo>
                      <a:pt x="31" y="96"/>
                      <a:pt x="25" y="94"/>
                      <a:pt x="18" y="102"/>
                    </a:cubicBezTo>
                    <a:cubicBezTo>
                      <a:pt x="16" y="105"/>
                      <a:pt x="16" y="107"/>
                      <a:pt x="15" y="108"/>
                    </a:cubicBezTo>
                    <a:cubicBezTo>
                      <a:pt x="15" y="111"/>
                      <a:pt x="15" y="111"/>
                      <a:pt x="11" y="110"/>
                    </a:cubicBezTo>
                    <a:cubicBezTo>
                      <a:pt x="11" y="110"/>
                      <a:pt x="9" y="110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" y="113"/>
                      <a:pt x="9" y="114"/>
                      <a:pt x="10" y="114"/>
                    </a:cubicBezTo>
                    <a:cubicBezTo>
                      <a:pt x="16" y="115"/>
                      <a:pt x="18" y="113"/>
                      <a:pt x="19" y="110"/>
                    </a:cubicBezTo>
                    <a:cubicBezTo>
                      <a:pt x="20" y="108"/>
                      <a:pt x="20" y="107"/>
                      <a:pt x="22" y="105"/>
                    </a:cubicBezTo>
                    <a:cubicBezTo>
                      <a:pt x="26" y="99"/>
                      <a:pt x="31" y="100"/>
                      <a:pt x="36" y="101"/>
                    </a:cubicBezTo>
                    <a:cubicBezTo>
                      <a:pt x="41" y="102"/>
                      <a:pt x="46" y="103"/>
                      <a:pt x="52" y="100"/>
                    </a:cubicBezTo>
                    <a:cubicBezTo>
                      <a:pt x="57" y="98"/>
                      <a:pt x="60" y="95"/>
                      <a:pt x="62" y="93"/>
                    </a:cubicBezTo>
                    <a:cubicBezTo>
                      <a:pt x="66" y="90"/>
                      <a:pt x="68" y="87"/>
                      <a:pt x="76" y="86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4" y="87"/>
                      <a:pt x="88" y="87"/>
                      <a:pt x="92" y="85"/>
                    </a:cubicBezTo>
                    <a:cubicBezTo>
                      <a:pt x="95" y="83"/>
                      <a:pt x="97" y="80"/>
                      <a:pt x="99" y="77"/>
                    </a:cubicBezTo>
                    <a:cubicBezTo>
                      <a:pt x="101" y="74"/>
                      <a:pt x="102" y="72"/>
                      <a:pt x="104" y="70"/>
                    </a:cubicBezTo>
                    <a:cubicBezTo>
                      <a:pt x="109" y="67"/>
                      <a:pt x="115" y="67"/>
                      <a:pt x="121" y="67"/>
                    </a:cubicBezTo>
                    <a:cubicBezTo>
                      <a:pt x="126" y="67"/>
                      <a:pt x="132" y="67"/>
                      <a:pt x="137" y="65"/>
                    </a:cubicBezTo>
                    <a:cubicBezTo>
                      <a:pt x="141" y="63"/>
                      <a:pt x="143" y="59"/>
                      <a:pt x="145" y="56"/>
                    </a:cubicBezTo>
                    <a:cubicBezTo>
                      <a:pt x="146" y="53"/>
                      <a:pt x="148" y="51"/>
                      <a:pt x="150" y="50"/>
                    </a:cubicBezTo>
                    <a:cubicBezTo>
                      <a:pt x="155" y="46"/>
                      <a:pt x="160" y="46"/>
                      <a:pt x="167" y="47"/>
                    </a:cubicBezTo>
                    <a:cubicBezTo>
                      <a:pt x="184" y="49"/>
                      <a:pt x="187" y="46"/>
                      <a:pt x="196" y="37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207" y="25"/>
                      <a:pt x="212" y="26"/>
                      <a:pt x="219" y="27"/>
                    </a:cubicBezTo>
                    <a:cubicBezTo>
                      <a:pt x="224" y="28"/>
                      <a:pt x="229" y="29"/>
                      <a:pt x="235" y="25"/>
                    </a:cubicBezTo>
                    <a:cubicBezTo>
                      <a:pt x="239" y="23"/>
                      <a:pt x="242" y="21"/>
                      <a:pt x="244" y="18"/>
                    </a:cubicBezTo>
                    <a:cubicBezTo>
                      <a:pt x="246" y="15"/>
                      <a:pt x="249" y="12"/>
                      <a:pt x="255" y="12"/>
                    </a:cubicBezTo>
                    <a:cubicBezTo>
                      <a:pt x="257" y="12"/>
                      <a:pt x="257" y="12"/>
                      <a:pt x="257" y="12"/>
                    </a:cubicBezTo>
                    <a:cubicBezTo>
                      <a:pt x="265" y="11"/>
                      <a:pt x="274" y="11"/>
                      <a:pt x="277" y="1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7"/>
                      <a:pt x="265" y="7"/>
                      <a:pt x="257" y="8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47" y="8"/>
                      <a:pt x="244" y="12"/>
                      <a:pt x="240" y="16"/>
                    </a:cubicBezTo>
                    <a:cubicBezTo>
                      <a:pt x="239" y="18"/>
                      <a:pt x="237" y="20"/>
                      <a:pt x="234" y="22"/>
                    </a:cubicBezTo>
                    <a:cubicBezTo>
                      <a:pt x="229" y="24"/>
                      <a:pt x="224" y="24"/>
                      <a:pt x="219" y="23"/>
                    </a:cubicBezTo>
                    <a:cubicBezTo>
                      <a:pt x="213" y="22"/>
                      <a:pt x="205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5" y="2279"/>
                <a:ext cx="467" cy="199"/>
              </a:xfrm>
              <a:custGeom>
                <a:avLst/>
                <a:gdLst>
                  <a:gd name="T0" fmla="*/ 265 w 287"/>
                  <a:gd name="T1" fmla="*/ 3 h 122"/>
                  <a:gd name="T2" fmla="*/ 261 w 287"/>
                  <a:gd name="T3" fmla="*/ 10 h 122"/>
                  <a:gd name="T4" fmla="*/ 259 w 287"/>
                  <a:gd name="T5" fmla="*/ 16 h 122"/>
                  <a:gd name="T6" fmla="*/ 248 w 287"/>
                  <a:gd name="T7" fmla="*/ 17 h 122"/>
                  <a:gd name="T8" fmla="*/ 239 w 287"/>
                  <a:gd name="T9" fmla="*/ 17 h 122"/>
                  <a:gd name="T10" fmla="*/ 226 w 287"/>
                  <a:gd name="T11" fmla="*/ 26 h 122"/>
                  <a:gd name="T12" fmla="*/ 224 w 287"/>
                  <a:gd name="T13" fmla="*/ 30 h 122"/>
                  <a:gd name="T14" fmla="*/ 199 w 287"/>
                  <a:gd name="T15" fmla="*/ 38 h 122"/>
                  <a:gd name="T16" fmla="*/ 180 w 287"/>
                  <a:gd name="T17" fmla="*/ 46 h 122"/>
                  <a:gd name="T18" fmla="*/ 171 w 287"/>
                  <a:gd name="T19" fmla="*/ 55 h 122"/>
                  <a:gd name="T20" fmla="*/ 158 w 287"/>
                  <a:gd name="T21" fmla="*/ 54 h 122"/>
                  <a:gd name="T22" fmla="*/ 140 w 287"/>
                  <a:gd name="T23" fmla="*/ 53 h 122"/>
                  <a:gd name="T24" fmla="*/ 129 w 287"/>
                  <a:gd name="T25" fmla="*/ 66 h 122"/>
                  <a:gd name="T26" fmla="*/ 117 w 287"/>
                  <a:gd name="T27" fmla="*/ 76 h 122"/>
                  <a:gd name="T28" fmla="*/ 103 w 287"/>
                  <a:gd name="T29" fmla="*/ 75 h 122"/>
                  <a:gd name="T30" fmla="*/ 76 w 287"/>
                  <a:gd name="T31" fmla="*/ 79 h 122"/>
                  <a:gd name="T32" fmla="*/ 68 w 287"/>
                  <a:gd name="T33" fmla="*/ 91 h 122"/>
                  <a:gd name="T34" fmla="*/ 49 w 287"/>
                  <a:gd name="T35" fmla="*/ 102 h 122"/>
                  <a:gd name="T36" fmla="*/ 43 w 287"/>
                  <a:gd name="T37" fmla="*/ 101 h 122"/>
                  <a:gd name="T38" fmla="*/ 19 w 287"/>
                  <a:gd name="T39" fmla="*/ 106 h 122"/>
                  <a:gd name="T40" fmla="*/ 15 w 287"/>
                  <a:gd name="T41" fmla="*/ 113 h 122"/>
                  <a:gd name="T42" fmla="*/ 11 w 287"/>
                  <a:gd name="T43" fmla="*/ 117 h 122"/>
                  <a:gd name="T44" fmla="*/ 5 w 287"/>
                  <a:gd name="T45" fmla="*/ 110 h 122"/>
                  <a:gd name="T46" fmla="*/ 3 w 287"/>
                  <a:gd name="T47" fmla="*/ 107 h 122"/>
                  <a:gd name="T48" fmla="*/ 0 w 287"/>
                  <a:gd name="T49" fmla="*/ 109 h 122"/>
                  <a:gd name="T50" fmla="*/ 2 w 287"/>
                  <a:gd name="T51" fmla="*/ 112 h 122"/>
                  <a:gd name="T52" fmla="*/ 11 w 287"/>
                  <a:gd name="T53" fmla="*/ 121 h 122"/>
                  <a:gd name="T54" fmla="*/ 19 w 287"/>
                  <a:gd name="T55" fmla="*/ 114 h 122"/>
                  <a:gd name="T56" fmla="*/ 22 w 287"/>
                  <a:gd name="T57" fmla="*/ 109 h 122"/>
                  <a:gd name="T58" fmla="*/ 43 w 287"/>
                  <a:gd name="T59" fmla="*/ 105 h 122"/>
                  <a:gd name="T60" fmla="*/ 49 w 287"/>
                  <a:gd name="T61" fmla="*/ 106 h 122"/>
                  <a:gd name="T62" fmla="*/ 72 w 287"/>
                  <a:gd name="T63" fmla="*/ 93 h 122"/>
                  <a:gd name="T64" fmla="*/ 79 w 287"/>
                  <a:gd name="T65" fmla="*/ 82 h 122"/>
                  <a:gd name="T66" fmla="*/ 102 w 287"/>
                  <a:gd name="T67" fmla="*/ 79 h 122"/>
                  <a:gd name="T68" fmla="*/ 118 w 287"/>
                  <a:gd name="T69" fmla="*/ 80 h 122"/>
                  <a:gd name="T70" fmla="*/ 133 w 287"/>
                  <a:gd name="T71" fmla="*/ 67 h 122"/>
                  <a:gd name="T72" fmla="*/ 141 w 287"/>
                  <a:gd name="T73" fmla="*/ 57 h 122"/>
                  <a:gd name="T74" fmla="*/ 156 w 287"/>
                  <a:gd name="T75" fmla="*/ 58 h 122"/>
                  <a:gd name="T76" fmla="*/ 173 w 287"/>
                  <a:gd name="T77" fmla="*/ 58 h 122"/>
                  <a:gd name="T78" fmla="*/ 183 w 287"/>
                  <a:gd name="T79" fmla="*/ 48 h 122"/>
                  <a:gd name="T80" fmla="*/ 199 w 287"/>
                  <a:gd name="T81" fmla="*/ 42 h 122"/>
                  <a:gd name="T82" fmla="*/ 227 w 287"/>
                  <a:gd name="T83" fmla="*/ 32 h 122"/>
                  <a:gd name="T84" fmla="*/ 229 w 287"/>
                  <a:gd name="T85" fmla="*/ 29 h 122"/>
                  <a:gd name="T86" fmla="*/ 239 w 287"/>
                  <a:gd name="T87" fmla="*/ 21 h 122"/>
                  <a:gd name="T88" fmla="*/ 247 w 287"/>
                  <a:gd name="T89" fmla="*/ 21 h 122"/>
                  <a:gd name="T90" fmla="*/ 261 w 287"/>
                  <a:gd name="T91" fmla="*/ 19 h 122"/>
                  <a:gd name="T92" fmla="*/ 265 w 287"/>
                  <a:gd name="T93" fmla="*/ 11 h 122"/>
                  <a:gd name="T94" fmla="*/ 267 w 287"/>
                  <a:gd name="T95" fmla="*/ 6 h 122"/>
                  <a:gd name="T96" fmla="*/ 277 w 287"/>
                  <a:gd name="T97" fmla="*/ 7 h 122"/>
                  <a:gd name="T98" fmla="*/ 284 w 287"/>
                  <a:gd name="T99" fmla="*/ 8 h 122"/>
                  <a:gd name="T100" fmla="*/ 287 w 287"/>
                  <a:gd name="T101" fmla="*/ 8 h 122"/>
                  <a:gd name="T102" fmla="*/ 286 w 287"/>
                  <a:gd name="T103" fmla="*/ 5 h 122"/>
                  <a:gd name="T104" fmla="*/ 287 w 287"/>
                  <a:gd name="T105" fmla="*/ 5 h 122"/>
                  <a:gd name="T106" fmla="*/ 283 w 287"/>
                  <a:gd name="T107" fmla="*/ 3 h 122"/>
                  <a:gd name="T108" fmla="*/ 283 w 287"/>
                  <a:gd name="T109" fmla="*/ 3 h 122"/>
                  <a:gd name="T110" fmla="*/ 283 w 287"/>
                  <a:gd name="T111" fmla="*/ 4 h 122"/>
                  <a:gd name="T112" fmla="*/ 278 w 287"/>
                  <a:gd name="T113" fmla="*/ 3 h 122"/>
                  <a:gd name="T114" fmla="*/ 265 w 287"/>
                  <a:gd name="T115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7" h="122">
                    <a:moveTo>
                      <a:pt x="265" y="3"/>
                    </a:moveTo>
                    <a:cubicBezTo>
                      <a:pt x="262" y="5"/>
                      <a:pt x="262" y="7"/>
                      <a:pt x="261" y="10"/>
                    </a:cubicBezTo>
                    <a:cubicBezTo>
                      <a:pt x="261" y="12"/>
                      <a:pt x="260" y="15"/>
                      <a:pt x="259" y="16"/>
                    </a:cubicBezTo>
                    <a:cubicBezTo>
                      <a:pt x="255" y="19"/>
                      <a:pt x="252" y="18"/>
                      <a:pt x="248" y="17"/>
                    </a:cubicBezTo>
                    <a:cubicBezTo>
                      <a:pt x="245" y="17"/>
                      <a:pt x="242" y="16"/>
                      <a:pt x="239" y="17"/>
                    </a:cubicBezTo>
                    <a:cubicBezTo>
                      <a:pt x="232" y="18"/>
                      <a:pt x="229" y="22"/>
                      <a:pt x="226" y="26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5" y="40"/>
                      <a:pt x="212" y="40"/>
                      <a:pt x="199" y="38"/>
                    </a:cubicBezTo>
                    <a:cubicBezTo>
                      <a:pt x="186" y="36"/>
                      <a:pt x="183" y="40"/>
                      <a:pt x="180" y="46"/>
                    </a:cubicBezTo>
                    <a:cubicBezTo>
                      <a:pt x="178" y="48"/>
                      <a:pt x="175" y="52"/>
                      <a:pt x="171" y="55"/>
                    </a:cubicBezTo>
                    <a:cubicBezTo>
                      <a:pt x="167" y="57"/>
                      <a:pt x="163" y="56"/>
                      <a:pt x="158" y="54"/>
                    </a:cubicBezTo>
                    <a:cubicBezTo>
                      <a:pt x="152" y="52"/>
                      <a:pt x="146" y="50"/>
                      <a:pt x="140" y="53"/>
                    </a:cubicBezTo>
                    <a:cubicBezTo>
                      <a:pt x="134" y="56"/>
                      <a:pt x="131" y="61"/>
                      <a:pt x="129" y="66"/>
                    </a:cubicBezTo>
                    <a:cubicBezTo>
                      <a:pt x="127" y="71"/>
                      <a:pt x="124" y="75"/>
                      <a:pt x="117" y="76"/>
                    </a:cubicBezTo>
                    <a:cubicBezTo>
                      <a:pt x="113" y="77"/>
                      <a:pt x="108" y="76"/>
                      <a:pt x="103" y="75"/>
                    </a:cubicBezTo>
                    <a:cubicBezTo>
                      <a:pt x="93" y="74"/>
                      <a:pt x="83" y="72"/>
                      <a:pt x="76" y="79"/>
                    </a:cubicBezTo>
                    <a:cubicBezTo>
                      <a:pt x="72" y="83"/>
                      <a:pt x="70" y="87"/>
                      <a:pt x="68" y="91"/>
                    </a:cubicBezTo>
                    <a:cubicBezTo>
                      <a:pt x="64" y="99"/>
                      <a:pt x="61" y="104"/>
                      <a:pt x="49" y="102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36" y="100"/>
                      <a:pt x="27" y="98"/>
                      <a:pt x="19" y="106"/>
                    </a:cubicBezTo>
                    <a:cubicBezTo>
                      <a:pt x="17" y="108"/>
                      <a:pt x="16" y="111"/>
                      <a:pt x="15" y="113"/>
                    </a:cubicBezTo>
                    <a:cubicBezTo>
                      <a:pt x="14" y="117"/>
                      <a:pt x="13" y="118"/>
                      <a:pt x="11" y="117"/>
                    </a:cubicBezTo>
                    <a:cubicBezTo>
                      <a:pt x="10" y="117"/>
                      <a:pt x="6" y="112"/>
                      <a:pt x="5" y="11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5" y="117"/>
                      <a:pt x="8" y="121"/>
                      <a:pt x="11" y="121"/>
                    </a:cubicBezTo>
                    <a:cubicBezTo>
                      <a:pt x="16" y="122"/>
                      <a:pt x="18" y="118"/>
                      <a:pt x="19" y="114"/>
                    </a:cubicBezTo>
                    <a:cubicBezTo>
                      <a:pt x="20" y="112"/>
                      <a:pt x="20" y="110"/>
                      <a:pt x="22" y="109"/>
                    </a:cubicBezTo>
                    <a:cubicBezTo>
                      <a:pt x="29" y="103"/>
                      <a:pt x="35" y="104"/>
                      <a:pt x="43" y="105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64" y="108"/>
                      <a:pt x="68" y="101"/>
                      <a:pt x="72" y="93"/>
                    </a:cubicBezTo>
                    <a:cubicBezTo>
                      <a:pt x="74" y="89"/>
                      <a:pt x="76" y="85"/>
                      <a:pt x="79" y="82"/>
                    </a:cubicBezTo>
                    <a:cubicBezTo>
                      <a:pt x="84" y="77"/>
                      <a:pt x="93" y="78"/>
                      <a:pt x="102" y="79"/>
                    </a:cubicBezTo>
                    <a:cubicBezTo>
                      <a:pt x="107" y="80"/>
                      <a:pt x="113" y="81"/>
                      <a:pt x="118" y="80"/>
                    </a:cubicBezTo>
                    <a:cubicBezTo>
                      <a:pt x="127" y="79"/>
                      <a:pt x="130" y="73"/>
                      <a:pt x="133" y="67"/>
                    </a:cubicBezTo>
                    <a:cubicBezTo>
                      <a:pt x="135" y="63"/>
                      <a:pt x="137" y="59"/>
                      <a:pt x="141" y="57"/>
                    </a:cubicBezTo>
                    <a:cubicBezTo>
                      <a:pt x="146" y="55"/>
                      <a:pt x="151" y="56"/>
                      <a:pt x="156" y="58"/>
                    </a:cubicBezTo>
                    <a:cubicBezTo>
                      <a:pt x="162" y="60"/>
                      <a:pt x="168" y="61"/>
                      <a:pt x="173" y="58"/>
                    </a:cubicBezTo>
                    <a:cubicBezTo>
                      <a:pt x="178" y="55"/>
                      <a:pt x="181" y="51"/>
                      <a:pt x="183" y="48"/>
                    </a:cubicBezTo>
                    <a:cubicBezTo>
                      <a:pt x="186" y="43"/>
                      <a:pt x="188" y="40"/>
                      <a:pt x="199" y="42"/>
                    </a:cubicBezTo>
                    <a:cubicBezTo>
                      <a:pt x="212" y="44"/>
                      <a:pt x="217" y="44"/>
                      <a:pt x="227" y="32"/>
                    </a:cubicBezTo>
                    <a:cubicBezTo>
                      <a:pt x="229" y="29"/>
                      <a:pt x="229" y="29"/>
                      <a:pt x="229" y="29"/>
                    </a:cubicBezTo>
                    <a:cubicBezTo>
                      <a:pt x="232" y="25"/>
                      <a:pt x="234" y="22"/>
                      <a:pt x="239" y="21"/>
                    </a:cubicBezTo>
                    <a:cubicBezTo>
                      <a:pt x="242" y="20"/>
                      <a:pt x="245" y="21"/>
                      <a:pt x="247" y="21"/>
                    </a:cubicBezTo>
                    <a:cubicBezTo>
                      <a:pt x="252" y="22"/>
                      <a:pt x="257" y="23"/>
                      <a:pt x="261" y="19"/>
                    </a:cubicBezTo>
                    <a:cubicBezTo>
                      <a:pt x="264" y="17"/>
                      <a:pt x="265" y="13"/>
                      <a:pt x="265" y="11"/>
                    </a:cubicBezTo>
                    <a:cubicBezTo>
                      <a:pt x="266" y="9"/>
                      <a:pt x="266" y="7"/>
                      <a:pt x="267" y="6"/>
                    </a:cubicBezTo>
                    <a:cubicBezTo>
                      <a:pt x="269" y="4"/>
                      <a:pt x="273" y="5"/>
                      <a:pt x="277" y="7"/>
                    </a:cubicBezTo>
                    <a:cubicBezTo>
                      <a:pt x="279" y="7"/>
                      <a:pt x="282" y="8"/>
                      <a:pt x="284" y="8"/>
                    </a:cubicBezTo>
                    <a:cubicBezTo>
                      <a:pt x="287" y="8"/>
                      <a:pt x="287" y="8"/>
                      <a:pt x="287" y="8"/>
                    </a:cubicBezTo>
                    <a:cubicBezTo>
                      <a:pt x="286" y="5"/>
                      <a:pt x="286" y="5"/>
                      <a:pt x="286" y="5"/>
                    </a:cubicBezTo>
                    <a:cubicBezTo>
                      <a:pt x="287" y="5"/>
                      <a:pt x="287" y="5"/>
                      <a:pt x="287" y="5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1" y="4"/>
                      <a:pt x="280" y="3"/>
                      <a:pt x="278" y="3"/>
                    </a:cubicBezTo>
                    <a:cubicBezTo>
                      <a:pt x="274" y="1"/>
                      <a:pt x="269" y="0"/>
                      <a:pt x="265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2" y="2349"/>
                <a:ext cx="453" cy="188"/>
              </a:xfrm>
              <a:custGeom>
                <a:avLst/>
                <a:gdLst>
                  <a:gd name="T0" fmla="*/ 198 w 278"/>
                  <a:gd name="T1" fmla="*/ 29 h 115"/>
                  <a:gd name="T2" fmla="*/ 194 w 278"/>
                  <a:gd name="T3" fmla="*/ 34 h 115"/>
                  <a:gd name="T4" fmla="*/ 169 w 278"/>
                  <a:gd name="T5" fmla="*/ 43 h 115"/>
                  <a:gd name="T6" fmla="*/ 148 w 278"/>
                  <a:gd name="T7" fmla="*/ 47 h 115"/>
                  <a:gd name="T8" fmla="*/ 142 w 278"/>
                  <a:gd name="T9" fmla="*/ 54 h 115"/>
                  <a:gd name="T10" fmla="*/ 136 w 278"/>
                  <a:gd name="T11" fmla="*/ 61 h 115"/>
                  <a:gd name="T12" fmla="*/ 122 w 278"/>
                  <a:gd name="T13" fmla="*/ 63 h 115"/>
                  <a:gd name="T14" fmla="*/ 103 w 278"/>
                  <a:gd name="T15" fmla="*/ 67 h 115"/>
                  <a:gd name="T16" fmla="*/ 97 w 278"/>
                  <a:gd name="T17" fmla="*/ 75 h 115"/>
                  <a:gd name="T18" fmla="*/ 91 w 278"/>
                  <a:gd name="T19" fmla="*/ 81 h 115"/>
                  <a:gd name="T20" fmla="*/ 81 w 278"/>
                  <a:gd name="T21" fmla="*/ 83 h 115"/>
                  <a:gd name="T22" fmla="*/ 77 w 278"/>
                  <a:gd name="T23" fmla="*/ 83 h 115"/>
                  <a:gd name="T24" fmla="*/ 60 w 278"/>
                  <a:gd name="T25" fmla="*/ 90 h 115"/>
                  <a:gd name="T26" fmla="*/ 51 w 278"/>
                  <a:gd name="T27" fmla="*/ 97 h 115"/>
                  <a:gd name="T28" fmla="*/ 38 w 278"/>
                  <a:gd name="T29" fmla="*/ 97 h 115"/>
                  <a:gd name="T30" fmla="*/ 19 w 278"/>
                  <a:gd name="T31" fmla="*/ 103 h 115"/>
                  <a:gd name="T32" fmla="*/ 16 w 278"/>
                  <a:gd name="T33" fmla="*/ 109 h 115"/>
                  <a:gd name="T34" fmla="*/ 12 w 278"/>
                  <a:gd name="T35" fmla="*/ 110 h 115"/>
                  <a:gd name="T36" fmla="*/ 3 w 278"/>
                  <a:gd name="T37" fmla="*/ 104 h 115"/>
                  <a:gd name="T38" fmla="*/ 3 w 278"/>
                  <a:gd name="T39" fmla="*/ 104 h 115"/>
                  <a:gd name="T40" fmla="*/ 0 w 278"/>
                  <a:gd name="T41" fmla="*/ 108 h 115"/>
                  <a:gd name="T42" fmla="*/ 11 w 278"/>
                  <a:gd name="T43" fmla="*/ 114 h 115"/>
                  <a:gd name="T44" fmla="*/ 20 w 278"/>
                  <a:gd name="T45" fmla="*/ 110 h 115"/>
                  <a:gd name="T46" fmla="*/ 22 w 278"/>
                  <a:gd name="T47" fmla="*/ 105 h 115"/>
                  <a:gd name="T48" fmla="*/ 37 w 278"/>
                  <a:gd name="T49" fmla="*/ 101 h 115"/>
                  <a:gd name="T50" fmla="*/ 53 w 278"/>
                  <a:gd name="T51" fmla="*/ 101 h 115"/>
                  <a:gd name="T52" fmla="*/ 63 w 278"/>
                  <a:gd name="T53" fmla="*/ 93 h 115"/>
                  <a:gd name="T54" fmla="*/ 77 w 278"/>
                  <a:gd name="T55" fmla="*/ 87 h 115"/>
                  <a:gd name="T56" fmla="*/ 81 w 278"/>
                  <a:gd name="T57" fmla="*/ 87 h 115"/>
                  <a:gd name="T58" fmla="*/ 93 w 278"/>
                  <a:gd name="T59" fmla="*/ 85 h 115"/>
                  <a:gd name="T60" fmla="*/ 100 w 278"/>
                  <a:gd name="T61" fmla="*/ 77 h 115"/>
                  <a:gd name="T62" fmla="*/ 105 w 278"/>
                  <a:gd name="T63" fmla="*/ 70 h 115"/>
                  <a:gd name="T64" fmla="*/ 122 w 278"/>
                  <a:gd name="T65" fmla="*/ 67 h 115"/>
                  <a:gd name="T66" fmla="*/ 138 w 278"/>
                  <a:gd name="T67" fmla="*/ 65 h 115"/>
                  <a:gd name="T68" fmla="*/ 146 w 278"/>
                  <a:gd name="T69" fmla="*/ 56 h 115"/>
                  <a:gd name="T70" fmla="*/ 150 w 278"/>
                  <a:gd name="T71" fmla="*/ 50 h 115"/>
                  <a:gd name="T72" fmla="*/ 168 w 278"/>
                  <a:gd name="T73" fmla="*/ 47 h 115"/>
                  <a:gd name="T74" fmla="*/ 197 w 278"/>
                  <a:gd name="T75" fmla="*/ 37 h 115"/>
                  <a:gd name="T76" fmla="*/ 201 w 278"/>
                  <a:gd name="T77" fmla="*/ 32 h 115"/>
                  <a:gd name="T78" fmla="*/ 220 w 278"/>
                  <a:gd name="T79" fmla="*/ 27 h 115"/>
                  <a:gd name="T80" fmla="*/ 236 w 278"/>
                  <a:gd name="T81" fmla="*/ 26 h 115"/>
                  <a:gd name="T82" fmla="*/ 244 w 278"/>
                  <a:gd name="T83" fmla="*/ 18 h 115"/>
                  <a:gd name="T84" fmla="*/ 256 w 278"/>
                  <a:gd name="T85" fmla="*/ 12 h 115"/>
                  <a:gd name="T86" fmla="*/ 258 w 278"/>
                  <a:gd name="T87" fmla="*/ 12 h 115"/>
                  <a:gd name="T88" fmla="*/ 278 w 278"/>
                  <a:gd name="T89" fmla="*/ 1 h 115"/>
                  <a:gd name="T90" fmla="*/ 274 w 278"/>
                  <a:gd name="T91" fmla="*/ 0 h 115"/>
                  <a:gd name="T92" fmla="*/ 258 w 278"/>
                  <a:gd name="T93" fmla="*/ 8 h 115"/>
                  <a:gd name="T94" fmla="*/ 256 w 278"/>
                  <a:gd name="T95" fmla="*/ 8 h 115"/>
                  <a:gd name="T96" fmla="*/ 241 w 278"/>
                  <a:gd name="T97" fmla="*/ 16 h 115"/>
                  <a:gd name="T98" fmla="*/ 235 w 278"/>
                  <a:gd name="T99" fmla="*/ 22 h 115"/>
                  <a:gd name="T100" fmla="*/ 220 w 278"/>
                  <a:gd name="T101" fmla="*/ 23 h 115"/>
                  <a:gd name="T102" fmla="*/ 198 w 278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8" h="115">
                    <a:moveTo>
                      <a:pt x="198" y="29"/>
                    </a:moveTo>
                    <a:cubicBezTo>
                      <a:pt x="194" y="34"/>
                      <a:pt x="194" y="34"/>
                      <a:pt x="194" y="34"/>
                    </a:cubicBezTo>
                    <a:cubicBezTo>
                      <a:pt x="186" y="43"/>
                      <a:pt x="183" y="45"/>
                      <a:pt x="169" y="43"/>
                    </a:cubicBezTo>
                    <a:cubicBezTo>
                      <a:pt x="162" y="42"/>
                      <a:pt x="155" y="42"/>
                      <a:pt x="148" y="47"/>
                    </a:cubicBezTo>
                    <a:cubicBezTo>
                      <a:pt x="145" y="48"/>
                      <a:pt x="144" y="51"/>
                      <a:pt x="142" y="54"/>
                    </a:cubicBezTo>
                    <a:cubicBezTo>
                      <a:pt x="140" y="57"/>
                      <a:pt x="139" y="60"/>
                      <a:pt x="136" y="61"/>
                    </a:cubicBezTo>
                    <a:cubicBezTo>
                      <a:pt x="132" y="63"/>
                      <a:pt x="127" y="63"/>
                      <a:pt x="122" y="63"/>
                    </a:cubicBezTo>
                    <a:cubicBezTo>
                      <a:pt x="115" y="63"/>
                      <a:pt x="108" y="63"/>
                      <a:pt x="103" y="67"/>
                    </a:cubicBezTo>
                    <a:cubicBezTo>
                      <a:pt x="100" y="69"/>
                      <a:pt x="98" y="72"/>
                      <a:pt x="97" y="75"/>
                    </a:cubicBezTo>
                    <a:cubicBezTo>
                      <a:pt x="95" y="77"/>
                      <a:pt x="93" y="80"/>
                      <a:pt x="91" y="81"/>
                    </a:cubicBezTo>
                    <a:cubicBezTo>
                      <a:pt x="88" y="83"/>
                      <a:pt x="85" y="83"/>
                      <a:pt x="81" y="83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67" y="83"/>
                      <a:pt x="64" y="87"/>
                      <a:pt x="60" y="90"/>
                    </a:cubicBezTo>
                    <a:cubicBezTo>
                      <a:pt x="58" y="93"/>
                      <a:pt x="55" y="95"/>
                      <a:pt x="51" y="97"/>
                    </a:cubicBezTo>
                    <a:cubicBezTo>
                      <a:pt x="47" y="99"/>
                      <a:pt x="43" y="98"/>
                      <a:pt x="38" y="97"/>
                    </a:cubicBezTo>
                    <a:cubicBezTo>
                      <a:pt x="32" y="96"/>
                      <a:pt x="26" y="95"/>
                      <a:pt x="19" y="103"/>
                    </a:cubicBezTo>
                    <a:cubicBezTo>
                      <a:pt x="17" y="105"/>
                      <a:pt x="17" y="107"/>
                      <a:pt x="16" y="109"/>
                    </a:cubicBezTo>
                    <a:cubicBezTo>
                      <a:pt x="16" y="111"/>
                      <a:pt x="15" y="111"/>
                      <a:pt x="12" y="110"/>
                    </a:cubicBezTo>
                    <a:cubicBezTo>
                      <a:pt x="12" y="110"/>
                      <a:pt x="10" y="110"/>
                      <a:pt x="3" y="104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8" y="113"/>
                      <a:pt x="10" y="114"/>
                      <a:pt x="11" y="114"/>
                    </a:cubicBezTo>
                    <a:cubicBezTo>
                      <a:pt x="17" y="115"/>
                      <a:pt x="19" y="114"/>
                      <a:pt x="20" y="110"/>
                    </a:cubicBezTo>
                    <a:cubicBezTo>
                      <a:pt x="20" y="109"/>
                      <a:pt x="21" y="107"/>
                      <a:pt x="22" y="105"/>
                    </a:cubicBezTo>
                    <a:cubicBezTo>
                      <a:pt x="27" y="99"/>
                      <a:pt x="32" y="100"/>
                      <a:pt x="37" y="101"/>
                    </a:cubicBezTo>
                    <a:cubicBezTo>
                      <a:pt x="42" y="102"/>
                      <a:pt x="47" y="103"/>
                      <a:pt x="53" y="101"/>
                    </a:cubicBezTo>
                    <a:cubicBezTo>
                      <a:pt x="58" y="98"/>
                      <a:pt x="61" y="96"/>
                      <a:pt x="63" y="93"/>
                    </a:cubicBezTo>
                    <a:cubicBezTo>
                      <a:pt x="66" y="90"/>
                      <a:pt x="69" y="87"/>
                      <a:pt x="77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5" y="87"/>
                      <a:pt x="89" y="87"/>
                      <a:pt x="93" y="85"/>
                    </a:cubicBezTo>
                    <a:cubicBezTo>
                      <a:pt x="96" y="83"/>
                      <a:pt x="98" y="80"/>
                      <a:pt x="100" y="77"/>
                    </a:cubicBezTo>
                    <a:cubicBezTo>
                      <a:pt x="101" y="74"/>
                      <a:pt x="103" y="72"/>
                      <a:pt x="105" y="70"/>
                    </a:cubicBezTo>
                    <a:cubicBezTo>
                      <a:pt x="110" y="67"/>
                      <a:pt x="115" y="67"/>
                      <a:pt x="122" y="67"/>
                    </a:cubicBezTo>
                    <a:cubicBezTo>
                      <a:pt x="127" y="67"/>
                      <a:pt x="133" y="67"/>
                      <a:pt x="138" y="65"/>
                    </a:cubicBezTo>
                    <a:cubicBezTo>
                      <a:pt x="141" y="63"/>
                      <a:pt x="144" y="60"/>
                      <a:pt x="146" y="56"/>
                    </a:cubicBezTo>
                    <a:cubicBezTo>
                      <a:pt x="147" y="54"/>
                      <a:pt x="148" y="51"/>
                      <a:pt x="150" y="50"/>
                    </a:cubicBezTo>
                    <a:cubicBezTo>
                      <a:pt x="156" y="46"/>
                      <a:pt x="161" y="46"/>
                      <a:pt x="168" y="47"/>
                    </a:cubicBezTo>
                    <a:cubicBezTo>
                      <a:pt x="185" y="50"/>
                      <a:pt x="188" y="46"/>
                      <a:pt x="197" y="37"/>
                    </a:cubicBezTo>
                    <a:cubicBezTo>
                      <a:pt x="201" y="32"/>
                      <a:pt x="201" y="32"/>
                      <a:pt x="201" y="32"/>
                    </a:cubicBezTo>
                    <a:cubicBezTo>
                      <a:pt x="208" y="25"/>
                      <a:pt x="213" y="26"/>
                      <a:pt x="220" y="27"/>
                    </a:cubicBezTo>
                    <a:cubicBezTo>
                      <a:pt x="225" y="28"/>
                      <a:pt x="230" y="29"/>
                      <a:pt x="236" y="26"/>
                    </a:cubicBezTo>
                    <a:cubicBezTo>
                      <a:pt x="240" y="24"/>
                      <a:pt x="242" y="21"/>
                      <a:pt x="244" y="18"/>
                    </a:cubicBezTo>
                    <a:cubicBezTo>
                      <a:pt x="247" y="15"/>
                      <a:pt x="250" y="12"/>
                      <a:pt x="256" y="12"/>
                    </a:cubicBezTo>
                    <a:cubicBezTo>
                      <a:pt x="258" y="12"/>
                      <a:pt x="258" y="12"/>
                      <a:pt x="258" y="12"/>
                    </a:cubicBezTo>
                    <a:cubicBezTo>
                      <a:pt x="266" y="12"/>
                      <a:pt x="275" y="11"/>
                      <a:pt x="278" y="1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72" y="7"/>
                      <a:pt x="266" y="8"/>
                      <a:pt x="258" y="8"/>
                    </a:cubicBezTo>
                    <a:cubicBezTo>
                      <a:pt x="256" y="8"/>
                      <a:pt x="256" y="8"/>
                      <a:pt x="256" y="8"/>
                    </a:cubicBezTo>
                    <a:cubicBezTo>
                      <a:pt x="248" y="8"/>
                      <a:pt x="244" y="12"/>
                      <a:pt x="241" y="16"/>
                    </a:cubicBezTo>
                    <a:cubicBezTo>
                      <a:pt x="239" y="18"/>
                      <a:pt x="238" y="20"/>
                      <a:pt x="235" y="22"/>
                    </a:cubicBezTo>
                    <a:cubicBezTo>
                      <a:pt x="230" y="25"/>
                      <a:pt x="225" y="24"/>
                      <a:pt x="220" y="23"/>
                    </a:cubicBezTo>
                    <a:cubicBezTo>
                      <a:pt x="214" y="22"/>
                      <a:pt x="206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9" y="2398"/>
                <a:ext cx="467" cy="199"/>
              </a:xfrm>
              <a:custGeom>
                <a:avLst/>
                <a:gdLst>
                  <a:gd name="T0" fmla="*/ 264 w 287"/>
                  <a:gd name="T1" fmla="*/ 3 h 122"/>
                  <a:gd name="T2" fmla="*/ 261 w 287"/>
                  <a:gd name="T3" fmla="*/ 10 h 122"/>
                  <a:gd name="T4" fmla="*/ 259 w 287"/>
                  <a:gd name="T5" fmla="*/ 16 h 122"/>
                  <a:gd name="T6" fmla="*/ 248 w 287"/>
                  <a:gd name="T7" fmla="*/ 18 h 122"/>
                  <a:gd name="T8" fmla="*/ 239 w 287"/>
                  <a:gd name="T9" fmla="*/ 17 h 122"/>
                  <a:gd name="T10" fmla="*/ 226 w 287"/>
                  <a:gd name="T11" fmla="*/ 27 h 122"/>
                  <a:gd name="T12" fmla="*/ 224 w 287"/>
                  <a:gd name="T13" fmla="*/ 30 h 122"/>
                  <a:gd name="T14" fmla="*/ 199 w 287"/>
                  <a:gd name="T15" fmla="*/ 38 h 122"/>
                  <a:gd name="T16" fmla="*/ 179 w 287"/>
                  <a:gd name="T17" fmla="*/ 46 h 122"/>
                  <a:gd name="T18" fmla="*/ 171 w 287"/>
                  <a:gd name="T19" fmla="*/ 55 h 122"/>
                  <a:gd name="T20" fmla="*/ 158 w 287"/>
                  <a:gd name="T21" fmla="*/ 54 h 122"/>
                  <a:gd name="T22" fmla="*/ 140 w 287"/>
                  <a:gd name="T23" fmla="*/ 53 h 122"/>
                  <a:gd name="T24" fmla="*/ 129 w 287"/>
                  <a:gd name="T25" fmla="*/ 66 h 122"/>
                  <a:gd name="T26" fmla="*/ 117 w 287"/>
                  <a:gd name="T27" fmla="*/ 76 h 122"/>
                  <a:gd name="T28" fmla="*/ 103 w 287"/>
                  <a:gd name="T29" fmla="*/ 76 h 122"/>
                  <a:gd name="T30" fmla="*/ 76 w 287"/>
                  <a:gd name="T31" fmla="*/ 80 h 122"/>
                  <a:gd name="T32" fmla="*/ 68 w 287"/>
                  <a:gd name="T33" fmla="*/ 91 h 122"/>
                  <a:gd name="T34" fmla="*/ 49 w 287"/>
                  <a:gd name="T35" fmla="*/ 103 h 122"/>
                  <a:gd name="T36" fmla="*/ 43 w 287"/>
                  <a:gd name="T37" fmla="*/ 102 h 122"/>
                  <a:gd name="T38" fmla="*/ 19 w 287"/>
                  <a:gd name="T39" fmla="*/ 106 h 122"/>
                  <a:gd name="T40" fmla="*/ 15 w 287"/>
                  <a:gd name="T41" fmla="*/ 113 h 122"/>
                  <a:gd name="T42" fmla="*/ 11 w 287"/>
                  <a:gd name="T43" fmla="*/ 118 h 122"/>
                  <a:gd name="T44" fmla="*/ 5 w 287"/>
                  <a:gd name="T45" fmla="*/ 110 h 122"/>
                  <a:gd name="T46" fmla="*/ 3 w 287"/>
                  <a:gd name="T47" fmla="*/ 107 h 122"/>
                  <a:gd name="T48" fmla="*/ 0 w 287"/>
                  <a:gd name="T49" fmla="*/ 110 h 122"/>
                  <a:gd name="T50" fmla="*/ 1 w 287"/>
                  <a:gd name="T51" fmla="*/ 112 h 122"/>
                  <a:gd name="T52" fmla="*/ 11 w 287"/>
                  <a:gd name="T53" fmla="*/ 121 h 122"/>
                  <a:gd name="T54" fmla="*/ 19 w 287"/>
                  <a:gd name="T55" fmla="*/ 115 h 122"/>
                  <a:gd name="T56" fmla="*/ 22 w 287"/>
                  <a:gd name="T57" fmla="*/ 109 h 122"/>
                  <a:gd name="T58" fmla="*/ 43 w 287"/>
                  <a:gd name="T59" fmla="*/ 106 h 122"/>
                  <a:gd name="T60" fmla="*/ 49 w 287"/>
                  <a:gd name="T61" fmla="*/ 107 h 122"/>
                  <a:gd name="T62" fmla="*/ 72 w 287"/>
                  <a:gd name="T63" fmla="*/ 93 h 122"/>
                  <a:gd name="T64" fmla="*/ 79 w 287"/>
                  <a:gd name="T65" fmla="*/ 83 h 122"/>
                  <a:gd name="T66" fmla="*/ 102 w 287"/>
                  <a:gd name="T67" fmla="*/ 80 h 122"/>
                  <a:gd name="T68" fmla="*/ 118 w 287"/>
                  <a:gd name="T69" fmla="*/ 80 h 122"/>
                  <a:gd name="T70" fmla="*/ 133 w 287"/>
                  <a:gd name="T71" fmla="*/ 67 h 122"/>
                  <a:gd name="T72" fmla="*/ 141 w 287"/>
                  <a:gd name="T73" fmla="*/ 57 h 122"/>
                  <a:gd name="T74" fmla="*/ 156 w 287"/>
                  <a:gd name="T75" fmla="*/ 58 h 122"/>
                  <a:gd name="T76" fmla="*/ 173 w 287"/>
                  <a:gd name="T77" fmla="*/ 58 h 122"/>
                  <a:gd name="T78" fmla="*/ 183 w 287"/>
                  <a:gd name="T79" fmla="*/ 48 h 122"/>
                  <a:gd name="T80" fmla="*/ 198 w 287"/>
                  <a:gd name="T81" fmla="*/ 42 h 122"/>
                  <a:gd name="T82" fmla="*/ 227 w 287"/>
                  <a:gd name="T83" fmla="*/ 32 h 122"/>
                  <a:gd name="T84" fmla="*/ 229 w 287"/>
                  <a:gd name="T85" fmla="*/ 29 h 122"/>
                  <a:gd name="T86" fmla="*/ 239 w 287"/>
                  <a:gd name="T87" fmla="*/ 21 h 122"/>
                  <a:gd name="T88" fmla="*/ 247 w 287"/>
                  <a:gd name="T89" fmla="*/ 21 h 122"/>
                  <a:gd name="T90" fmla="*/ 261 w 287"/>
                  <a:gd name="T91" fmla="*/ 19 h 122"/>
                  <a:gd name="T92" fmla="*/ 265 w 287"/>
                  <a:gd name="T93" fmla="*/ 11 h 122"/>
                  <a:gd name="T94" fmla="*/ 267 w 287"/>
                  <a:gd name="T95" fmla="*/ 6 h 122"/>
                  <a:gd name="T96" fmla="*/ 277 w 287"/>
                  <a:gd name="T97" fmla="*/ 7 h 122"/>
                  <a:gd name="T98" fmla="*/ 284 w 287"/>
                  <a:gd name="T99" fmla="*/ 8 h 122"/>
                  <a:gd name="T100" fmla="*/ 287 w 287"/>
                  <a:gd name="T101" fmla="*/ 8 h 122"/>
                  <a:gd name="T102" fmla="*/ 286 w 287"/>
                  <a:gd name="T103" fmla="*/ 6 h 122"/>
                  <a:gd name="T104" fmla="*/ 286 w 287"/>
                  <a:gd name="T105" fmla="*/ 5 h 122"/>
                  <a:gd name="T106" fmla="*/ 283 w 287"/>
                  <a:gd name="T107" fmla="*/ 3 h 122"/>
                  <a:gd name="T108" fmla="*/ 283 w 287"/>
                  <a:gd name="T109" fmla="*/ 4 h 122"/>
                  <a:gd name="T110" fmla="*/ 282 w 287"/>
                  <a:gd name="T111" fmla="*/ 4 h 122"/>
                  <a:gd name="T112" fmla="*/ 278 w 287"/>
                  <a:gd name="T113" fmla="*/ 3 h 122"/>
                  <a:gd name="T114" fmla="*/ 264 w 287"/>
                  <a:gd name="T115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7" h="122">
                    <a:moveTo>
                      <a:pt x="264" y="3"/>
                    </a:moveTo>
                    <a:cubicBezTo>
                      <a:pt x="262" y="5"/>
                      <a:pt x="262" y="8"/>
                      <a:pt x="261" y="10"/>
                    </a:cubicBezTo>
                    <a:cubicBezTo>
                      <a:pt x="261" y="13"/>
                      <a:pt x="260" y="15"/>
                      <a:pt x="259" y="16"/>
                    </a:cubicBezTo>
                    <a:cubicBezTo>
                      <a:pt x="255" y="19"/>
                      <a:pt x="252" y="18"/>
                      <a:pt x="248" y="18"/>
                    </a:cubicBezTo>
                    <a:cubicBezTo>
                      <a:pt x="245" y="17"/>
                      <a:pt x="242" y="16"/>
                      <a:pt x="239" y="17"/>
                    </a:cubicBezTo>
                    <a:cubicBezTo>
                      <a:pt x="231" y="19"/>
                      <a:pt x="229" y="22"/>
                      <a:pt x="226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5" y="40"/>
                      <a:pt x="212" y="40"/>
                      <a:pt x="199" y="38"/>
                    </a:cubicBezTo>
                    <a:cubicBezTo>
                      <a:pt x="186" y="36"/>
                      <a:pt x="183" y="41"/>
                      <a:pt x="179" y="46"/>
                    </a:cubicBezTo>
                    <a:cubicBezTo>
                      <a:pt x="178" y="49"/>
                      <a:pt x="175" y="52"/>
                      <a:pt x="171" y="55"/>
                    </a:cubicBezTo>
                    <a:cubicBezTo>
                      <a:pt x="167" y="57"/>
                      <a:pt x="163" y="56"/>
                      <a:pt x="158" y="54"/>
                    </a:cubicBezTo>
                    <a:cubicBezTo>
                      <a:pt x="152" y="52"/>
                      <a:pt x="146" y="50"/>
                      <a:pt x="140" y="53"/>
                    </a:cubicBezTo>
                    <a:cubicBezTo>
                      <a:pt x="134" y="56"/>
                      <a:pt x="131" y="61"/>
                      <a:pt x="129" y="66"/>
                    </a:cubicBezTo>
                    <a:cubicBezTo>
                      <a:pt x="126" y="71"/>
                      <a:pt x="124" y="75"/>
                      <a:pt x="117" y="76"/>
                    </a:cubicBezTo>
                    <a:cubicBezTo>
                      <a:pt x="113" y="77"/>
                      <a:pt x="108" y="76"/>
                      <a:pt x="103" y="76"/>
                    </a:cubicBezTo>
                    <a:cubicBezTo>
                      <a:pt x="93" y="74"/>
                      <a:pt x="83" y="73"/>
                      <a:pt x="76" y="80"/>
                    </a:cubicBezTo>
                    <a:cubicBezTo>
                      <a:pt x="72" y="83"/>
                      <a:pt x="70" y="87"/>
                      <a:pt x="68" y="91"/>
                    </a:cubicBezTo>
                    <a:cubicBezTo>
                      <a:pt x="64" y="99"/>
                      <a:pt x="61" y="104"/>
                      <a:pt x="49" y="103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35" y="100"/>
                      <a:pt x="27" y="99"/>
                      <a:pt x="19" y="106"/>
                    </a:cubicBezTo>
                    <a:cubicBezTo>
                      <a:pt x="17" y="108"/>
                      <a:pt x="16" y="111"/>
                      <a:pt x="15" y="113"/>
                    </a:cubicBezTo>
                    <a:cubicBezTo>
                      <a:pt x="14" y="117"/>
                      <a:pt x="13" y="118"/>
                      <a:pt x="11" y="118"/>
                    </a:cubicBezTo>
                    <a:cubicBezTo>
                      <a:pt x="10" y="117"/>
                      <a:pt x="6" y="112"/>
                      <a:pt x="5" y="11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5" y="117"/>
                      <a:pt x="8" y="121"/>
                      <a:pt x="11" y="121"/>
                    </a:cubicBezTo>
                    <a:cubicBezTo>
                      <a:pt x="16" y="122"/>
                      <a:pt x="18" y="118"/>
                      <a:pt x="19" y="115"/>
                    </a:cubicBezTo>
                    <a:cubicBezTo>
                      <a:pt x="20" y="113"/>
                      <a:pt x="20" y="111"/>
                      <a:pt x="22" y="109"/>
                    </a:cubicBezTo>
                    <a:cubicBezTo>
                      <a:pt x="28" y="103"/>
                      <a:pt x="35" y="104"/>
                      <a:pt x="43" y="106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63" y="109"/>
                      <a:pt x="68" y="101"/>
                      <a:pt x="72" y="93"/>
                    </a:cubicBezTo>
                    <a:cubicBezTo>
                      <a:pt x="74" y="89"/>
                      <a:pt x="76" y="86"/>
                      <a:pt x="79" y="83"/>
                    </a:cubicBezTo>
                    <a:cubicBezTo>
                      <a:pt x="84" y="77"/>
                      <a:pt x="93" y="78"/>
                      <a:pt x="102" y="80"/>
                    </a:cubicBezTo>
                    <a:cubicBezTo>
                      <a:pt x="107" y="80"/>
                      <a:pt x="113" y="81"/>
                      <a:pt x="118" y="80"/>
                    </a:cubicBezTo>
                    <a:cubicBezTo>
                      <a:pt x="127" y="79"/>
                      <a:pt x="130" y="73"/>
                      <a:pt x="133" y="67"/>
                    </a:cubicBezTo>
                    <a:cubicBezTo>
                      <a:pt x="135" y="63"/>
                      <a:pt x="137" y="59"/>
                      <a:pt x="141" y="57"/>
                    </a:cubicBezTo>
                    <a:cubicBezTo>
                      <a:pt x="146" y="55"/>
                      <a:pt x="151" y="56"/>
                      <a:pt x="156" y="58"/>
                    </a:cubicBezTo>
                    <a:cubicBezTo>
                      <a:pt x="162" y="60"/>
                      <a:pt x="168" y="62"/>
                      <a:pt x="173" y="58"/>
                    </a:cubicBezTo>
                    <a:cubicBezTo>
                      <a:pt x="178" y="55"/>
                      <a:pt x="181" y="51"/>
                      <a:pt x="183" y="48"/>
                    </a:cubicBezTo>
                    <a:cubicBezTo>
                      <a:pt x="186" y="43"/>
                      <a:pt x="188" y="40"/>
                      <a:pt x="198" y="42"/>
                    </a:cubicBezTo>
                    <a:cubicBezTo>
                      <a:pt x="212" y="44"/>
                      <a:pt x="217" y="44"/>
                      <a:pt x="227" y="32"/>
                    </a:cubicBezTo>
                    <a:cubicBezTo>
                      <a:pt x="229" y="29"/>
                      <a:pt x="229" y="29"/>
                      <a:pt x="229" y="29"/>
                    </a:cubicBezTo>
                    <a:cubicBezTo>
                      <a:pt x="232" y="25"/>
                      <a:pt x="234" y="22"/>
                      <a:pt x="239" y="21"/>
                    </a:cubicBezTo>
                    <a:cubicBezTo>
                      <a:pt x="242" y="21"/>
                      <a:pt x="244" y="21"/>
                      <a:pt x="247" y="21"/>
                    </a:cubicBezTo>
                    <a:cubicBezTo>
                      <a:pt x="252" y="22"/>
                      <a:pt x="256" y="23"/>
                      <a:pt x="261" y="19"/>
                    </a:cubicBezTo>
                    <a:cubicBezTo>
                      <a:pt x="264" y="17"/>
                      <a:pt x="265" y="14"/>
                      <a:pt x="265" y="11"/>
                    </a:cubicBezTo>
                    <a:cubicBezTo>
                      <a:pt x="265" y="9"/>
                      <a:pt x="266" y="7"/>
                      <a:pt x="267" y="6"/>
                    </a:cubicBezTo>
                    <a:cubicBezTo>
                      <a:pt x="269" y="4"/>
                      <a:pt x="273" y="6"/>
                      <a:pt x="277" y="7"/>
                    </a:cubicBezTo>
                    <a:cubicBezTo>
                      <a:pt x="279" y="8"/>
                      <a:pt x="282" y="8"/>
                      <a:pt x="284" y="8"/>
                    </a:cubicBezTo>
                    <a:cubicBezTo>
                      <a:pt x="287" y="8"/>
                      <a:pt x="287" y="8"/>
                      <a:pt x="287" y="8"/>
                    </a:cubicBezTo>
                    <a:cubicBezTo>
                      <a:pt x="286" y="6"/>
                      <a:pt x="286" y="6"/>
                      <a:pt x="286" y="6"/>
                    </a:cubicBezTo>
                    <a:cubicBezTo>
                      <a:pt x="286" y="5"/>
                      <a:pt x="286" y="5"/>
                      <a:pt x="286" y="5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2" y="4"/>
                      <a:pt x="282" y="4"/>
                      <a:pt x="282" y="4"/>
                    </a:cubicBezTo>
                    <a:cubicBezTo>
                      <a:pt x="281" y="4"/>
                      <a:pt x="280" y="3"/>
                      <a:pt x="278" y="3"/>
                    </a:cubicBezTo>
                    <a:cubicBezTo>
                      <a:pt x="274" y="2"/>
                      <a:pt x="269" y="0"/>
                      <a:pt x="264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20" y="2491"/>
                <a:ext cx="62" cy="21"/>
              </a:xfrm>
              <a:custGeom>
                <a:avLst/>
                <a:gdLst>
                  <a:gd name="T0" fmla="*/ 38 w 38"/>
                  <a:gd name="T1" fmla="*/ 0 h 13"/>
                  <a:gd name="T2" fmla="*/ 31 w 38"/>
                  <a:gd name="T3" fmla="*/ 2 h 13"/>
                  <a:gd name="T4" fmla="*/ 38 w 38"/>
                  <a:gd name="T5" fmla="*/ 0 h 13"/>
                  <a:gd name="T6" fmla="*/ 0 w 38"/>
                  <a:gd name="T7" fmla="*/ 12 h 13"/>
                  <a:gd name="T8" fmla="*/ 0 w 38"/>
                  <a:gd name="T9" fmla="*/ 13 h 13"/>
                  <a:gd name="T10" fmla="*/ 0 w 38"/>
                  <a:gd name="T11" fmla="*/ 13 h 13"/>
                  <a:gd name="T12" fmla="*/ 0 w 38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">
                    <a:moveTo>
                      <a:pt x="38" y="0"/>
                    </a:moveTo>
                    <a:cubicBezTo>
                      <a:pt x="35" y="1"/>
                      <a:pt x="33" y="2"/>
                      <a:pt x="31" y="2"/>
                    </a:cubicBezTo>
                    <a:cubicBezTo>
                      <a:pt x="34" y="1"/>
                      <a:pt x="36" y="1"/>
                      <a:pt x="38" y="0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3" y="646"/>
                <a:ext cx="842" cy="969"/>
              </a:xfrm>
              <a:custGeom>
                <a:avLst/>
                <a:gdLst>
                  <a:gd name="T0" fmla="*/ 399 w 517"/>
                  <a:gd name="T1" fmla="*/ 0 h 595"/>
                  <a:gd name="T2" fmla="*/ 517 w 517"/>
                  <a:gd name="T3" fmla="*/ 77 h 595"/>
                  <a:gd name="T4" fmla="*/ 440 w 517"/>
                  <a:gd name="T5" fmla="*/ 195 h 595"/>
                  <a:gd name="T6" fmla="*/ 440 w 517"/>
                  <a:gd name="T7" fmla="*/ 195 h 595"/>
                  <a:gd name="T8" fmla="*/ 425 w 517"/>
                  <a:gd name="T9" fmla="*/ 126 h 595"/>
                  <a:gd name="T10" fmla="*/ 93 w 517"/>
                  <a:gd name="T11" fmla="*/ 579 h 595"/>
                  <a:gd name="T12" fmla="*/ 94 w 517"/>
                  <a:gd name="T13" fmla="*/ 583 h 595"/>
                  <a:gd name="T14" fmla="*/ 37 w 517"/>
                  <a:gd name="T15" fmla="*/ 595 h 595"/>
                  <a:gd name="T16" fmla="*/ 36 w 517"/>
                  <a:gd name="T17" fmla="*/ 587 h 595"/>
                  <a:gd name="T18" fmla="*/ 413 w 517"/>
                  <a:gd name="T19" fmla="*/ 69 h 595"/>
                  <a:gd name="T20" fmla="*/ 398 w 517"/>
                  <a:gd name="T21" fmla="*/ 2 h 595"/>
                  <a:gd name="T22" fmla="*/ 399 w 517"/>
                  <a:gd name="T2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7" h="595">
                    <a:moveTo>
                      <a:pt x="399" y="0"/>
                    </a:moveTo>
                    <a:cubicBezTo>
                      <a:pt x="517" y="77"/>
                      <a:pt x="517" y="77"/>
                      <a:pt x="517" y="77"/>
                    </a:cubicBezTo>
                    <a:cubicBezTo>
                      <a:pt x="440" y="195"/>
                      <a:pt x="440" y="195"/>
                      <a:pt x="440" y="195"/>
                    </a:cubicBezTo>
                    <a:cubicBezTo>
                      <a:pt x="440" y="195"/>
                      <a:pt x="440" y="195"/>
                      <a:pt x="440" y="195"/>
                    </a:cubicBezTo>
                    <a:cubicBezTo>
                      <a:pt x="425" y="126"/>
                      <a:pt x="425" y="126"/>
                      <a:pt x="425" y="126"/>
                    </a:cubicBezTo>
                    <a:cubicBezTo>
                      <a:pt x="210" y="161"/>
                      <a:pt x="62" y="363"/>
                      <a:pt x="93" y="579"/>
                    </a:cubicBezTo>
                    <a:cubicBezTo>
                      <a:pt x="94" y="580"/>
                      <a:pt x="94" y="582"/>
                      <a:pt x="94" y="583"/>
                    </a:cubicBezTo>
                    <a:cubicBezTo>
                      <a:pt x="37" y="595"/>
                      <a:pt x="37" y="595"/>
                      <a:pt x="37" y="595"/>
                    </a:cubicBezTo>
                    <a:cubicBezTo>
                      <a:pt x="37" y="592"/>
                      <a:pt x="36" y="590"/>
                      <a:pt x="36" y="587"/>
                    </a:cubicBezTo>
                    <a:cubicBezTo>
                      <a:pt x="0" y="341"/>
                      <a:pt x="169" y="111"/>
                      <a:pt x="413" y="69"/>
                    </a:cubicBezTo>
                    <a:cubicBezTo>
                      <a:pt x="398" y="2"/>
                      <a:pt x="398" y="2"/>
                      <a:pt x="398" y="2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30" y="793"/>
                <a:ext cx="609" cy="669"/>
              </a:xfrm>
              <a:custGeom>
                <a:avLst/>
                <a:gdLst>
                  <a:gd name="T0" fmla="*/ 8 w 374"/>
                  <a:gd name="T1" fmla="*/ 411 h 411"/>
                  <a:gd name="T2" fmla="*/ 5 w 374"/>
                  <a:gd name="T3" fmla="*/ 378 h 411"/>
                  <a:gd name="T4" fmla="*/ 13 w 374"/>
                  <a:gd name="T5" fmla="*/ 379 h 411"/>
                  <a:gd name="T6" fmla="*/ 7 w 374"/>
                  <a:gd name="T7" fmla="*/ 366 h 411"/>
                  <a:gd name="T8" fmla="*/ 10 w 374"/>
                  <a:gd name="T9" fmla="*/ 354 h 411"/>
                  <a:gd name="T10" fmla="*/ 20 w 374"/>
                  <a:gd name="T11" fmla="*/ 344 h 411"/>
                  <a:gd name="T12" fmla="*/ 22 w 374"/>
                  <a:gd name="T13" fmla="*/ 307 h 411"/>
                  <a:gd name="T14" fmla="*/ 30 w 374"/>
                  <a:gd name="T15" fmla="*/ 310 h 411"/>
                  <a:gd name="T16" fmla="*/ 26 w 374"/>
                  <a:gd name="T17" fmla="*/ 296 h 411"/>
                  <a:gd name="T18" fmla="*/ 30 w 374"/>
                  <a:gd name="T19" fmla="*/ 284 h 411"/>
                  <a:gd name="T20" fmla="*/ 42 w 374"/>
                  <a:gd name="T21" fmla="*/ 276 h 411"/>
                  <a:gd name="T22" fmla="*/ 50 w 374"/>
                  <a:gd name="T23" fmla="*/ 240 h 411"/>
                  <a:gd name="T24" fmla="*/ 57 w 374"/>
                  <a:gd name="T25" fmla="*/ 244 h 411"/>
                  <a:gd name="T26" fmla="*/ 56 w 374"/>
                  <a:gd name="T27" fmla="*/ 229 h 411"/>
                  <a:gd name="T28" fmla="*/ 62 w 374"/>
                  <a:gd name="T29" fmla="*/ 219 h 411"/>
                  <a:gd name="T30" fmla="*/ 75 w 374"/>
                  <a:gd name="T31" fmla="*/ 212 h 411"/>
                  <a:gd name="T32" fmla="*/ 88 w 374"/>
                  <a:gd name="T33" fmla="*/ 178 h 411"/>
                  <a:gd name="T34" fmla="*/ 95 w 374"/>
                  <a:gd name="T35" fmla="*/ 183 h 411"/>
                  <a:gd name="T36" fmla="*/ 96 w 374"/>
                  <a:gd name="T37" fmla="*/ 168 h 411"/>
                  <a:gd name="T38" fmla="*/ 104 w 374"/>
                  <a:gd name="T39" fmla="*/ 159 h 411"/>
                  <a:gd name="T40" fmla="*/ 117 w 374"/>
                  <a:gd name="T41" fmla="*/ 155 h 411"/>
                  <a:gd name="T42" fmla="*/ 137 w 374"/>
                  <a:gd name="T43" fmla="*/ 124 h 411"/>
                  <a:gd name="T44" fmla="*/ 142 w 374"/>
                  <a:gd name="T45" fmla="*/ 129 h 411"/>
                  <a:gd name="T46" fmla="*/ 146 w 374"/>
                  <a:gd name="T47" fmla="*/ 115 h 411"/>
                  <a:gd name="T48" fmla="*/ 155 w 374"/>
                  <a:gd name="T49" fmla="*/ 107 h 411"/>
                  <a:gd name="T50" fmla="*/ 169 w 374"/>
                  <a:gd name="T51" fmla="*/ 106 h 411"/>
                  <a:gd name="T52" fmla="*/ 193 w 374"/>
                  <a:gd name="T53" fmla="*/ 77 h 411"/>
                  <a:gd name="T54" fmla="*/ 198 w 374"/>
                  <a:gd name="T55" fmla="*/ 84 h 411"/>
                  <a:gd name="T56" fmla="*/ 203 w 374"/>
                  <a:gd name="T57" fmla="*/ 71 h 411"/>
                  <a:gd name="T58" fmla="*/ 213 w 374"/>
                  <a:gd name="T59" fmla="*/ 64 h 411"/>
                  <a:gd name="T60" fmla="*/ 228 w 374"/>
                  <a:gd name="T61" fmla="*/ 65 h 411"/>
                  <a:gd name="T62" fmla="*/ 256 w 374"/>
                  <a:gd name="T63" fmla="*/ 41 h 411"/>
                  <a:gd name="T64" fmla="*/ 260 w 374"/>
                  <a:gd name="T65" fmla="*/ 48 h 411"/>
                  <a:gd name="T66" fmla="*/ 267 w 374"/>
                  <a:gd name="T67" fmla="*/ 35 h 411"/>
                  <a:gd name="T68" fmla="*/ 278 w 374"/>
                  <a:gd name="T69" fmla="*/ 30 h 411"/>
                  <a:gd name="T70" fmla="*/ 292 w 374"/>
                  <a:gd name="T71" fmla="*/ 33 h 411"/>
                  <a:gd name="T72" fmla="*/ 324 w 374"/>
                  <a:gd name="T73" fmla="*/ 13 h 411"/>
                  <a:gd name="T74" fmla="*/ 326 w 374"/>
                  <a:gd name="T75" fmla="*/ 20 h 411"/>
                  <a:gd name="T76" fmla="*/ 336 w 374"/>
                  <a:gd name="T77" fmla="*/ 9 h 411"/>
                  <a:gd name="T78" fmla="*/ 348 w 374"/>
                  <a:gd name="T79" fmla="*/ 6 h 411"/>
                  <a:gd name="T80" fmla="*/ 362 w 374"/>
                  <a:gd name="T81" fmla="*/ 10 h 411"/>
                  <a:gd name="T82" fmla="*/ 374 w 374"/>
                  <a:gd name="T83" fmla="*/ 8 h 411"/>
                  <a:gd name="T84" fmla="*/ 373 w 374"/>
                  <a:gd name="T8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4" h="411">
                    <a:moveTo>
                      <a:pt x="1" y="402"/>
                    </a:moveTo>
                    <a:cubicBezTo>
                      <a:pt x="0" y="410"/>
                      <a:pt x="0" y="410"/>
                      <a:pt x="0" y="410"/>
                    </a:cubicBezTo>
                    <a:cubicBezTo>
                      <a:pt x="8" y="411"/>
                      <a:pt x="8" y="411"/>
                      <a:pt x="8" y="411"/>
                    </a:cubicBezTo>
                    <a:cubicBezTo>
                      <a:pt x="9" y="403"/>
                      <a:pt x="9" y="403"/>
                      <a:pt x="9" y="403"/>
                    </a:cubicBezTo>
                    <a:lnTo>
                      <a:pt x="1" y="402"/>
                    </a:lnTo>
                    <a:close/>
                    <a:moveTo>
                      <a:pt x="5" y="378"/>
                    </a:moveTo>
                    <a:cubicBezTo>
                      <a:pt x="3" y="390"/>
                      <a:pt x="3" y="390"/>
                      <a:pt x="3" y="390"/>
                    </a:cubicBezTo>
                    <a:cubicBezTo>
                      <a:pt x="11" y="391"/>
                      <a:pt x="11" y="391"/>
                      <a:pt x="11" y="391"/>
                    </a:cubicBezTo>
                    <a:cubicBezTo>
                      <a:pt x="13" y="379"/>
                      <a:pt x="13" y="379"/>
                      <a:pt x="13" y="379"/>
                    </a:cubicBezTo>
                    <a:cubicBezTo>
                      <a:pt x="5" y="378"/>
                      <a:pt x="5" y="378"/>
                      <a:pt x="5" y="378"/>
                    </a:cubicBezTo>
                    <a:moveTo>
                      <a:pt x="10" y="354"/>
                    </a:moveTo>
                    <a:cubicBezTo>
                      <a:pt x="7" y="366"/>
                      <a:pt x="7" y="366"/>
                      <a:pt x="7" y="366"/>
                    </a:cubicBezTo>
                    <a:cubicBezTo>
                      <a:pt x="15" y="368"/>
                      <a:pt x="15" y="368"/>
                      <a:pt x="15" y="368"/>
                    </a:cubicBezTo>
                    <a:cubicBezTo>
                      <a:pt x="18" y="356"/>
                      <a:pt x="18" y="356"/>
                      <a:pt x="18" y="356"/>
                    </a:cubicBezTo>
                    <a:cubicBezTo>
                      <a:pt x="10" y="354"/>
                      <a:pt x="10" y="354"/>
                      <a:pt x="10" y="354"/>
                    </a:cubicBezTo>
                    <a:moveTo>
                      <a:pt x="16" y="330"/>
                    </a:moveTo>
                    <a:cubicBezTo>
                      <a:pt x="13" y="342"/>
                      <a:pt x="13" y="342"/>
                      <a:pt x="13" y="342"/>
                    </a:cubicBezTo>
                    <a:cubicBezTo>
                      <a:pt x="20" y="344"/>
                      <a:pt x="20" y="344"/>
                      <a:pt x="20" y="344"/>
                    </a:cubicBezTo>
                    <a:cubicBezTo>
                      <a:pt x="23" y="332"/>
                      <a:pt x="23" y="332"/>
                      <a:pt x="23" y="332"/>
                    </a:cubicBezTo>
                    <a:cubicBezTo>
                      <a:pt x="16" y="330"/>
                      <a:pt x="16" y="330"/>
                      <a:pt x="16" y="330"/>
                    </a:cubicBezTo>
                    <a:moveTo>
                      <a:pt x="22" y="307"/>
                    </a:moveTo>
                    <a:cubicBezTo>
                      <a:pt x="19" y="319"/>
                      <a:pt x="19" y="319"/>
                      <a:pt x="19" y="319"/>
                    </a:cubicBezTo>
                    <a:cubicBezTo>
                      <a:pt x="26" y="321"/>
                      <a:pt x="26" y="321"/>
                      <a:pt x="26" y="321"/>
                    </a:cubicBezTo>
                    <a:cubicBezTo>
                      <a:pt x="30" y="310"/>
                      <a:pt x="30" y="310"/>
                      <a:pt x="30" y="310"/>
                    </a:cubicBezTo>
                    <a:cubicBezTo>
                      <a:pt x="22" y="307"/>
                      <a:pt x="22" y="307"/>
                      <a:pt x="22" y="307"/>
                    </a:cubicBezTo>
                    <a:moveTo>
                      <a:pt x="30" y="284"/>
                    </a:moveTo>
                    <a:cubicBezTo>
                      <a:pt x="26" y="296"/>
                      <a:pt x="26" y="296"/>
                      <a:pt x="26" y="296"/>
                    </a:cubicBezTo>
                    <a:cubicBezTo>
                      <a:pt x="34" y="298"/>
                      <a:pt x="34" y="298"/>
                      <a:pt x="34" y="298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0" y="284"/>
                      <a:pt x="30" y="284"/>
                      <a:pt x="30" y="284"/>
                    </a:cubicBezTo>
                    <a:moveTo>
                      <a:pt x="40" y="262"/>
                    </a:moveTo>
                    <a:cubicBezTo>
                      <a:pt x="35" y="273"/>
                      <a:pt x="35" y="273"/>
                      <a:pt x="35" y="273"/>
                    </a:cubicBezTo>
                    <a:cubicBezTo>
                      <a:pt x="42" y="276"/>
                      <a:pt x="42" y="276"/>
                      <a:pt x="42" y="276"/>
                    </a:cubicBezTo>
                    <a:cubicBezTo>
                      <a:pt x="47" y="265"/>
                      <a:pt x="47" y="265"/>
                      <a:pt x="47" y="265"/>
                    </a:cubicBezTo>
                    <a:cubicBezTo>
                      <a:pt x="40" y="262"/>
                      <a:pt x="40" y="262"/>
                      <a:pt x="40" y="262"/>
                    </a:cubicBezTo>
                    <a:moveTo>
                      <a:pt x="50" y="240"/>
                    </a:moveTo>
                    <a:cubicBezTo>
                      <a:pt x="45" y="251"/>
                      <a:pt x="45" y="251"/>
                      <a:pt x="45" y="251"/>
                    </a:cubicBezTo>
                    <a:cubicBezTo>
                      <a:pt x="52" y="254"/>
                      <a:pt x="52" y="254"/>
                      <a:pt x="52" y="254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50" y="240"/>
                      <a:pt x="50" y="240"/>
                      <a:pt x="50" y="240"/>
                    </a:cubicBezTo>
                    <a:moveTo>
                      <a:pt x="62" y="219"/>
                    </a:moveTo>
                    <a:cubicBezTo>
                      <a:pt x="56" y="229"/>
                      <a:pt x="56" y="229"/>
                      <a:pt x="56" y="229"/>
                    </a:cubicBezTo>
                    <a:cubicBezTo>
                      <a:pt x="63" y="233"/>
                      <a:pt x="63" y="233"/>
                      <a:pt x="63" y="233"/>
                    </a:cubicBezTo>
                    <a:cubicBezTo>
                      <a:pt x="69" y="223"/>
                      <a:pt x="69" y="223"/>
                      <a:pt x="69" y="223"/>
                    </a:cubicBezTo>
                    <a:cubicBezTo>
                      <a:pt x="62" y="219"/>
                      <a:pt x="62" y="219"/>
                      <a:pt x="62" y="219"/>
                    </a:cubicBezTo>
                    <a:moveTo>
                      <a:pt x="75" y="198"/>
                    </a:moveTo>
                    <a:cubicBezTo>
                      <a:pt x="68" y="208"/>
                      <a:pt x="68" y="208"/>
                      <a:pt x="68" y="208"/>
                    </a:cubicBezTo>
                    <a:cubicBezTo>
                      <a:pt x="75" y="212"/>
                      <a:pt x="75" y="212"/>
                      <a:pt x="75" y="212"/>
                    </a:cubicBezTo>
                    <a:cubicBezTo>
                      <a:pt x="81" y="202"/>
                      <a:pt x="81" y="202"/>
                      <a:pt x="81" y="202"/>
                    </a:cubicBezTo>
                    <a:cubicBezTo>
                      <a:pt x="75" y="198"/>
                      <a:pt x="75" y="198"/>
                      <a:pt x="75" y="198"/>
                    </a:cubicBezTo>
                    <a:moveTo>
                      <a:pt x="88" y="178"/>
                    </a:moveTo>
                    <a:cubicBezTo>
                      <a:pt x="81" y="188"/>
                      <a:pt x="81" y="188"/>
                      <a:pt x="81" y="188"/>
                    </a:cubicBezTo>
                    <a:cubicBezTo>
                      <a:pt x="88" y="193"/>
                      <a:pt x="88" y="193"/>
                      <a:pt x="88" y="19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88" y="178"/>
                      <a:pt x="88" y="178"/>
                      <a:pt x="88" y="178"/>
                    </a:cubicBezTo>
                    <a:moveTo>
                      <a:pt x="104" y="159"/>
                    </a:moveTo>
                    <a:cubicBezTo>
                      <a:pt x="96" y="168"/>
                      <a:pt x="96" y="168"/>
                      <a:pt x="96" y="168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110" y="164"/>
                      <a:pt x="110" y="164"/>
                      <a:pt x="110" y="164"/>
                    </a:cubicBezTo>
                    <a:cubicBezTo>
                      <a:pt x="104" y="159"/>
                      <a:pt x="104" y="159"/>
                      <a:pt x="104" y="159"/>
                    </a:cubicBezTo>
                    <a:moveTo>
                      <a:pt x="120" y="141"/>
                    </a:moveTo>
                    <a:cubicBezTo>
                      <a:pt x="111" y="150"/>
                      <a:pt x="111" y="150"/>
                      <a:pt x="111" y="150"/>
                    </a:cubicBezTo>
                    <a:cubicBezTo>
                      <a:pt x="117" y="155"/>
                      <a:pt x="117" y="155"/>
                      <a:pt x="117" y="155"/>
                    </a:cubicBezTo>
                    <a:cubicBezTo>
                      <a:pt x="125" y="146"/>
                      <a:pt x="125" y="146"/>
                      <a:pt x="125" y="146"/>
                    </a:cubicBezTo>
                    <a:cubicBezTo>
                      <a:pt x="120" y="141"/>
                      <a:pt x="120" y="141"/>
                      <a:pt x="120" y="141"/>
                    </a:cubicBezTo>
                    <a:moveTo>
                      <a:pt x="137" y="124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4" y="138"/>
                      <a:pt x="134" y="138"/>
                      <a:pt x="134" y="138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37" y="124"/>
                      <a:pt x="137" y="124"/>
                      <a:pt x="137" y="124"/>
                    </a:cubicBezTo>
                    <a:moveTo>
                      <a:pt x="155" y="107"/>
                    </a:moveTo>
                    <a:cubicBezTo>
                      <a:pt x="146" y="115"/>
                      <a:pt x="146" y="115"/>
                      <a:pt x="146" y="115"/>
                    </a:cubicBezTo>
                    <a:cubicBezTo>
                      <a:pt x="151" y="121"/>
                      <a:pt x="151" y="121"/>
                      <a:pt x="151" y="121"/>
                    </a:cubicBezTo>
                    <a:cubicBezTo>
                      <a:pt x="160" y="113"/>
                      <a:pt x="160" y="113"/>
                      <a:pt x="160" y="113"/>
                    </a:cubicBezTo>
                    <a:cubicBezTo>
                      <a:pt x="155" y="107"/>
                      <a:pt x="155" y="107"/>
                      <a:pt x="155" y="107"/>
                    </a:cubicBezTo>
                    <a:moveTo>
                      <a:pt x="173" y="92"/>
                    </a:moveTo>
                    <a:cubicBezTo>
                      <a:pt x="164" y="99"/>
                      <a:pt x="164" y="99"/>
                      <a:pt x="164" y="99"/>
                    </a:cubicBezTo>
                    <a:cubicBezTo>
                      <a:pt x="169" y="106"/>
                      <a:pt x="169" y="106"/>
                      <a:pt x="169" y="106"/>
                    </a:cubicBezTo>
                    <a:cubicBezTo>
                      <a:pt x="178" y="98"/>
                      <a:pt x="178" y="98"/>
                      <a:pt x="178" y="98"/>
                    </a:cubicBezTo>
                    <a:cubicBezTo>
                      <a:pt x="173" y="92"/>
                      <a:pt x="173" y="92"/>
                      <a:pt x="173" y="92"/>
                    </a:cubicBezTo>
                    <a:moveTo>
                      <a:pt x="193" y="77"/>
                    </a:moveTo>
                    <a:cubicBezTo>
                      <a:pt x="183" y="84"/>
                      <a:pt x="183" y="84"/>
                      <a:pt x="183" y="84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98" y="84"/>
                      <a:pt x="198" y="84"/>
                      <a:pt x="198" y="84"/>
                    </a:cubicBezTo>
                    <a:cubicBezTo>
                      <a:pt x="193" y="77"/>
                      <a:pt x="193" y="77"/>
                      <a:pt x="193" y="77"/>
                    </a:cubicBezTo>
                    <a:moveTo>
                      <a:pt x="213" y="64"/>
                    </a:moveTo>
                    <a:cubicBezTo>
                      <a:pt x="203" y="71"/>
                      <a:pt x="203" y="71"/>
                      <a:pt x="203" y="71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18" y="71"/>
                      <a:pt x="218" y="71"/>
                      <a:pt x="218" y="71"/>
                    </a:cubicBezTo>
                    <a:cubicBezTo>
                      <a:pt x="213" y="64"/>
                      <a:pt x="213" y="64"/>
                      <a:pt x="213" y="64"/>
                    </a:cubicBezTo>
                    <a:moveTo>
                      <a:pt x="234" y="52"/>
                    </a:moveTo>
                    <a:cubicBezTo>
                      <a:pt x="224" y="58"/>
                      <a:pt x="224" y="58"/>
                      <a:pt x="224" y="58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38" y="59"/>
                      <a:pt x="238" y="59"/>
                      <a:pt x="238" y="59"/>
                    </a:cubicBezTo>
                    <a:cubicBezTo>
                      <a:pt x="234" y="52"/>
                      <a:pt x="234" y="52"/>
                      <a:pt x="234" y="52"/>
                    </a:cubicBezTo>
                    <a:moveTo>
                      <a:pt x="256" y="41"/>
                    </a:moveTo>
                    <a:cubicBezTo>
                      <a:pt x="245" y="46"/>
                      <a:pt x="245" y="46"/>
                      <a:pt x="245" y="46"/>
                    </a:cubicBezTo>
                    <a:cubicBezTo>
                      <a:pt x="249" y="53"/>
                      <a:pt x="249" y="53"/>
                      <a:pt x="249" y="53"/>
                    </a:cubicBezTo>
                    <a:cubicBezTo>
                      <a:pt x="260" y="48"/>
                      <a:pt x="260" y="48"/>
                      <a:pt x="260" y="48"/>
                    </a:cubicBezTo>
                    <a:cubicBezTo>
                      <a:pt x="256" y="41"/>
                      <a:pt x="256" y="41"/>
                      <a:pt x="256" y="41"/>
                    </a:cubicBezTo>
                    <a:moveTo>
                      <a:pt x="278" y="30"/>
                    </a:moveTo>
                    <a:cubicBezTo>
                      <a:pt x="267" y="35"/>
                      <a:pt x="267" y="35"/>
                      <a:pt x="267" y="35"/>
                    </a:cubicBezTo>
                    <a:cubicBezTo>
                      <a:pt x="270" y="42"/>
                      <a:pt x="270" y="42"/>
                      <a:pt x="270" y="42"/>
                    </a:cubicBezTo>
                    <a:cubicBezTo>
                      <a:pt x="281" y="37"/>
                      <a:pt x="281" y="37"/>
                      <a:pt x="281" y="37"/>
                    </a:cubicBezTo>
                    <a:cubicBezTo>
                      <a:pt x="278" y="30"/>
                      <a:pt x="278" y="30"/>
                      <a:pt x="278" y="30"/>
                    </a:cubicBezTo>
                    <a:moveTo>
                      <a:pt x="301" y="21"/>
                    </a:moveTo>
                    <a:cubicBezTo>
                      <a:pt x="289" y="25"/>
                      <a:pt x="289" y="25"/>
                      <a:pt x="289" y="25"/>
                    </a:cubicBezTo>
                    <a:cubicBezTo>
                      <a:pt x="292" y="33"/>
                      <a:pt x="292" y="33"/>
                      <a:pt x="292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1" y="21"/>
                      <a:pt x="301" y="21"/>
                      <a:pt x="301" y="21"/>
                    </a:cubicBezTo>
                    <a:moveTo>
                      <a:pt x="324" y="13"/>
                    </a:moveTo>
                    <a:cubicBezTo>
                      <a:pt x="320" y="14"/>
                      <a:pt x="316" y="15"/>
                      <a:pt x="312" y="17"/>
                    </a:cubicBezTo>
                    <a:cubicBezTo>
                      <a:pt x="315" y="24"/>
                      <a:pt x="315" y="24"/>
                      <a:pt x="315" y="24"/>
                    </a:cubicBezTo>
                    <a:cubicBezTo>
                      <a:pt x="319" y="23"/>
                      <a:pt x="323" y="22"/>
                      <a:pt x="326" y="20"/>
                    </a:cubicBezTo>
                    <a:cubicBezTo>
                      <a:pt x="324" y="13"/>
                      <a:pt x="324" y="13"/>
                      <a:pt x="324" y="13"/>
                    </a:cubicBezTo>
                    <a:moveTo>
                      <a:pt x="348" y="6"/>
                    </a:moveTo>
                    <a:cubicBezTo>
                      <a:pt x="344" y="7"/>
                      <a:pt x="340" y="8"/>
                      <a:pt x="336" y="9"/>
                    </a:cubicBezTo>
                    <a:cubicBezTo>
                      <a:pt x="338" y="17"/>
                      <a:pt x="338" y="17"/>
                      <a:pt x="338" y="17"/>
                    </a:cubicBezTo>
                    <a:cubicBezTo>
                      <a:pt x="342" y="15"/>
                      <a:pt x="346" y="14"/>
                      <a:pt x="350" y="13"/>
                    </a:cubicBezTo>
                    <a:cubicBezTo>
                      <a:pt x="348" y="6"/>
                      <a:pt x="348" y="6"/>
                      <a:pt x="348" y="6"/>
                    </a:cubicBezTo>
                    <a:moveTo>
                      <a:pt x="373" y="0"/>
                    </a:moveTo>
                    <a:cubicBezTo>
                      <a:pt x="373" y="0"/>
                      <a:pt x="368" y="1"/>
                      <a:pt x="360" y="3"/>
                    </a:cubicBezTo>
                    <a:cubicBezTo>
                      <a:pt x="362" y="10"/>
                      <a:pt x="362" y="10"/>
                      <a:pt x="362" y="10"/>
                    </a:cubicBezTo>
                    <a:cubicBezTo>
                      <a:pt x="366" y="9"/>
                      <a:pt x="369" y="9"/>
                      <a:pt x="371" y="8"/>
                    </a:cubicBezTo>
                    <a:cubicBezTo>
                      <a:pt x="372" y="8"/>
                      <a:pt x="373" y="8"/>
                      <a:pt x="374" y="8"/>
                    </a:cubicBezTo>
                    <a:cubicBezTo>
                      <a:pt x="374" y="8"/>
                      <a:pt x="374" y="8"/>
                      <a:pt x="374" y="8"/>
                    </a:cubicBezTo>
                    <a:cubicBezTo>
                      <a:pt x="374" y="8"/>
                      <a:pt x="374" y="8"/>
                      <a:pt x="374" y="8"/>
                    </a:cubicBezTo>
                    <a:cubicBezTo>
                      <a:pt x="374" y="8"/>
                      <a:pt x="374" y="8"/>
                      <a:pt x="374" y="8"/>
                    </a:cubicBezTo>
                    <a:cubicBezTo>
                      <a:pt x="373" y="0"/>
                      <a:pt x="373" y="0"/>
                      <a:pt x="37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16" y="933"/>
                <a:ext cx="667" cy="767"/>
              </a:xfrm>
              <a:custGeom>
                <a:avLst/>
                <a:gdLst>
                  <a:gd name="T0" fmla="*/ 316 w 409"/>
                  <a:gd name="T1" fmla="*/ 0 h 471"/>
                  <a:gd name="T2" fmla="*/ 409 w 409"/>
                  <a:gd name="T3" fmla="*/ 61 h 471"/>
                  <a:gd name="T4" fmla="*/ 348 w 409"/>
                  <a:gd name="T5" fmla="*/ 154 h 471"/>
                  <a:gd name="T6" fmla="*/ 348 w 409"/>
                  <a:gd name="T7" fmla="*/ 154 h 471"/>
                  <a:gd name="T8" fmla="*/ 336 w 409"/>
                  <a:gd name="T9" fmla="*/ 99 h 471"/>
                  <a:gd name="T10" fmla="*/ 73 w 409"/>
                  <a:gd name="T11" fmla="*/ 458 h 471"/>
                  <a:gd name="T12" fmla="*/ 74 w 409"/>
                  <a:gd name="T13" fmla="*/ 461 h 471"/>
                  <a:gd name="T14" fmla="*/ 29 w 409"/>
                  <a:gd name="T15" fmla="*/ 471 h 471"/>
                  <a:gd name="T16" fmla="*/ 28 w 409"/>
                  <a:gd name="T17" fmla="*/ 465 h 471"/>
                  <a:gd name="T18" fmla="*/ 326 w 409"/>
                  <a:gd name="T19" fmla="*/ 55 h 471"/>
                  <a:gd name="T20" fmla="*/ 315 w 409"/>
                  <a:gd name="T21" fmla="*/ 1 h 471"/>
                  <a:gd name="T22" fmla="*/ 316 w 409"/>
                  <a:gd name="T2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9" h="471">
                    <a:moveTo>
                      <a:pt x="316" y="0"/>
                    </a:moveTo>
                    <a:cubicBezTo>
                      <a:pt x="409" y="61"/>
                      <a:pt x="409" y="61"/>
                      <a:pt x="409" y="61"/>
                    </a:cubicBezTo>
                    <a:cubicBezTo>
                      <a:pt x="348" y="154"/>
                      <a:pt x="348" y="154"/>
                      <a:pt x="348" y="154"/>
                    </a:cubicBezTo>
                    <a:cubicBezTo>
                      <a:pt x="348" y="154"/>
                      <a:pt x="348" y="154"/>
                      <a:pt x="348" y="154"/>
                    </a:cubicBezTo>
                    <a:cubicBezTo>
                      <a:pt x="336" y="99"/>
                      <a:pt x="336" y="99"/>
                      <a:pt x="336" y="99"/>
                    </a:cubicBezTo>
                    <a:cubicBezTo>
                      <a:pt x="166" y="128"/>
                      <a:pt x="49" y="287"/>
                      <a:pt x="73" y="458"/>
                    </a:cubicBezTo>
                    <a:cubicBezTo>
                      <a:pt x="74" y="459"/>
                      <a:pt x="74" y="460"/>
                      <a:pt x="74" y="461"/>
                    </a:cubicBezTo>
                    <a:cubicBezTo>
                      <a:pt x="29" y="471"/>
                      <a:pt x="29" y="471"/>
                      <a:pt x="29" y="471"/>
                    </a:cubicBezTo>
                    <a:cubicBezTo>
                      <a:pt x="29" y="469"/>
                      <a:pt x="28" y="467"/>
                      <a:pt x="28" y="465"/>
                    </a:cubicBezTo>
                    <a:cubicBezTo>
                      <a:pt x="0" y="270"/>
                      <a:pt x="133" y="88"/>
                      <a:pt x="326" y="55"/>
                    </a:cubicBezTo>
                    <a:cubicBezTo>
                      <a:pt x="315" y="1"/>
                      <a:pt x="315" y="1"/>
                      <a:pt x="315" y="1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A0CE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75" y="1047"/>
                <a:ext cx="484" cy="532"/>
              </a:xfrm>
              <a:custGeom>
                <a:avLst/>
                <a:gdLst>
                  <a:gd name="T0" fmla="*/ 0 w 297"/>
                  <a:gd name="T1" fmla="*/ 326 h 327"/>
                  <a:gd name="T2" fmla="*/ 9 w 297"/>
                  <a:gd name="T3" fmla="*/ 321 h 327"/>
                  <a:gd name="T4" fmla="*/ 5 w 297"/>
                  <a:gd name="T5" fmla="*/ 296 h 327"/>
                  <a:gd name="T6" fmla="*/ 10 w 297"/>
                  <a:gd name="T7" fmla="*/ 309 h 327"/>
                  <a:gd name="T8" fmla="*/ 5 w 297"/>
                  <a:gd name="T9" fmla="*/ 296 h 327"/>
                  <a:gd name="T10" fmla="*/ 7 w 297"/>
                  <a:gd name="T11" fmla="*/ 284 h 327"/>
                  <a:gd name="T12" fmla="*/ 17 w 297"/>
                  <a:gd name="T13" fmla="*/ 274 h 327"/>
                  <a:gd name="T14" fmla="*/ 16 w 297"/>
                  <a:gd name="T15" fmla="*/ 249 h 327"/>
                  <a:gd name="T16" fmla="*/ 20 w 297"/>
                  <a:gd name="T17" fmla="*/ 263 h 327"/>
                  <a:gd name="T18" fmla="*/ 16 w 297"/>
                  <a:gd name="T19" fmla="*/ 249 h 327"/>
                  <a:gd name="T20" fmla="*/ 20 w 297"/>
                  <a:gd name="T21" fmla="*/ 237 h 327"/>
                  <a:gd name="T22" fmla="*/ 32 w 297"/>
                  <a:gd name="T23" fmla="*/ 229 h 327"/>
                  <a:gd name="T24" fmla="*/ 34 w 297"/>
                  <a:gd name="T25" fmla="*/ 203 h 327"/>
                  <a:gd name="T26" fmla="*/ 36 w 297"/>
                  <a:gd name="T27" fmla="*/ 218 h 327"/>
                  <a:gd name="T28" fmla="*/ 34 w 297"/>
                  <a:gd name="T29" fmla="*/ 203 h 327"/>
                  <a:gd name="T30" fmla="*/ 39 w 297"/>
                  <a:gd name="T31" fmla="*/ 192 h 327"/>
                  <a:gd name="T32" fmla="*/ 52 w 297"/>
                  <a:gd name="T33" fmla="*/ 185 h 327"/>
                  <a:gd name="T34" fmla="*/ 57 w 297"/>
                  <a:gd name="T35" fmla="*/ 161 h 327"/>
                  <a:gd name="T36" fmla="*/ 57 w 297"/>
                  <a:gd name="T37" fmla="*/ 175 h 327"/>
                  <a:gd name="T38" fmla="*/ 57 w 297"/>
                  <a:gd name="T39" fmla="*/ 161 h 327"/>
                  <a:gd name="T40" fmla="*/ 64 w 297"/>
                  <a:gd name="T41" fmla="*/ 150 h 327"/>
                  <a:gd name="T42" fmla="*/ 77 w 297"/>
                  <a:gd name="T43" fmla="*/ 145 h 327"/>
                  <a:gd name="T44" fmla="*/ 86 w 297"/>
                  <a:gd name="T45" fmla="*/ 122 h 327"/>
                  <a:gd name="T46" fmla="*/ 85 w 297"/>
                  <a:gd name="T47" fmla="*/ 136 h 327"/>
                  <a:gd name="T48" fmla="*/ 86 w 297"/>
                  <a:gd name="T49" fmla="*/ 122 h 327"/>
                  <a:gd name="T50" fmla="*/ 94 w 297"/>
                  <a:gd name="T51" fmla="*/ 113 h 327"/>
                  <a:gd name="T52" fmla="*/ 108 w 297"/>
                  <a:gd name="T53" fmla="*/ 109 h 327"/>
                  <a:gd name="T54" fmla="*/ 121 w 297"/>
                  <a:gd name="T55" fmla="*/ 87 h 327"/>
                  <a:gd name="T56" fmla="*/ 117 w 297"/>
                  <a:gd name="T57" fmla="*/ 101 h 327"/>
                  <a:gd name="T58" fmla="*/ 121 w 297"/>
                  <a:gd name="T59" fmla="*/ 87 h 327"/>
                  <a:gd name="T60" fmla="*/ 130 w 297"/>
                  <a:gd name="T61" fmla="*/ 79 h 327"/>
                  <a:gd name="T62" fmla="*/ 144 w 297"/>
                  <a:gd name="T63" fmla="*/ 78 h 327"/>
                  <a:gd name="T64" fmla="*/ 159 w 297"/>
                  <a:gd name="T65" fmla="*/ 58 h 327"/>
                  <a:gd name="T66" fmla="*/ 154 w 297"/>
                  <a:gd name="T67" fmla="*/ 71 h 327"/>
                  <a:gd name="T68" fmla="*/ 159 w 297"/>
                  <a:gd name="T69" fmla="*/ 58 h 327"/>
                  <a:gd name="T70" fmla="*/ 170 w 297"/>
                  <a:gd name="T71" fmla="*/ 51 h 327"/>
                  <a:gd name="T72" fmla="*/ 184 w 297"/>
                  <a:gd name="T73" fmla="*/ 52 h 327"/>
                  <a:gd name="T74" fmla="*/ 201 w 297"/>
                  <a:gd name="T75" fmla="*/ 33 h 327"/>
                  <a:gd name="T76" fmla="*/ 194 w 297"/>
                  <a:gd name="T77" fmla="*/ 46 h 327"/>
                  <a:gd name="T78" fmla="*/ 201 w 297"/>
                  <a:gd name="T79" fmla="*/ 33 h 327"/>
                  <a:gd name="T80" fmla="*/ 213 w 297"/>
                  <a:gd name="T81" fmla="*/ 28 h 327"/>
                  <a:gd name="T82" fmla="*/ 227 w 297"/>
                  <a:gd name="T83" fmla="*/ 30 h 327"/>
                  <a:gd name="T84" fmla="*/ 247 w 297"/>
                  <a:gd name="T85" fmla="*/ 14 h 327"/>
                  <a:gd name="T86" fmla="*/ 238 w 297"/>
                  <a:gd name="T87" fmla="*/ 26 h 327"/>
                  <a:gd name="T88" fmla="*/ 247 w 297"/>
                  <a:gd name="T89" fmla="*/ 14 h 327"/>
                  <a:gd name="T90" fmla="*/ 258 w 297"/>
                  <a:gd name="T91" fmla="*/ 10 h 327"/>
                  <a:gd name="T92" fmla="*/ 273 w 297"/>
                  <a:gd name="T93" fmla="*/ 14 h 327"/>
                  <a:gd name="T94" fmla="*/ 296 w 297"/>
                  <a:gd name="T95" fmla="*/ 0 h 327"/>
                  <a:gd name="T96" fmla="*/ 284 w 297"/>
                  <a:gd name="T97" fmla="*/ 11 h 327"/>
                  <a:gd name="T98" fmla="*/ 296 w 297"/>
                  <a:gd name="T99" fmla="*/ 8 h 327"/>
                  <a:gd name="T100" fmla="*/ 297 w 297"/>
                  <a:gd name="T101" fmla="*/ 8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7" h="327">
                    <a:moveTo>
                      <a:pt x="1" y="320"/>
                    </a:moveTo>
                    <a:cubicBezTo>
                      <a:pt x="0" y="326"/>
                      <a:pt x="0" y="326"/>
                      <a:pt x="0" y="326"/>
                    </a:cubicBezTo>
                    <a:cubicBezTo>
                      <a:pt x="8" y="327"/>
                      <a:pt x="8" y="327"/>
                      <a:pt x="8" y="327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" y="320"/>
                    </a:lnTo>
                    <a:close/>
                    <a:moveTo>
                      <a:pt x="5" y="296"/>
                    </a:moveTo>
                    <a:cubicBezTo>
                      <a:pt x="4" y="300"/>
                      <a:pt x="3" y="304"/>
                      <a:pt x="3" y="308"/>
                    </a:cubicBezTo>
                    <a:cubicBezTo>
                      <a:pt x="10" y="309"/>
                      <a:pt x="10" y="309"/>
                      <a:pt x="10" y="309"/>
                    </a:cubicBezTo>
                    <a:cubicBezTo>
                      <a:pt x="11" y="305"/>
                      <a:pt x="12" y="301"/>
                      <a:pt x="12" y="297"/>
                    </a:cubicBezTo>
                    <a:cubicBezTo>
                      <a:pt x="5" y="296"/>
                      <a:pt x="5" y="296"/>
                      <a:pt x="5" y="296"/>
                    </a:cubicBezTo>
                    <a:moveTo>
                      <a:pt x="10" y="272"/>
                    </a:moveTo>
                    <a:cubicBezTo>
                      <a:pt x="7" y="284"/>
                      <a:pt x="7" y="284"/>
                      <a:pt x="7" y="284"/>
                    </a:cubicBezTo>
                    <a:cubicBezTo>
                      <a:pt x="15" y="286"/>
                      <a:pt x="15" y="286"/>
                      <a:pt x="15" y="286"/>
                    </a:cubicBezTo>
                    <a:cubicBezTo>
                      <a:pt x="17" y="274"/>
                      <a:pt x="17" y="274"/>
                      <a:pt x="17" y="274"/>
                    </a:cubicBezTo>
                    <a:cubicBezTo>
                      <a:pt x="10" y="272"/>
                      <a:pt x="10" y="272"/>
                      <a:pt x="10" y="272"/>
                    </a:cubicBezTo>
                    <a:moveTo>
                      <a:pt x="16" y="249"/>
                    </a:moveTo>
                    <a:cubicBezTo>
                      <a:pt x="13" y="260"/>
                      <a:pt x="13" y="260"/>
                      <a:pt x="13" y="260"/>
                    </a:cubicBezTo>
                    <a:cubicBezTo>
                      <a:pt x="20" y="263"/>
                      <a:pt x="20" y="263"/>
                      <a:pt x="20" y="263"/>
                    </a:cubicBezTo>
                    <a:cubicBezTo>
                      <a:pt x="24" y="251"/>
                      <a:pt x="24" y="251"/>
                      <a:pt x="24" y="251"/>
                    </a:cubicBezTo>
                    <a:cubicBezTo>
                      <a:pt x="16" y="249"/>
                      <a:pt x="16" y="249"/>
                      <a:pt x="16" y="249"/>
                    </a:cubicBezTo>
                    <a:moveTo>
                      <a:pt x="24" y="226"/>
                    </a:moveTo>
                    <a:cubicBezTo>
                      <a:pt x="20" y="237"/>
                      <a:pt x="20" y="237"/>
                      <a:pt x="20" y="237"/>
                    </a:cubicBezTo>
                    <a:cubicBezTo>
                      <a:pt x="27" y="240"/>
                      <a:pt x="27" y="240"/>
                      <a:pt x="27" y="240"/>
                    </a:cubicBezTo>
                    <a:cubicBezTo>
                      <a:pt x="32" y="229"/>
                      <a:pt x="32" y="229"/>
                      <a:pt x="32" y="229"/>
                    </a:cubicBezTo>
                    <a:cubicBezTo>
                      <a:pt x="24" y="226"/>
                      <a:pt x="24" y="226"/>
                      <a:pt x="24" y="226"/>
                    </a:cubicBezTo>
                    <a:moveTo>
                      <a:pt x="34" y="203"/>
                    </a:moveTo>
                    <a:cubicBezTo>
                      <a:pt x="29" y="214"/>
                      <a:pt x="29" y="214"/>
                      <a:pt x="29" y="214"/>
                    </a:cubicBezTo>
                    <a:cubicBezTo>
                      <a:pt x="36" y="218"/>
                      <a:pt x="36" y="218"/>
                      <a:pt x="36" y="218"/>
                    </a:cubicBezTo>
                    <a:cubicBezTo>
                      <a:pt x="41" y="207"/>
                      <a:pt x="41" y="207"/>
                      <a:pt x="41" y="207"/>
                    </a:cubicBezTo>
                    <a:cubicBezTo>
                      <a:pt x="34" y="203"/>
                      <a:pt x="34" y="203"/>
                      <a:pt x="34" y="203"/>
                    </a:cubicBezTo>
                    <a:moveTo>
                      <a:pt x="44" y="182"/>
                    </a:moveTo>
                    <a:cubicBezTo>
                      <a:pt x="39" y="192"/>
                      <a:pt x="39" y="192"/>
                      <a:pt x="39" y="192"/>
                    </a:cubicBezTo>
                    <a:cubicBezTo>
                      <a:pt x="46" y="196"/>
                      <a:pt x="46" y="196"/>
                      <a:pt x="46" y="196"/>
                    </a:cubicBezTo>
                    <a:cubicBezTo>
                      <a:pt x="52" y="185"/>
                      <a:pt x="52" y="185"/>
                      <a:pt x="52" y="185"/>
                    </a:cubicBezTo>
                    <a:cubicBezTo>
                      <a:pt x="44" y="182"/>
                      <a:pt x="44" y="182"/>
                      <a:pt x="44" y="182"/>
                    </a:cubicBezTo>
                    <a:moveTo>
                      <a:pt x="57" y="161"/>
                    </a:moveTo>
                    <a:cubicBezTo>
                      <a:pt x="51" y="171"/>
                      <a:pt x="51" y="171"/>
                      <a:pt x="51" y="171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4" y="165"/>
                      <a:pt x="64" y="165"/>
                      <a:pt x="64" y="165"/>
                    </a:cubicBezTo>
                    <a:cubicBezTo>
                      <a:pt x="57" y="161"/>
                      <a:pt x="57" y="161"/>
                      <a:pt x="57" y="161"/>
                    </a:cubicBezTo>
                    <a:moveTo>
                      <a:pt x="71" y="141"/>
                    </a:moveTo>
                    <a:cubicBezTo>
                      <a:pt x="64" y="150"/>
                      <a:pt x="64" y="150"/>
                      <a:pt x="64" y="150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77" y="145"/>
                      <a:pt x="77" y="145"/>
                      <a:pt x="77" y="145"/>
                    </a:cubicBezTo>
                    <a:cubicBezTo>
                      <a:pt x="71" y="141"/>
                      <a:pt x="71" y="141"/>
                      <a:pt x="71" y="141"/>
                    </a:cubicBezTo>
                    <a:moveTo>
                      <a:pt x="86" y="122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92" y="127"/>
                      <a:pt x="92" y="127"/>
                      <a:pt x="92" y="127"/>
                    </a:cubicBezTo>
                    <a:cubicBezTo>
                      <a:pt x="86" y="122"/>
                      <a:pt x="86" y="122"/>
                      <a:pt x="86" y="122"/>
                    </a:cubicBezTo>
                    <a:moveTo>
                      <a:pt x="103" y="104"/>
                    </a:moveTo>
                    <a:cubicBezTo>
                      <a:pt x="94" y="113"/>
                      <a:pt x="94" y="113"/>
                      <a:pt x="94" y="113"/>
                    </a:cubicBezTo>
                    <a:cubicBezTo>
                      <a:pt x="100" y="118"/>
                      <a:pt x="100" y="118"/>
                      <a:pt x="100" y="118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103" y="104"/>
                      <a:pt x="103" y="104"/>
                      <a:pt x="103" y="104"/>
                    </a:cubicBezTo>
                    <a:moveTo>
                      <a:pt x="121" y="87"/>
                    </a:moveTo>
                    <a:cubicBezTo>
                      <a:pt x="112" y="95"/>
                      <a:pt x="112" y="95"/>
                      <a:pt x="112" y="95"/>
                    </a:cubicBez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1" y="87"/>
                      <a:pt x="121" y="87"/>
                      <a:pt x="121" y="87"/>
                    </a:cubicBezTo>
                    <a:moveTo>
                      <a:pt x="139" y="72"/>
                    </a:moveTo>
                    <a:cubicBezTo>
                      <a:pt x="130" y="79"/>
                      <a:pt x="130" y="79"/>
                      <a:pt x="130" y="79"/>
                    </a:cubicBezTo>
                    <a:cubicBezTo>
                      <a:pt x="135" y="86"/>
                      <a:pt x="135" y="86"/>
                      <a:pt x="135" y="86"/>
                    </a:cubicBezTo>
                    <a:cubicBezTo>
                      <a:pt x="144" y="78"/>
                      <a:pt x="144" y="78"/>
                      <a:pt x="144" y="78"/>
                    </a:cubicBezTo>
                    <a:cubicBezTo>
                      <a:pt x="139" y="72"/>
                      <a:pt x="139" y="72"/>
                      <a:pt x="139" y="72"/>
                    </a:cubicBezTo>
                    <a:moveTo>
                      <a:pt x="159" y="58"/>
                    </a:move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64" y="64"/>
                      <a:pt x="164" y="64"/>
                      <a:pt x="164" y="64"/>
                    </a:cubicBezTo>
                    <a:cubicBezTo>
                      <a:pt x="159" y="58"/>
                      <a:pt x="159" y="58"/>
                      <a:pt x="159" y="58"/>
                    </a:cubicBezTo>
                    <a:moveTo>
                      <a:pt x="180" y="45"/>
                    </a:moveTo>
                    <a:cubicBezTo>
                      <a:pt x="170" y="51"/>
                      <a:pt x="170" y="51"/>
                      <a:pt x="170" y="51"/>
                    </a:cubicBezTo>
                    <a:cubicBezTo>
                      <a:pt x="174" y="58"/>
                      <a:pt x="174" y="58"/>
                      <a:pt x="174" y="58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0" y="45"/>
                      <a:pt x="180" y="45"/>
                      <a:pt x="180" y="45"/>
                    </a:cubicBezTo>
                    <a:moveTo>
                      <a:pt x="201" y="33"/>
                    </a:moveTo>
                    <a:cubicBezTo>
                      <a:pt x="191" y="39"/>
                      <a:pt x="191" y="39"/>
                      <a:pt x="191" y="39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1" y="33"/>
                      <a:pt x="201" y="33"/>
                      <a:pt x="201" y="33"/>
                    </a:cubicBezTo>
                    <a:moveTo>
                      <a:pt x="224" y="23"/>
                    </a:moveTo>
                    <a:cubicBezTo>
                      <a:pt x="213" y="28"/>
                      <a:pt x="213" y="28"/>
                      <a:pt x="213" y="28"/>
                    </a:cubicBezTo>
                    <a:cubicBezTo>
                      <a:pt x="216" y="35"/>
                      <a:pt x="216" y="35"/>
                      <a:pt x="216" y="35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24" y="23"/>
                      <a:pt x="224" y="23"/>
                      <a:pt x="224" y="23"/>
                    </a:cubicBezTo>
                    <a:moveTo>
                      <a:pt x="247" y="14"/>
                    </a:moveTo>
                    <a:cubicBezTo>
                      <a:pt x="235" y="18"/>
                      <a:pt x="235" y="18"/>
                      <a:pt x="235" y="18"/>
                    </a:cubicBezTo>
                    <a:cubicBezTo>
                      <a:pt x="238" y="26"/>
                      <a:pt x="238" y="26"/>
                      <a:pt x="238" y="26"/>
                    </a:cubicBezTo>
                    <a:cubicBezTo>
                      <a:pt x="249" y="21"/>
                      <a:pt x="249" y="21"/>
                      <a:pt x="249" y="21"/>
                    </a:cubicBezTo>
                    <a:cubicBezTo>
                      <a:pt x="247" y="14"/>
                      <a:pt x="247" y="14"/>
                      <a:pt x="247" y="14"/>
                    </a:cubicBezTo>
                    <a:moveTo>
                      <a:pt x="270" y="6"/>
                    </a:moveTo>
                    <a:cubicBezTo>
                      <a:pt x="267" y="7"/>
                      <a:pt x="263" y="9"/>
                      <a:pt x="258" y="10"/>
                    </a:cubicBezTo>
                    <a:cubicBezTo>
                      <a:pt x="261" y="18"/>
                      <a:pt x="261" y="18"/>
                      <a:pt x="261" y="18"/>
                    </a:cubicBezTo>
                    <a:cubicBezTo>
                      <a:pt x="265" y="16"/>
                      <a:pt x="269" y="15"/>
                      <a:pt x="273" y="14"/>
                    </a:cubicBezTo>
                    <a:cubicBezTo>
                      <a:pt x="270" y="6"/>
                      <a:pt x="270" y="6"/>
                      <a:pt x="270" y="6"/>
                    </a:cubicBezTo>
                    <a:moveTo>
                      <a:pt x="296" y="0"/>
                    </a:moveTo>
                    <a:cubicBezTo>
                      <a:pt x="296" y="0"/>
                      <a:pt x="291" y="1"/>
                      <a:pt x="283" y="3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9" y="10"/>
                      <a:pt x="292" y="9"/>
                      <a:pt x="294" y="9"/>
                    </a:cubicBezTo>
                    <a:cubicBezTo>
                      <a:pt x="295" y="9"/>
                      <a:pt x="296" y="8"/>
                      <a:pt x="296" y="8"/>
                    </a:cubicBezTo>
                    <a:cubicBezTo>
                      <a:pt x="297" y="8"/>
                      <a:pt x="297" y="8"/>
                      <a:pt x="297" y="8"/>
                    </a:cubicBezTo>
                    <a:cubicBezTo>
                      <a:pt x="297" y="8"/>
                      <a:pt x="297" y="8"/>
                      <a:pt x="297" y="8"/>
                    </a:cubicBezTo>
                    <a:cubicBezTo>
                      <a:pt x="296" y="0"/>
                      <a:pt x="296" y="0"/>
                      <a:pt x="29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24" y="2419"/>
                <a:ext cx="368" cy="619"/>
              </a:xfrm>
              <a:custGeom>
                <a:avLst/>
                <a:gdLst>
                  <a:gd name="T0" fmla="*/ 216 w 226"/>
                  <a:gd name="T1" fmla="*/ 0 h 380"/>
                  <a:gd name="T2" fmla="*/ 161 w 226"/>
                  <a:gd name="T3" fmla="*/ 4 h 380"/>
                  <a:gd name="T4" fmla="*/ 0 w 226"/>
                  <a:gd name="T5" fmla="*/ 337 h 380"/>
                  <a:gd name="T6" fmla="*/ 34 w 226"/>
                  <a:gd name="T7" fmla="*/ 380 h 380"/>
                  <a:gd name="T8" fmla="*/ 216 w 226"/>
                  <a:gd name="T9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380">
                    <a:moveTo>
                      <a:pt x="216" y="0"/>
                    </a:moveTo>
                    <a:cubicBezTo>
                      <a:pt x="161" y="4"/>
                      <a:pt x="161" y="4"/>
                      <a:pt x="161" y="4"/>
                    </a:cubicBezTo>
                    <a:cubicBezTo>
                      <a:pt x="170" y="140"/>
                      <a:pt x="105" y="264"/>
                      <a:pt x="0" y="337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152" y="296"/>
                      <a:pt x="226" y="155"/>
                      <a:pt x="216" y="0"/>
                    </a:cubicBez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1" y="850"/>
                <a:ext cx="324" cy="592"/>
              </a:xfrm>
              <a:custGeom>
                <a:avLst/>
                <a:gdLst>
                  <a:gd name="T0" fmla="*/ 111 w 324"/>
                  <a:gd name="T1" fmla="*/ 581 h 592"/>
                  <a:gd name="T2" fmla="*/ 0 w 324"/>
                  <a:gd name="T3" fmla="*/ 148 h 592"/>
                  <a:gd name="T4" fmla="*/ 89 w 324"/>
                  <a:gd name="T5" fmla="*/ 114 h 592"/>
                  <a:gd name="T6" fmla="*/ 78 w 324"/>
                  <a:gd name="T7" fmla="*/ 22 h 592"/>
                  <a:gd name="T8" fmla="*/ 236 w 324"/>
                  <a:gd name="T9" fmla="*/ 0 h 592"/>
                  <a:gd name="T10" fmla="*/ 244 w 324"/>
                  <a:gd name="T11" fmla="*/ 92 h 592"/>
                  <a:gd name="T12" fmla="*/ 321 w 324"/>
                  <a:gd name="T13" fmla="*/ 81 h 592"/>
                  <a:gd name="T14" fmla="*/ 324 w 324"/>
                  <a:gd name="T15" fmla="*/ 592 h 592"/>
                  <a:gd name="T16" fmla="*/ 111 w 324"/>
                  <a:gd name="T17" fmla="*/ 58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" h="592">
                    <a:moveTo>
                      <a:pt x="111" y="581"/>
                    </a:moveTo>
                    <a:lnTo>
                      <a:pt x="0" y="148"/>
                    </a:lnTo>
                    <a:lnTo>
                      <a:pt x="89" y="114"/>
                    </a:lnTo>
                    <a:lnTo>
                      <a:pt x="78" y="22"/>
                    </a:lnTo>
                    <a:lnTo>
                      <a:pt x="236" y="0"/>
                    </a:lnTo>
                    <a:lnTo>
                      <a:pt x="244" y="92"/>
                    </a:lnTo>
                    <a:lnTo>
                      <a:pt x="321" y="81"/>
                    </a:lnTo>
                    <a:lnTo>
                      <a:pt x="324" y="592"/>
                    </a:lnTo>
                    <a:lnTo>
                      <a:pt x="111" y="581"/>
                    </a:lnTo>
                    <a:close/>
                  </a:path>
                </a:pathLst>
              </a:custGeom>
              <a:solidFill>
                <a:srgbClr val="BF83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06" y="853"/>
                <a:ext cx="234" cy="668"/>
              </a:xfrm>
              <a:custGeom>
                <a:avLst/>
                <a:gdLst>
                  <a:gd name="T0" fmla="*/ 88 w 144"/>
                  <a:gd name="T1" fmla="*/ 361 h 410"/>
                  <a:gd name="T2" fmla="*/ 144 w 144"/>
                  <a:gd name="T3" fmla="*/ 43 h 410"/>
                  <a:gd name="T4" fmla="*/ 0 w 144"/>
                  <a:gd name="T5" fmla="*/ 0 h 410"/>
                  <a:gd name="T6" fmla="*/ 25 w 144"/>
                  <a:gd name="T7" fmla="*/ 410 h 410"/>
                  <a:gd name="T8" fmla="*/ 88 w 144"/>
                  <a:gd name="T9" fmla="*/ 361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410">
                    <a:moveTo>
                      <a:pt x="88" y="361"/>
                    </a:moveTo>
                    <a:cubicBezTo>
                      <a:pt x="88" y="361"/>
                      <a:pt x="101" y="131"/>
                      <a:pt x="144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410"/>
                      <a:pt x="25" y="410"/>
                      <a:pt x="25" y="410"/>
                    </a:cubicBezTo>
                    <a:lnTo>
                      <a:pt x="88" y="361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15" y="990"/>
                <a:ext cx="256" cy="584"/>
              </a:xfrm>
              <a:custGeom>
                <a:avLst/>
                <a:gdLst>
                  <a:gd name="T0" fmla="*/ 240 w 256"/>
                  <a:gd name="T1" fmla="*/ 517 h 584"/>
                  <a:gd name="T2" fmla="*/ 256 w 256"/>
                  <a:gd name="T3" fmla="*/ 0 h 584"/>
                  <a:gd name="T4" fmla="*/ 0 w 256"/>
                  <a:gd name="T5" fmla="*/ 57 h 584"/>
                  <a:gd name="T6" fmla="*/ 122 w 256"/>
                  <a:gd name="T7" fmla="*/ 584 h 584"/>
                  <a:gd name="T8" fmla="*/ 240 w 256"/>
                  <a:gd name="T9" fmla="*/ 517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584">
                    <a:moveTo>
                      <a:pt x="240" y="517"/>
                    </a:moveTo>
                    <a:lnTo>
                      <a:pt x="256" y="0"/>
                    </a:lnTo>
                    <a:lnTo>
                      <a:pt x="0" y="57"/>
                    </a:lnTo>
                    <a:lnTo>
                      <a:pt x="122" y="584"/>
                    </a:lnTo>
                    <a:lnTo>
                      <a:pt x="240" y="517"/>
                    </a:lnTo>
                    <a:close/>
                  </a:path>
                </a:pathLst>
              </a:custGeom>
              <a:solidFill>
                <a:srgbClr val="0049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2" y="721"/>
                <a:ext cx="55" cy="221"/>
              </a:xfrm>
              <a:custGeom>
                <a:avLst/>
                <a:gdLst>
                  <a:gd name="T0" fmla="*/ 13 w 55"/>
                  <a:gd name="T1" fmla="*/ 221 h 221"/>
                  <a:gd name="T2" fmla="*/ 55 w 55"/>
                  <a:gd name="T3" fmla="*/ 3 h 221"/>
                  <a:gd name="T4" fmla="*/ 42 w 55"/>
                  <a:gd name="T5" fmla="*/ 0 h 221"/>
                  <a:gd name="T6" fmla="*/ 0 w 55"/>
                  <a:gd name="T7" fmla="*/ 218 h 221"/>
                  <a:gd name="T8" fmla="*/ 13 w 55"/>
                  <a:gd name="T9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21">
                    <a:moveTo>
                      <a:pt x="13" y="221"/>
                    </a:moveTo>
                    <a:lnTo>
                      <a:pt x="55" y="3"/>
                    </a:lnTo>
                    <a:lnTo>
                      <a:pt x="42" y="0"/>
                    </a:lnTo>
                    <a:lnTo>
                      <a:pt x="0" y="218"/>
                    </a:lnTo>
                    <a:lnTo>
                      <a:pt x="13" y="221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0" y="736"/>
                <a:ext cx="71" cy="53"/>
              </a:xfrm>
              <a:custGeom>
                <a:avLst/>
                <a:gdLst>
                  <a:gd name="T0" fmla="*/ 0 w 71"/>
                  <a:gd name="T1" fmla="*/ 11 h 53"/>
                  <a:gd name="T2" fmla="*/ 65 w 71"/>
                  <a:gd name="T3" fmla="*/ 53 h 53"/>
                  <a:gd name="T4" fmla="*/ 71 w 71"/>
                  <a:gd name="T5" fmla="*/ 44 h 53"/>
                  <a:gd name="T6" fmla="*/ 8 w 71"/>
                  <a:gd name="T7" fmla="*/ 0 h 53"/>
                  <a:gd name="T8" fmla="*/ 0 w 71"/>
                  <a:gd name="T9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53">
                    <a:moveTo>
                      <a:pt x="0" y="11"/>
                    </a:moveTo>
                    <a:lnTo>
                      <a:pt x="65" y="53"/>
                    </a:lnTo>
                    <a:lnTo>
                      <a:pt x="71" y="44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5" y="770"/>
                <a:ext cx="70" cy="52"/>
              </a:xfrm>
              <a:custGeom>
                <a:avLst/>
                <a:gdLst>
                  <a:gd name="T0" fmla="*/ 0 w 70"/>
                  <a:gd name="T1" fmla="*/ 11 h 52"/>
                  <a:gd name="T2" fmla="*/ 63 w 70"/>
                  <a:gd name="T3" fmla="*/ 52 h 52"/>
                  <a:gd name="T4" fmla="*/ 70 w 70"/>
                  <a:gd name="T5" fmla="*/ 40 h 52"/>
                  <a:gd name="T6" fmla="*/ 6 w 70"/>
                  <a:gd name="T7" fmla="*/ 0 h 52"/>
                  <a:gd name="T8" fmla="*/ 0 w 70"/>
                  <a:gd name="T9" fmla="*/ 1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52">
                    <a:moveTo>
                      <a:pt x="0" y="11"/>
                    </a:moveTo>
                    <a:lnTo>
                      <a:pt x="63" y="52"/>
                    </a:lnTo>
                    <a:lnTo>
                      <a:pt x="70" y="40"/>
                    </a:lnTo>
                    <a:lnTo>
                      <a:pt x="6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8" y="807"/>
                <a:ext cx="74" cy="57"/>
              </a:xfrm>
              <a:custGeom>
                <a:avLst/>
                <a:gdLst>
                  <a:gd name="T0" fmla="*/ 0 w 74"/>
                  <a:gd name="T1" fmla="*/ 12 h 57"/>
                  <a:gd name="T2" fmla="*/ 66 w 74"/>
                  <a:gd name="T3" fmla="*/ 57 h 57"/>
                  <a:gd name="T4" fmla="*/ 74 w 74"/>
                  <a:gd name="T5" fmla="*/ 46 h 57"/>
                  <a:gd name="T6" fmla="*/ 7 w 74"/>
                  <a:gd name="T7" fmla="*/ 0 h 57"/>
                  <a:gd name="T8" fmla="*/ 0 w 74"/>
                  <a:gd name="T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7">
                    <a:moveTo>
                      <a:pt x="0" y="12"/>
                    </a:moveTo>
                    <a:lnTo>
                      <a:pt x="66" y="57"/>
                    </a:lnTo>
                    <a:lnTo>
                      <a:pt x="74" y="46"/>
                    </a:lnTo>
                    <a:lnTo>
                      <a:pt x="7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79" y="2284"/>
                <a:ext cx="305" cy="155"/>
              </a:xfrm>
              <a:custGeom>
                <a:avLst/>
                <a:gdLst>
                  <a:gd name="T0" fmla="*/ 305 w 305"/>
                  <a:gd name="T1" fmla="*/ 153 h 155"/>
                  <a:gd name="T2" fmla="*/ 153 w 305"/>
                  <a:gd name="T3" fmla="*/ 0 h 155"/>
                  <a:gd name="T4" fmla="*/ 0 w 305"/>
                  <a:gd name="T5" fmla="*/ 153 h 155"/>
                  <a:gd name="T6" fmla="*/ 2 w 305"/>
                  <a:gd name="T7" fmla="*/ 153 h 155"/>
                  <a:gd name="T8" fmla="*/ 303 w 305"/>
                  <a:gd name="T9" fmla="*/ 155 h 155"/>
                  <a:gd name="T10" fmla="*/ 305 w 305"/>
                  <a:gd name="T11" fmla="*/ 15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155">
                    <a:moveTo>
                      <a:pt x="305" y="153"/>
                    </a:moveTo>
                    <a:lnTo>
                      <a:pt x="153" y="0"/>
                    </a:lnTo>
                    <a:lnTo>
                      <a:pt x="0" y="153"/>
                    </a:lnTo>
                    <a:lnTo>
                      <a:pt x="2" y="153"/>
                    </a:lnTo>
                    <a:lnTo>
                      <a:pt x="303" y="155"/>
                    </a:lnTo>
                    <a:lnTo>
                      <a:pt x="305" y="153"/>
                    </a:ln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8" y="299"/>
                <a:ext cx="549" cy="1389"/>
              </a:xfrm>
              <a:custGeom>
                <a:avLst/>
                <a:gdLst>
                  <a:gd name="T0" fmla="*/ 324 w 337"/>
                  <a:gd name="T1" fmla="*/ 0 h 853"/>
                  <a:gd name="T2" fmla="*/ 168 w 337"/>
                  <a:gd name="T3" fmla="*/ 127 h 853"/>
                  <a:gd name="T4" fmla="*/ 250 w 337"/>
                  <a:gd name="T5" fmla="*/ 129 h 853"/>
                  <a:gd name="T6" fmla="*/ 83 w 337"/>
                  <a:gd name="T7" fmla="*/ 508 h 853"/>
                  <a:gd name="T8" fmla="*/ 79 w 337"/>
                  <a:gd name="T9" fmla="*/ 516 h 853"/>
                  <a:gd name="T10" fmla="*/ 80 w 337"/>
                  <a:gd name="T11" fmla="*/ 516 h 853"/>
                  <a:gd name="T12" fmla="*/ 80 w 337"/>
                  <a:gd name="T13" fmla="*/ 517 h 853"/>
                  <a:gd name="T14" fmla="*/ 93 w 337"/>
                  <a:gd name="T15" fmla="*/ 522 h 853"/>
                  <a:gd name="T16" fmla="*/ 135 w 337"/>
                  <a:gd name="T17" fmla="*/ 544 h 853"/>
                  <a:gd name="T18" fmla="*/ 0 w 337"/>
                  <a:gd name="T19" fmla="*/ 839 h 853"/>
                  <a:gd name="T20" fmla="*/ 29 w 337"/>
                  <a:gd name="T21" fmla="*/ 853 h 853"/>
                  <a:gd name="T22" fmla="*/ 172 w 337"/>
                  <a:gd name="T23" fmla="*/ 542 h 853"/>
                  <a:gd name="T24" fmla="*/ 178 w 337"/>
                  <a:gd name="T25" fmla="*/ 530 h 853"/>
                  <a:gd name="T26" fmla="*/ 178 w 337"/>
                  <a:gd name="T27" fmla="*/ 530 h 853"/>
                  <a:gd name="T28" fmla="*/ 178 w 337"/>
                  <a:gd name="T29" fmla="*/ 529 h 853"/>
                  <a:gd name="T30" fmla="*/ 149 w 337"/>
                  <a:gd name="T31" fmla="*/ 515 h 853"/>
                  <a:gd name="T32" fmla="*/ 120 w 337"/>
                  <a:gd name="T33" fmla="*/ 500 h 853"/>
                  <a:gd name="T34" fmla="*/ 278 w 337"/>
                  <a:gd name="T35" fmla="*/ 140 h 853"/>
                  <a:gd name="T36" fmla="*/ 337 w 337"/>
                  <a:gd name="T37" fmla="*/ 201 h 853"/>
                  <a:gd name="T38" fmla="*/ 324 w 337"/>
                  <a:gd name="T39" fmla="*/ 0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853">
                    <a:moveTo>
                      <a:pt x="324" y="0"/>
                    </a:moveTo>
                    <a:cubicBezTo>
                      <a:pt x="274" y="57"/>
                      <a:pt x="228" y="103"/>
                      <a:pt x="168" y="127"/>
                    </a:cubicBezTo>
                    <a:cubicBezTo>
                      <a:pt x="192" y="137"/>
                      <a:pt x="214" y="135"/>
                      <a:pt x="250" y="129"/>
                    </a:cubicBezTo>
                    <a:cubicBezTo>
                      <a:pt x="83" y="508"/>
                      <a:pt x="83" y="508"/>
                      <a:pt x="83" y="508"/>
                    </a:cubicBezTo>
                    <a:cubicBezTo>
                      <a:pt x="79" y="516"/>
                      <a:pt x="79" y="516"/>
                      <a:pt x="79" y="516"/>
                    </a:cubicBezTo>
                    <a:cubicBezTo>
                      <a:pt x="80" y="516"/>
                      <a:pt x="80" y="516"/>
                      <a:pt x="80" y="516"/>
                    </a:cubicBezTo>
                    <a:cubicBezTo>
                      <a:pt x="80" y="517"/>
                      <a:pt x="80" y="517"/>
                      <a:pt x="80" y="517"/>
                    </a:cubicBezTo>
                    <a:cubicBezTo>
                      <a:pt x="93" y="522"/>
                      <a:pt x="93" y="522"/>
                      <a:pt x="93" y="522"/>
                    </a:cubicBezTo>
                    <a:cubicBezTo>
                      <a:pt x="135" y="544"/>
                      <a:pt x="135" y="544"/>
                      <a:pt x="135" y="544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29" y="853"/>
                      <a:pt x="29" y="853"/>
                      <a:pt x="29" y="853"/>
                    </a:cubicBezTo>
                    <a:cubicBezTo>
                      <a:pt x="172" y="542"/>
                      <a:pt x="172" y="542"/>
                      <a:pt x="172" y="542"/>
                    </a:cubicBezTo>
                    <a:cubicBezTo>
                      <a:pt x="178" y="530"/>
                      <a:pt x="178" y="530"/>
                      <a:pt x="178" y="530"/>
                    </a:cubicBezTo>
                    <a:cubicBezTo>
                      <a:pt x="178" y="530"/>
                      <a:pt x="178" y="530"/>
                      <a:pt x="178" y="530"/>
                    </a:cubicBezTo>
                    <a:cubicBezTo>
                      <a:pt x="178" y="529"/>
                      <a:pt x="178" y="529"/>
                      <a:pt x="178" y="529"/>
                    </a:cubicBezTo>
                    <a:cubicBezTo>
                      <a:pt x="149" y="515"/>
                      <a:pt x="149" y="515"/>
                      <a:pt x="149" y="515"/>
                    </a:cubicBezTo>
                    <a:cubicBezTo>
                      <a:pt x="120" y="500"/>
                      <a:pt x="120" y="500"/>
                      <a:pt x="120" y="500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99" y="172"/>
                      <a:pt x="311" y="187"/>
                      <a:pt x="337" y="201"/>
                    </a:cubicBezTo>
                    <a:cubicBezTo>
                      <a:pt x="316" y="138"/>
                      <a:pt x="315" y="75"/>
                      <a:pt x="324" y="0"/>
                    </a:cubicBez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6" y="1424"/>
                <a:ext cx="808" cy="1069"/>
              </a:xfrm>
              <a:custGeom>
                <a:avLst/>
                <a:gdLst>
                  <a:gd name="T0" fmla="*/ 496 w 496"/>
                  <a:gd name="T1" fmla="*/ 633 h 656"/>
                  <a:gd name="T2" fmla="*/ 473 w 496"/>
                  <a:gd name="T3" fmla="*/ 656 h 656"/>
                  <a:gd name="T4" fmla="*/ 22 w 496"/>
                  <a:gd name="T5" fmla="*/ 656 h 656"/>
                  <a:gd name="T6" fmla="*/ 0 w 496"/>
                  <a:gd name="T7" fmla="*/ 633 h 656"/>
                  <a:gd name="T8" fmla="*/ 0 w 496"/>
                  <a:gd name="T9" fmla="*/ 22 h 656"/>
                  <a:gd name="T10" fmla="*/ 22 w 496"/>
                  <a:gd name="T11" fmla="*/ 0 h 656"/>
                  <a:gd name="T12" fmla="*/ 473 w 496"/>
                  <a:gd name="T13" fmla="*/ 0 h 656"/>
                  <a:gd name="T14" fmla="*/ 496 w 496"/>
                  <a:gd name="T15" fmla="*/ 22 h 656"/>
                  <a:gd name="T16" fmla="*/ 496 w 496"/>
                  <a:gd name="T17" fmla="*/ 633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656">
                    <a:moveTo>
                      <a:pt x="496" y="633"/>
                    </a:moveTo>
                    <a:cubicBezTo>
                      <a:pt x="496" y="646"/>
                      <a:pt x="486" y="656"/>
                      <a:pt x="473" y="656"/>
                    </a:cubicBezTo>
                    <a:cubicBezTo>
                      <a:pt x="22" y="656"/>
                      <a:pt x="22" y="656"/>
                      <a:pt x="22" y="656"/>
                    </a:cubicBezTo>
                    <a:cubicBezTo>
                      <a:pt x="10" y="656"/>
                      <a:pt x="0" y="646"/>
                      <a:pt x="0" y="63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473" y="0"/>
                      <a:pt x="473" y="0"/>
                      <a:pt x="473" y="0"/>
                    </a:cubicBezTo>
                    <a:cubicBezTo>
                      <a:pt x="486" y="0"/>
                      <a:pt x="496" y="10"/>
                      <a:pt x="496" y="22"/>
                    </a:cubicBezTo>
                    <a:lnTo>
                      <a:pt x="496" y="633"/>
                    </a:ln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7" y="1454"/>
                <a:ext cx="764" cy="1009"/>
              </a:xfrm>
              <a:custGeom>
                <a:avLst/>
                <a:gdLst>
                  <a:gd name="T0" fmla="*/ 469 w 469"/>
                  <a:gd name="T1" fmla="*/ 598 h 620"/>
                  <a:gd name="T2" fmla="*/ 448 w 469"/>
                  <a:gd name="T3" fmla="*/ 620 h 620"/>
                  <a:gd name="T4" fmla="*/ 22 w 469"/>
                  <a:gd name="T5" fmla="*/ 620 h 620"/>
                  <a:gd name="T6" fmla="*/ 0 w 469"/>
                  <a:gd name="T7" fmla="*/ 598 h 620"/>
                  <a:gd name="T8" fmla="*/ 0 w 469"/>
                  <a:gd name="T9" fmla="*/ 21 h 620"/>
                  <a:gd name="T10" fmla="*/ 22 w 469"/>
                  <a:gd name="T11" fmla="*/ 0 h 620"/>
                  <a:gd name="T12" fmla="*/ 448 w 469"/>
                  <a:gd name="T13" fmla="*/ 0 h 620"/>
                  <a:gd name="T14" fmla="*/ 469 w 469"/>
                  <a:gd name="T15" fmla="*/ 21 h 620"/>
                  <a:gd name="T16" fmla="*/ 469 w 469"/>
                  <a:gd name="T17" fmla="*/ 598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9" h="620">
                    <a:moveTo>
                      <a:pt x="469" y="598"/>
                    </a:moveTo>
                    <a:cubicBezTo>
                      <a:pt x="469" y="610"/>
                      <a:pt x="459" y="620"/>
                      <a:pt x="448" y="620"/>
                    </a:cubicBezTo>
                    <a:cubicBezTo>
                      <a:pt x="22" y="620"/>
                      <a:pt x="22" y="620"/>
                      <a:pt x="22" y="620"/>
                    </a:cubicBezTo>
                    <a:cubicBezTo>
                      <a:pt x="10" y="620"/>
                      <a:pt x="0" y="610"/>
                      <a:pt x="0" y="598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2" y="0"/>
                    </a:cubicBezTo>
                    <a:cubicBezTo>
                      <a:pt x="448" y="0"/>
                      <a:pt x="448" y="0"/>
                      <a:pt x="448" y="0"/>
                    </a:cubicBezTo>
                    <a:cubicBezTo>
                      <a:pt x="459" y="0"/>
                      <a:pt x="469" y="9"/>
                      <a:pt x="469" y="21"/>
                    </a:cubicBezTo>
                    <a:lnTo>
                      <a:pt x="469" y="598"/>
                    </a:lnTo>
                    <a:close/>
                  </a:path>
                </a:pathLst>
              </a:custGeom>
              <a:solidFill>
                <a:srgbClr val="FF2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4" y="1503"/>
                <a:ext cx="652" cy="169"/>
              </a:xfrm>
              <a:custGeom>
                <a:avLst/>
                <a:gdLst>
                  <a:gd name="T0" fmla="*/ 400 w 400"/>
                  <a:gd name="T1" fmla="*/ 83 h 104"/>
                  <a:gd name="T2" fmla="*/ 377 w 400"/>
                  <a:gd name="T3" fmla="*/ 104 h 104"/>
                  <a:gd name="T4" fmla="*/ 22 w 400"/>
                  <a:gd name="T5" fmla="*/ 104 h 104"/>
                  <a:gd name="T6" fmla="*/ 0 w 400"/>
                  <a:gd name="T7" fmla="*/ 83 h 104"/>
                  <a:gd name="T8" fmla="*/ 0 w 400"/>
                  <a:gd name="T9" fmla="*/ 21 h 104"/>
                  <a:gd name="T10" fmla="*/ 22 w 400"/>
                  <a:gd name="T11" fmla="*/ 0 h 104"/>
                  <a:gd name="T12" fmla="*/ 377 w 400"/>
                  <a:gd name="T13" fmla="*/ 0 h 104"/>
                  <a:gd name="T14" fmla="*/ 400 w 400"/>
                  <a:gd name="T15" fmla="*/ 21 h 104"/>
                  <a:gd name="T16" fmla="*/ 400 w 400"/>
                  <a:gd name="T17" fmla="*/ 8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104">
                    <a:moveTo>
                      <a:pt x="400" y="83"/>
                    </a:moveTo>
                    <a:cubicBezTo>
                      <a:pt x="400" y="95"/>
                      <a:pt x="390" y="104"/>
                      <a:pt x="377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10" y="104"/>
                      <a:pt x="0" y="95"/>
                      <a:pt x="0" y="8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2" y="0"/>
                    </a:cubicBezTo>
                    <a:cubicBezTo>
                      <a:pt x="377" y="0"/>
                      <a:pt x="377" y="0"/>
                      <a:pt x="377" y="0"/>
                    </a:cubicBezTo>
                    <a:cubicBezTo>
                      <a:pt x="390" y="0"/>
                      <a:pt x="400" y="9"/>
                      <a:pt x="400" y="21"/>
                    </a:cubicBezTo>
                    <a:lnTo>
                      <a:pt x="400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7" y="1807"/>
                <a:ext cx="92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24" y="1807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1" y="1807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98" y="1807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35" y="1807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7" y="1970"/>
                <a:ext cx="92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24" y="1970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1" y="1970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98" y="1970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35" y="1970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7" y="2133"/>
                <a:ext cx="92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24" y="2133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1" y="2133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98" y="2133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35" y="2133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7" y="2296"/>
                <a:ext cx="92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24" y="2296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1" y="2296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98" y="2296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35" y="2296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96" y="1519"/>
                <a:ext cx="76" cy="142"/>
              </a:xfrm>
              <a:custGeom>
                <a:avLst/>
                <a:gdLst>
                  <a:gd name="T0" fmla="*/ 38 w 47"/>
                  <a:gd name="T1" fmla="*/ 53 h 87"/>
                  <a:gd name="T2" fmla="*/ 35 w 47"/>
                  <a:gd name="T3" fmla="*/ 51 h 87"/>
                  <a:gd name="T4" fmla="*/ 31 w 47"/>
                  <a:gd name="T5" fmla="*/ 51 h 87"/>
                  <a:gd name="T6" fmla="*/ 32 w 47"/>
                  <a:gd name="T7" fmla="*/ 62 h 87"/>
                  <a:gd name="T8" fmla="*/ 34 w 47"/>
                  <a:gd name="T9" fmla="*/ 61 h 87"/>
                  <a:gd name="T10" fmla="*/ 37 w 47"/>
                  <a:gd name="T11" fmla="*/ 59 h 87"/>
                  <a:gd name="T12" fmla="*/ 39 w 47"/>
                  <a:gd name="T13" fmla="*/ 56 h 87"/>
                  <a:gd name="T14" fmla="*/ 38 w 47"/>
                  <a:gd name="T15" fmla="*/ 53 h 87"/>
                  <a:gd name="T16" fmla="*/ 21 w 47"/>
                  <a:gd name="T17" fmla="*/ 41 h 87"/>
                  <a:gd name="T18" fmla="*/ 21 w 47"/>
                  <a:gd name="T19" fmla="*/ 36 h 87"/>
                  <a:gd name="T20" fmla="*/ 21 w 47"/>
                  <a:gd name="T21" fmla="*/ 32 h 87"/>
                  <a:gd name="T22" fmla="*/ 20 w 47"/>
                  <a:gd name="T23" fmla="*/ 27 h 87"/>
                  <a:gd name="T24" fmla="*/ 20 w 47"/>
                  <a:gd name="T25" fmla="*/ 23 h 87"/>
                  <a:gd name="T26" fmla="*/ 18 w 47"/>
                  <a:gd name="T27" fmla="*/ 23 h 87"/>
                  <a:gd name="T28" fmla="*/ 15 w 47"/>
                  <a:gd name="T29" fmla="*/ 26 h 87"/>
                  <a:gd name="T30" fmla="*/ 13 w 47"/>
                  <a:gd name="T31" fmla="*/ 31 h 87"/>
                  <a:gd name="T32" fmla="*/ 13 w 47"/>
                  <a:gd name="T33" fmla="*/ 37 h 87"/>
                  <a:gd name="T34" fmla="*/ 16 w 47"/>
                  <a:gd name="T35" fmla="*/ 40 h 87"/>
                  <a:gd name="T36" fmla="*/ 17 w 47"/>
                  <a:gd name="T37" fmla="*/ 41 h 87"/>
                  <a:gd name="T38" fmla="*/ 19 w 47"/>
                  <a:gd name="T39" fmla="*/ 41 h 87"/>
                  <a:gd name="T40" fmla="*/ 20 w 47"/>
                  <a:gd name="T41" fmla="*/ 41 h 87"/>
                  <a:gd name="T42" fmla="*/ 21 w 47"/>
                  <a:gd name="T43" fmla="*/ 41 h 87"/>
                  <a:gd name="T44" fmla="*/ 46 w 47"/>
                  <a:gd name="T45" fmla="*/ 52 h 87"/>
                  <a:gd name="T46" fmla="*/ 47 w 47"/>
                  <a:gd name="T47" fmla="*/ 58 h 87"/>
                  <a:gd name="T48" fmla="*/ 44 w 47"/>
                  <a:gd name="T49" fmla="*/ 64 h 87"/>
                  <a:gd name="T50" fmla="*/ 33 w 47"/>
                  <a:gd name="T51" fmla="*/ 73 h 87"/>
                  <a:gd name="T52" fmla="*/ 36 w 47"/>
                  <a:gd name="T53" fmla="*/ 87 h 87"/>
                  <a:gd name="T54" fmla="*/ 24 w 47"/>
                  <a:gd name="T55" fmla="*/ 87 h 87"/>
                  <a:gd name="T56" fmla="*/ 25 w 47"/>
                  <a:gd name="T57" fmla="*/ 74 h 87"/>
                  <a:gd name="T58" fmla="*/ 7 w 47"/>
                  <a:gd name="T59" fmla="*/ 77 h 87"/>
                  <a:gd name="T60" fmla="*/ 8 w 47"/>
                  <a:gd name="T61" fmla="*/ 59 h 87"/>
                  <a:gd name="T62" fmla="*/ 23 w 47"/>
                  <a:gd name="T63" fmla="*/ 64 h 87"/>
                  <a:gd name="T64" fmla="*/ 22 w 47"/>
                  <a:gd name="T65" fmla="*/ 50 h 87"/>
                  <a:gd name="T66" fmla="*/ 10 w 47"/>
                  <a:gd name="T67" fmla="*/ 46 h 87"/>
                  <a:gd name="T68" fmla="*/ 2 w 47"/>
                  <a:gd name="T69" fmla="*/ 35 h 87"/>
                  <a:gd name="T70" fmla="*/ 20 w 47"/>
                  <a:gd name="T71" fmla="*/ 15 h 87"/>
                  <a:gd name="T72" fmla="*/ 15 w 47"/>
                  <a:gd name="T73" fmla="*/ 1 h 87"/>
                  <a:gd name="T74" fmla="*/ 29 w 47"/>
                  <a:gd name="T75" fmla="*/ 1 h 87"/>
                  <a:gd name="T76" fmla="*/ 29 w 47"/>
                  <a:gd name="T77" fmla="*/ 14 h 87"/>
                  <a:gd name="T78" fmla="*/ 43 w 47"/>
                  <a:gd name="T79" fmla="*/ 13 h 87"/>
                  <a:gd name="T80" fmla="*/ 42 w 47"/>
                  <a:gd name="T81" fmla="*/ 23 h 87"/>
                  <a:gd name="T82" fmla="*/ 28 w 47"/>
                  <a:gd name="T83" fmla="*/ 20 h 87"/>
                  <a:gd name="T84" fmla="*/ 30 w 47"/>
                  <a:gd name="T85" fmla="*/ 42 h 87"/>
                  <a:gd name="T86" fmla="*/ 34 w 47"/>
                  <a:gd name="T87" fmla="*/ 42 h 87"/>
                  <a:gd name="T88" fmla="*/ 39 w 47"/>
                  <a:gd name="T89" fmla="*/ 43 h 87"/>
                  <a:gd name="T90" fmla="*/ 43 w 47"/>
                  <a:gd name="T91" fmla="*/ 46 h 87"/>
                  <a:gd name="T92" fmla="*/ 46 w 47"/>
                  <a:gd name="T93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87">
                    <a:moveTo>
                      <a:pt x="38" y="53"/>
                    </a:moveTo>
                    <a:cubicBezTo>
                      <a:pt x="37" y="52"/>
                      <a:pt x="36" y="51"/>
                      <a:pt x="35" y="51"/>
                    </a:cubicBezTo>
                    <a:cubicBezTo>
                      <a:pt x="33" y="51"/>
                      <a:pt x="32" y="51"/>
                      <a:pt x="31" y="51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2"/>
                      <a:pt x="34" y="61"/>
                    </a:cubicBezTo>
                    <a:cubicBezTo>
                      <a:pt x="35" y="61"/>
                      <a:pt x="36" y="60"/>
                      <a:pt x="37" y="59"/>
                    </a:cubicBezTo>
                    <a:cubicBezTo>
                      <a:pt x="38" y="58"/>
                      <a:pt x="38" y="57"/>
                      <a:pt x="39" y="56"/>
                    </a:cubicBezTo>
                    <a:cubicBezTo>
                      <a:pt x="39" y="55"/>
                      <a:pt x="39" y="54"/>
                      <a:pt x="38" y="53"/>
                    </a:cubicBezTo>
                    <a:close/>
                    <a:moveTo>
                      <a:pt x="21" y="41"/>
                    </a:moveTo>
                    <a:cubicBezTo>
                      <a:pt x="21" y="39"/>
                      <a:pt x="21" y="38"/>
                      <a:pt x="21" y="36"/>
                    </a:cubicBezTo>
                    <a:cubicBezTo>
                      <a:pt x="21" y="35"/>
                      <a:pt x="21" y="33"/>
                      <a:pt x="21" y="32"/>
                    </a:cubicBezTo>
                    <a:cubicBezTo>
                      <a:pt x="21" y="31"/>
                      <a:pt x="21" y="29"/>
                      <a:pt x="20" y="27"/>
                    </a:cubicBezTo>
                    <a:cubicBezTo>
                      <a:pt x="20" y="26"/>
                      <a:pt x="20" y="24"/>
                      <a:pt x="2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ubicBezTo>
                      <a:pt x="14" y="28"/>
                      <a:pt x="13" y="30"/>
                      <a:pt x="13" y="31"/>
                    </a:cubicBezTo>
                    <a:cubicBezTo>
                      <a:pt x="13" y="33"/>
                      <a:pt x="13" y="35"/>
                      <a:pt x="13" y="37"/>
                    </a:cubicBezTo>
                    <a:cubicBezTo>
                      <a:pt x="14" y="38"/>
                      <a:pt x="15" y="39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1"/>
                      <a:pt x="18" y="41"/>
                      <a:pt x="19" y="41"/>
                    </a:cubicBezTo>
                    <a:cubicBezTo>
                      <a:pt x="19" y="41"/>
                      <a:pt x="20" y="41"/>
                      <a:pt x="20" y="41"/>
                    </a:cubicBezTo>
                    <a:cubicBezTo>
                      <a:pt x="21" y="41"/>
                      <a:pt x="21" y="41"/>
                      <a:pt x="21" y="41"/>
                    </a:cubicBezTo>
                    <a:moveTo>
                      <a:pt x="46" y="52"/>
                    </a:moveTo>
                    <a:cubicBezTo>
                      <a:pt x="47" y="54"/>
                      <a:pt x="47" y="56"/>
                      <a:pt x="47" y="58"/>
                    </a:cubicBezTo>
                    <a:cubicBezTo>
                      <a:pt x="46" y="60"/>
                      <a:pt x="45" y="62"/>
                      <a:pt x="44" y="64"/>
                    </a:cubicBezTo>
                    <a:cubicBezTo>
                      <a:pt x="41" y="67"/>
                      <a:pt x="34" y="69"/>
                      <a:pt x="33" y="73"/>
                    </a:cubicBezTo>
                    <a:cubicBezTo>
                      <a:pt x="31" y="76"/>
                      <a:pt x="34" y="85"/>
                      <a:pt x="36" y="87"/>
                    </a:cubicBezTo>
                    <a:cubicBezTo>
                      <a:pt x="32" y="86"/>
                      <a:pt x="28" y="85"/>
                      <a:pt x="24" y="87"/>
                    </a:cubicBezTo>
                    <a:cubicBezTo>
                      <a:pt x="25" y="82"/>
                      <a:pt x="24" y="79"/>
                      <a:pt x="25" y="74"/>
                    </a:cubicBezTo>
                    <a:cubicBezTo>
                      <a:pt x="19" y="73"/>
                      <a:pt x="11" y="71"/>
                      <a:pt x="7" y="77"/>
                    </a:cubicBezTo>
                    <a:cubicBezTo>
                      <a:pt x="7" y="71"/>
                      <a:pt x="8" y="65"/>
                      <a:pt x="8" y="59"/>
                    </a:cubicBezTo>
                    <a:cubicBezTo>
                      <a:pt x="13" y="62"/>
                      <a:pt x="17" y="64"/>
                      <a:pt x="23" y="64"/>
                    </a:cubicBezTo>
                    <a:cubicBezTo>
                      <a:pt x="23" y="61"/>
                      <a:pt x="24" y="52"/>
                      <a:pt x="22" y="50"/>
                    </a:cubicBezTo>
                    <a:cubicBezTo>
                      <a:pt x="20" y="46"/>
                      <a:pt x="13" y="48"/>
                      <a:pt x="10" y="46"/>
                    </a:cubicBezTo>
                    <a:cubicBezTo>
                      <a:pt x="6" y="44"/>
                      <a:pt x="3" y="40"/>
                      <a:pt x="2" y="35"/>
                    </a:cubicBezTo>
                    <a:cubicBezTo>
                      <a:pt x="0" y="22"/>
                      <a:pt x="8" y="15"/>
                      <a:pt x="20" y="15"/>
                    </a:cubicBezTo>
                    <a:cubicBezTo>
                      <a:pt x="20" y="13"/>
                      <a:pt x="19" y="0"/>
                      <a:pt x="15" y="1"/>
                    </a:cubicBezTo>
                    <a:cubicBezTo>
                      <a:pt x="19" y="0"/>
                      <a:pt x="25" y="1"/>
                      <a:pt x="29" y="1"/>
                    </a:cubicBezTo>
                    <a:cubicBezTo>
                      <a:pt x="28" y="5"/>
                      <a:pt x="27" y="10"/>
                      <a:pt x="29" y="14"/>
                    </a:cubicBezTo>
                    <a:cubicBezTo>
                      <a:pt x="33" y="15"/>
                      <a:pt x="39" y="16"/>
                      <a:pt x="43" y="13"/>
                    </a:cubicBezTo>
                    <a:cubicBezTo>
                      <a:pt x="43" y="16"/>
                      <a:pt x="43" y="19"/>
                      <a:pt x="42" y="23"/>
                    </a:cubicBezTo>
                    <a:cubicBezTo>
                      <a:pt x="42" y="22"/>
                      <a:pt x="29" y="20"/>
                      <a:pt x="28" y="20"/>
                    </a:cubicBezTo>
                    <a:cubicBezTo>
                      <a:pt x="28" y="20"/>
                      <a:pt x="30" y="40"/>
                      <a:pt x="30" y="42"/>
                    </a:cubicBezTo>
                    <a:cubicBezTo>
                      <a:pt x="31" y="42"/>
                      <a:pt x="33" y="42"/>
                      <a:pt x="34" y="42"/>
                    </a:cubicBezTo>
                    <a:cubicBezTo>
                      <a:pt x="36" y="42"/>
                      <a:pt x="38" y="43"/>
                      <a:pt x="39" y="43"/>
                    </a:cubicBezTo>
                    <a:cubicBezTo>
                      <a:pt x="40" y="44"/>
                      <a:pt x="42" y="45"/>
                      <a:pt x="43" y="46"/>
                    </a:cubicBezTo>
                    <a:cubicBezTo>
                      <a:pt x="44" y="47"/>
                      <a:pt x="45" y="49"/>
                      <a:pt x="46" y="52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992" y="1519"/>
                <a:ext cx="76" cy="142"/>
              </a:xfrm>
              <a:custGeom>
                <a:avLst/>
                <a:gdLst>
                  <a:gd name="T0" fmla="*/ 38 w 47"/>
                  <a:gd name="T1" fmla="*/ 53 h 87"/>
                  <a:gd name="T2" fmla="*/ 34 w 47"/>
                  <a:gd name="T3" fmla="*/ 51 h 87"/>
                  <a:gd name="T4" fmla="*/ 31 w 47"/>
                  <a:gd name="T5" fmla="*/ 51 h 87"/>
                  <a:gd name="T6" fmla="*/ 32 w 47"/>
                  <a:gd name="T7" fmla="*/ 62 h 87"/>
                  <a:gd name="T8" fmla="*/ 34 w 47"/>
                  <a:gd name="T9" fmla="*/ 61 h 87"/>
                  <a:gd name="T10" fmla="*/ 37 w 47"/>
                  <a:gd name="T11" fmla="*/ 59 h 87"/>
                  <a:gd name="T12" fmla="*/ 38 w 47"/>
                  <a:gd name="T13" fmla="*/ 56 h 87"/>
                  <a:gd name="T14" fmla="*/ 38 w 47"/>
                  <a:gd name="T15" fmla="*/ 53 h 87"/>
                  <a:gd name="T16" fmla="*/ 21 w 47"/>
                  <a:gd name="T17" fmla="*/ 41 h 87"/>
                  <a:gd name="T18" fmla="*/ 21 w 47"/>
                  <a:gd name="T19" fmla="*/ 36 h 87"/>
                  <a:gd name="T20" fmla="*/ 21 w 47"/>
                  <a:gd name="T21" fmla="*/ 32 h 87"/>
                  <a:gd name="T22" fmla="*/ 20 w 47"/>
                  <a:gd name="T23" fmla="*/ 27 h 87"/>
                  <a:gd name="T24" fmla="*/ 20 w 47"/>
                  <a:gd name="T25" fmla="*/ 23 h 87"/>
                  <a:gd name="T26" fmla="*/ 18 w 47"/>
                  <a:gd name="T27" fmla="*/ 23 h 87"/>
                  <a:gd name="T28" fmla="*/ 15 w 47"/>
                  <a:gd name="T29" fmla="*/ 26 h 87"/>
                  <a:gd name="T30" fmla="*/ 13 w 47"/>
                  <a:gd name="T31" fmla="*/ 31 h 87"/>
                  <a:gd name="T32" fmla="*/ 13 w 47"/>
                  <a:gd name="T33" fmla="*/ 37 h 87"/>
                  <a:gd name="T34" fmla="*/ 16 w 47"/>
                  <a:gd name="T35" fmla="*/ 40 h 87"/>
                  <a:gd name="T36" fmla="*/ 17 w 47"/>
                  <a:gd name="T37" fmla="*/ 41 h 87"/>
                  <a:gd name="T38" fmla="*/ 19 w 47"/>
                  <a:gd name="T39" fmla="*/ 41 h 87"/>
                  <a:gd name="T40" fmla="*/ 20 w 47"/>
                  <a:gd name="T41" fmla="*/ 41 h 87"/>
                  <a:gd name="T42" fmla="*/ 21 w 47"/>
                  <a:gd name="T43" fmla="*/ 41 h 87"/>
                  <a:gd name="T44" fmla="*/ 46 w 47"/>
                  <a:gd name="T45" fmla="*/ 52 h 87"/>
                  <a:gd name="T46" fmla="*/ 46 w 47"/>
                  <a:gd name="T47" fmla="*/ 58 h 87"/>
                  <a:gd name="T48" fmla="*/ 43 w 47"/>
                  <a:gd name="T49" fmla="*/ 64 h 87"/>
                  <a:gd name="T50" fmla="*/ 32 w 47"/>
                  <a:gd name="T51" fmla="*/ 73 h 87"/>
                  <a:gd name="T52" fmla="*/ 36 w 47"/>
                  <a:gd name="T53" fmla="*/ 87 h 87"/>
                  <a:gd name="T54" fmla="*/ 23 w 47"/>
                  <a:gd name="T55" fmla="*/ 87 h 87"/>
                  <a:gd name="T56" fmla="*/ 24 w 47"/>
                  <a:gd name="T57" fmla="*/ 74 h 87"/>
                  <a:gd name="T58" fmla="*/ 7 w 47"/>
                  <a:gd name="T59" fmla="*/ 77 h 87"/>
                  <a:gd name="T60" fmla="*/ 8 w 47"/>
                  <a:gd name="T61" fmla="*/ 59 h 87"/>
                  <a:gd name="T62" fmla="*/ 23 w 47"/>
                  <a:gd name="T63" fmla="*/ 64 h 87"/>
                  <a:gd name="T64" fmla="*/ 22 w 47"/>
                  <a:gd name="T65" fmla="*/ 50 h 87"/>
                  <a:gd name="T66" fmla="*/ 9 w 47"/>
                  <a:gd name="T67" fmla="*/ 46 h 87"/>
                  <a:gd name="T68" fmla="*/ 2 w 47"/>
                  <a:gd name="T69" fmla="*/ 35 h 87"/>
                  <a:gd name="T70" fmla="*/ 20 w 47"/>
                  <a:gd name="T71" fmla="*/ 15 h 87"/>
                  <a:gd name="T72" fmla="*/ 15 w 47"/>
                  <a:gd name="T73" fmla="*/ 1 h 87"/>
                  <a:gd name="T74" fmla="*/ 29 w 47"/>
                  <a:gd name="T75" fmla="*/ 1 h 87"/>
                  <a:gd name="T76" fmla="*/ 28 w 47"/>
                  <a:gd name="T77" fmla="*/ 14 h 87"/>
                  <a:gd name="T78" fmla="*/ 42 w 47"/>
                  <a:gd name="T79" fmla="*/ 13 h 87"/>
                  <a:gd name="T80" fmla="*/ 42 w 47"/>
                  <a:gd name="T81" fmla="*/ 23 h 87"/>
                  <a:gd name="T82" fmla="*/ 28 w 47"/>
                  <a:gd name="T83" fmla="*/ 20 h 87"/>
                  <a:gd name="T84" fmla="*/ 30 w 47"/>
                  <a:gd name="T85" fmla="*/ 42 h 87"/>
                  <a:gd name="T86" fmla="*/ 34 w 47"/>
                  <a:gd name="T87" fmla="*/ 42 h 87"/>
                  <a:gd name="T88" fmla="*/ 39 w 47"/>
                  <a:gd name="T89" fmla="*/ 43 h 87"/>
                  <a:gd name="T90" fmla="*/ 43 w 47"/>
                  <a:gd name="T91" fmla="*/ 46 h 87"/>
                  <a:gd name="T92" fmla="*/ 46 w 47"/>
                  <a:gd name="T93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87">
                    <a:moveTo>
                      <a:pt x="38" y="53"/>
                    </a:moveTo>
                    <a:cubicBezTo>
                      <a:pt x="37" y="52"/>
                      <a:pt x="36" y="51"/>
                      <a:pt x="34" y="51"/>
                    </a:cubicBezTo>
                    <a:cubicBezTo>
                      <a:pt x="33" y="51"/>
                      <a:pt x="32" y="51"/>
                      <a:pt x="31" y="51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3" y="62"/>
                      <a:pt x="34" y="61"/>
                    </a:cubicBezTo>
                    <a:cubicBezTo>
                      <a:pt x="35" y="61"/>
                      <a:pt x="36" y="60"/>
                      <a:pt x="37" y="59"/>
                    </a:cubicBezTo>
                    <a:cubicBezTo>
                      <a:pt x="38" y="58"/>
                      <a:pt x="38" y="57"/>
                      <a:pt x="38" y="56"/>
                    </a:cubicBezTo>
                    <a:cubicBezTo>
                      <a:pt x="39" y="55"/>
                      <a:pt x="38" y="54"/>
                      <a:pt x="38" y="53"/>
                    </a:cubicBezTo>
                    <a:close/>
                    <a:moveTo>
                      <a:pt x="21" y="41"/>
                    </a:moveTo>
                    <a:cubicBezTo>
                      <a:pt x="21" y="39"/>
                      <a:pt x="21" y="38"/>
                      <a:pt x="21" y="36"/>
                    </a:cubicBezTo>
                    <a:cubicBezTo>
                      <a:pt x="21" y="35"/>
                      <a:pt x="21" y="33"/>
                      <a:pt x="21" y="32"/>
                    </a:cubicBezTo>
                    <a:cubicBezTo>
                      <a:pt x="20" y="31"/>
                      <a:pt x="20" y="29"/>
                      <a:pt x="20" y="27"/>
                    </a:cubicBezTo>
                    <a:cubicBezTo>
                      <a:pt x="20" y="26"/>
                      <a:pt x="20" y="24"/>
                      <a:pt x="2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5" y="25"/>
                      <a:pt x="15" y="26"/>
                    </a:cubicBezTo>
                    <a:cubicBezTo>
                      <a:pt x="14" y="28"/>
                      <a:pt x="13" y="30"/>
                      <a:pt x="13" y="31"/>
                    </a:cubicBezTo>
                    <a:cubicBezTo>
                      <a:pt x="12" y="33"/>
                      <a:pt x="13" y="35"/>
                      <a:pt x="13" y="37"/>
                    </a:cubicBezTo>
                    <a:cubicBezTo>
                      <a:pt x="13" y="38"/>
                      <a:pt x="14" y="39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1"/>
                      <a:pt x="18" y="41"/>
                      <a:pt x="19" y="41"/>
                    </a:cubicBezTo>
                    <a:cubicBezTo>
                      <a:pt x="19" y="41"/>
                      <a:pt x="20" y="41"/>
                      <a:pt x="20" y="41"/>
                    </a:cubicBezTo>
                    <a:cubicBezTo>
                      <a:pt x="20" y="41"/>
                      <a:pt x="21" y="41"/>
                      <a:pt x="21" y="41"/>
                    </a:cubicBezTo>
                    <a:moveTo>
                      <a:pt x="46" y="52"/>
                    </a:moveTo>
                    <a:cubicBezTo>
                      <a:pt x="47" y="54"/>
                      <a:pt x="47" y="56"/>
                      <a:pt x="46" y="58"/>
                    </a:cubicBezTo>
                    <a:cubicBezTo>
                      <a:pt x="46" y="60"/>
                      <a:pt x="45" y="62"/>
                      <a:pt x="43" y="64"/>
                    </a:cubicBezTo>
                    <a:cubicBezTo>
                      <a:pt x="41" y="67"/>
                      <a:pt x="34" y="69"/>
                      <a:pt x="32" y="73"/>
                    </a:cubicBezTo>
                    <a:cubicBezTo>
                      <a:pt x="31" y="76"/>
                      <a:pt x="33" y="85"/>
                      <a:pt x="36" y="87"/>
                    </a:cubicBezTo>
                    <a:cubicBezTo>
                      <a:pt x="31" y="86"/>
                      <a:pt x="27" y="85"/>
                      <a:pt x="23" y="87"/>
                    </a:cubicBezTo>
                    <a:cubicBezTo>
                      <a:pt x="25" y="82"/>
                      <a:pt x="24" y="79"/>
                      <a:pt x="24" y="74"/>
                    </a:cubicBezTo>
                    <a:cubicBezTo>
                      <a:pt x="19" y="73"/>
                      <a:pt x="11" y="71"/>
                      <a:pt x="7" y="77"/>
                    </a:cubicBezTo>
                    <a:cubicBezTo>
                      <a:pt x="7" y="71"/>
                      <a:pt x="7" y="65"/>
                      <a:pt x="8" y="59"/>
                    </a:cubicBezTo>
                    <a:cubicBezTo>
                      <a:pt x="13" y="62"/>
                      <a:pt x="17" y="64"/>
                      <a:pt x="23" y="64"/>
                    </a:cubicBezTo>
                    <a:cubicBezTo>
                      <a:pt x="23" y="61"/>
                      <a:pt x="24" y="52"/>
                      <a:pt x="22" y="50"/>
                    </a:cubicBezTo>
                    <a:cubicBezTo>
                      <a:pt x="20" y="46"/>
                      <a:pt x="13" y="48"/>
                      <a:pt x="9" y="46"/>
                    </a:cubicBezTo>
                    <a:cubicBezTo>
                      <a:pt x="5" y="44"/>
                      <a:pt x="2" y="40"/>
                      <a:pt x="2" y="35"/>
                    </a:cubicBezTo>
                    <a:cubicBezTo>
                      <a:pt x="0" y="22"/>
                      <a:pt x="8" y="15"/>
                      <a:pt x="20" y="15"/>
                    </a:cubicBezTo>
                    <a:cubicBezTo>
                      <a:pt x="19" y="13"/>
                      <a:pt x="18" y="0"/>
                      <a:pt x="15" y="1"/>
                    </a:cubicBezTo>
                    <a:cubicBezTo>
                      <a:pt x="18" y="0"/>
                      <a:pt x="25" y="1"/>
                      <a:pt x="29" y="1"/>
                    </a:cubicBezTo>
                    <a:cubicBezTo>
                      <a:pt x="28" y="5"/>
                      <a:pt x="27" y="10"/>
                      <a:pt x="28" y="14"/>
                    </a:cubicBezTo>
                    <a:cubicBezTo>
                      <a:pt x="33" y="15"/>
                      <a:pt x="39" y="16"/>
                      <a:pt x="42" y="13"/>
                    </a:cubicBezTo>
                    <a:cubicBezTo>
                      <a:pt x="42" y="16"/>
                      <a:pt x="43" y="19"/>
                      <a:pt x="42" y="23"/>
                    </a:cubicBezTo>
                    <a:cubicBezTo>
                      <a:pt x="42" y="22"/>
                      <a:pt x="29" y="20"/>
                      <a:pt x="28" y="20"/>
                    </a:cubicBezTo>
                    <a:cubicBezTo>
                      <a:pt x="28" y="20"/>
                      <a:pt x="30" y="40"/>
                      <a:pt x="30" y="42"/>
                    </a:cubicBezTo>
                    <a:cubicBezTo>
                      <a:pt x="31" y="42"/>
                      <a:pt x="33" y="42"/>
                      <a:pt x="34" y="42"/>
                    </a:cubicBezTo>
                    <a:cubicBezTo>
                      <a:pt x="36" y="42"/>
                      <a:pt x="37" y="43"/>
                      <a:pt x="39" y="43"/>
                    </a:cubicBezTo>
                    <a:cubicBezTo>
                      <a:pt x="40" y="44"/>
                      <a:pt x="42" y="45"/>
                      <a:pt x="43" y="46"/>
                    </a:cubicBezTo>
                    <a:cubicBezTo>
                      <a:pt x="44" y="47"/>
                      <a:pt x="45" y="49"/>
                      <a:pt x="46" y="52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88" y="1519"/>
                <a:ext cx="76" cy="142"/>
              </a:xfrm>
              <a:custGeom>
                <a:avLst/>
                <a:gdLst>
                  <a:gd name="T0" fmla="*/ 38 w 47"/>
                  <a:gd name="T1" fmla="*/ 53 h 87"/>
                  <a:gd name="T2" fmla="*/ 34 w 47"/>
                  <a:gd name="T3" fmla="*/ 51 h 87"/>
                  <a:gd name="T4" fmla="*/ 30 w 47"/>
                  <a:gd name="T5" fmla="*/ 51 h 87"/>
                  <a:gd name="T6" fmla="*/ 31 w 47"/>
                  <a:gd name="T7" fmla="*/ 62 h 87"/>
                  <a:gd name="T8" fmla="*/ 34 w 47"/>
                  <a:gd name="T9" fmla="*/ 61 h 87"/>
                  <a:gd name="T10" fmla="*/ 37 w 47"/>
                  <a:gd name="T11" fmla="*/ 59 h 87"/>
                  <a:gd name="T12" fmla="*/ 38 w 47"/>
                  <a:gd name="T13" fmla="*/ 56 h 87"/>
                  <a:gd name="T14" fmla="*/ 38 w 47"/>
                  <a:gd name="T15" fmla="*/ 53 h 87"/>
                  <a:gd name="T16" fmla="*/ 21 w 47"/>
                  <a:gd name="T17" fmla="*/ 41 h 87"/>
                  <a:gd name="T18" fmla="*/ 21 w 47"/>
                  <a:gd name="T19" fmla="*/ 36 h 87"/>
                  <a:gd name="T20" fmla="*/ 20 w 47"/>
                  <a:gd name="T21" fmla="*/ 32 h 87"/>
                  <a:gd name="T22" fmla="*/ 20 w 47"/>
                  <a:gd name="T23" fmla="*/ 27 h 87"/>
                  <a:gd name="T24" fmla="*/ 19 w 47"/>
                  <a:gd name="T25" fmla="*/ 23 h 87"/>
                  <a:gd name="T26" fmla="*/ 18 w 47"/>
                  <a:gd name="T27" fmla="*/ 23 h 87"/>
                  <a:gd name="T28" fmla="*/ 14 w 47"/>
                  <a:gd name="T29" fmla="*/ 26 h 87"/>
                  <a:gd name="T30" fmla="*/ 12 w 47"/>
                  <a:gd name="T31" fmla="*/ 31 h 87"/>
                  <a:gd name="T32" fmla="*/ 13 w 47"/>
                  <a:gd name="T33" fmla="*/ 37 h 87"/>
                  <a:gd name="T34" fmla="*/ 15 w 47"/>
                  <a:gd name="T35" fmla="*/ 40 h 87"/>
                  <a:gd name="T36" fmla="*/ 17 w 47"/>
                  <a:gd name="T37" fmla="*/ 41 h 87"/>
                  <a:gd name="T38" fmla="*/ 18 w 47"/>
                  <a:gd name="T39" fmla="*/ 41 h 87"/>
                  <a:gd name="T40" fmla="*/ 20 w 47"/>
                  <a:gd name="T41" fmla="*/ 41 h 87"/>
                  <a:gd name="T42" fmla="*/ 21 w 47"/>
                  <a:gd name="T43" fmla="*/ 41 h 87"/>
                  <a:gd name="T44" fmla="*/ 46 w 47"/>
                  <a:gd name="T45" fmla="*/ 52 h 87"/>
                  <a:gd name="T46" fmla="*/ 46 w 47"/>
                  <a:gd name="T47" fmla="*/ 58 h 87"/>
                  <a:gd name="T48" fmla="*/ 43 w 47"/>
                  <a:gd name="T49" fmla="*/ 64 h 87"/>
                  <a:gd name="T50" fmla="*/ 32 w 47"/>
                  <a:gd name="T51" fmla="*/ 73 h 87"/>
                  <a:gd name="T52" fmla="*/ 35 w 47"/>
                  <a:gd name="T53" fmla="*/ 87 h 87"/>
                  <a:gd name="T54" fmla="*/ 23 w 47"/>
                  <a:gd name="T55" fmla="*/ 87 h 87"/>
                  <a:gd name="T56" fmla="*/ 24 w 47"/>
                  <a:gd name="T57" fmla="*/ 74 h 87"/>
                  <a:gd name="T58" fmla="*/ 7 w 47"/>
                  <a:gd name="T59" fmla="*/ 77 h 87"/>
                  <a:gd name="T60" fmla="*/ 7 w 47"/>
                  <a:gd name="T61" fmla="*/ 59 h 87"/>
                  <a:gd name="T62" fmla="*/ 23 w 47"/>
                  <a:gd name="T63" fmla="*/ 64 h 87"/>
                  <a:gd name="T64" fmla="*/ 22 w 47"/>
                  <a:gd name="T65" fmla="*/ 50 h 87"/>
                  <a:gd name="T66" fmla="*/ 9 w 47"/>
                  <a:gd name="T67" fmla="*/ 46 h 87"/>
                  <a:gd name="T68" fmla="*/ 2 w 47"/>
                  <a:gd name="T69" fmla="*/ 35 h 87"/>
                  <a:gd name="T70" fmla="*/ 19 w 47"/>
                  <a:gd name="T71" fmla="*/ 15 h 87"/>
                  <a:gd name="T72" fmla="*/ 15 w 47"/>
                  <a:gd name="T73" fmla="*/ 1 h 87"/>
                  <a:gd name="T74" fmla="*/ 28 w 47"/>
                  <a:gd name="T75" fmla="*/ 1 h 87"/>
                  <a:gd name="T76" fmla="*/ 28 w 47"/>
                  <a:gd name="T77" fmla="*/ 14 h 87"/>
                  <a:gd name="T78" fmla="*/ 42 w 47"/>
                  <a:gd name="T79" fmla="*/ 13 h 87"/>
                  <a:gd name="T80" fmla="*/ 42 w 47"/>
                  <a:gd name="T81" fmla="*/ 23 h 87"/>
                  <a:gd name="T82" fmla="*/ 27 w 47"/>
                  <a:gd name="T83" fmla="*/ 20 h 87"/>
                  <a:gd name="T84" fmla="*/ 29 w 47"/>
                  <a:gd name="T85" fmla="*/ 42 h 87"/>
                  <a:gd name="T86" fmla="*/ 34 w 47"/>
                  <a:gd name="T87" fmla="*/ 42 h 87"/>
                  <a:gd name="T88" fmla="*/ 38 w 47"/>
                  <a:gd name="T89" fmla="*/ 43 h 87"/>
                  <a:gd name="T90" fmla="*/ 42 w 47"/>
                  <a:gd name="T91" fmla="*/ 46 h 87"/>
                  <a:gd name="T92" fmla="*/ 46 w 47"/>
                  <a:gd name="T93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87">
                    <a:moveTo>
                      <a:pt x="38" y="53"/>
                    </a:moveTo>
                    <a:cubicBezTo>
                      <a:pt x="37" y="52"/>
                      <a:pt x="35" y="51"/>
                      <a:pt x="34" y="51"/>
                    </a:cubicBezTo>
                    <a:cubicBezTo>
                      <a:pt x="33" y="51"/>
                      <a:pt x="31" y="51"/>
                      <a:pt x="30" y="51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2" y="62"/>
                      <a:pt x="33" y="62"/>
                      <a:pt x="34" y="61"/>
                    </a:cubicBezTo>
                    <a:cubicBezTo>
                      <a:pt x="35" y="61"/>
                      <a:pt x="36" y="60"/>
                      <a:pt x="37" y="59"/>
                    </a:cubicBezTo>
                    <a:cubicBezTo>
                      <a:pt x="37" y="58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lose/>
                    <a:moveTo>
                      <a:pt x="21" y="41"/>
                    </a:moveTo>
                    <a:cubicBezTo>
                      <a:pt x="21" y="39"/>
                      <a:pt x="21" y="38"/>
                      <a:pt x="21" y="36"/>
                    </a:cubicBezTo>
                    <a:cubicBezTo>
                      <a:pt x="20" y="35"/>
                      <a:pt x="20" y="33"/>
                      <a:pt x="20" y="32"/>
                    </a:cubicBezTo>
                    <a:cubicBezTo>
                      <a:pt x="20" y="31"/>
                      <a:pt x="20" y="29"/>
                      <a:pt x="20" y="27"/>
                    </a:cubicBezTo>
                    <a:cubicBezTo>
                      <a:pt x="20" y="26"/>
                      <a:pt x="20" y="24"/>
                      <a:pt x="19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6" y="24"/>
                      <a:pt x="15" y="25"/>
                      <a:pt x="14" y="26"/>
                    </a:cubicBezTo>
                    <a:cubicBezTo>
                      <a:pt x="13" y="28"/>
                      <a:pt x="13" y="30"/>
                      <a:pt x="12" y="31"/>
                    </a:cubicBezTo>
                    <a:cubicBezTo>
                      <a:pt x="12" y="33"/>
                      <a:pt x="12" y="35"/>
                      <a:pt x="13" y="37"/>
                    </a:cubicBezTo>
                    <a:cubicBezTo>
                      <a:pt x="13" y="38"/>
                      <a:pt x="14" y="39"/>
                      <a:pt x="15" y="40"/>
                    </a:cubicBezTo>
                    <a:cubicBezTo>
                      <a:pt x="16" y="40"/>
                      <a:pt x="16" y="40"/>
                      <a:pt x="17" y="41"/>
                    </a:cubicBezTo>
                    <a:cubicBezTo>
                      <a:pt x="17" y="41"/>
                      <a:pt x="18" y="41"/>
                      <a:pt x="18" y="41"/>
                    </a:cubicBezTo>
                    <a:cubicBezTo>
                      <a:pt x="19" y="41"/>
                      <a:pt x="19" y="41"/>
                      <a:pt x="20" y="41"/>
                    </a:cubicBezTo>
                    <a:cubicBezTo>
                      <a:pt x="20" y="41"/>
                      <a:pt x="20" y="41"/>
                      <a:pt x="21" y="41"/>
                    </a:cubicBezTo>
                    <a:moveTo>
                      <a:pt x="46" y="52"/>
                    </a:moveTo>
                    <a:cubicBezTo>
                      <a:pt x="47" y="54"/>
                      <a:pt x="47" y="56"/>
                      <a:pt x="46" y="58"/>
                    </a:cubicBezTo>
                    <a:cubicBezTo>
                      <a:pt x="46" y="60"/>
                      <a:pt x="45" y="62"/>
                      <a:pt x="43" y="64"/>
                    </a:cubicBezTo>
                    <a:cubicBezTo>
                      <a:pt x="41" y="67"/>
                      <a:pt x="34" y="69"/>
                      <a:pt x="32" y="73"/>
                    </a:cubicBezTo>
                    <a:cubicBezTo>
                      <a:pt x="31" y="76"/>
                      <a:pt x="33" y="85"/>
                      <a:pt x="35" y="87"/>
                    </a:cubicBezTo>
                    <a:cubicBezTo>
                      <a:pt x="31" y="86"/>
                      <a:pt x="27" y="85"/>
                      <a:pt x="23" y="87"/>
                    </a:cubicBezTo>
                    <a:cubicBezTo>
                      <a:pt x="25" y="82"/>
                      <a:pt x="24" y="79"/>
                      <a:pt x="24" y="74"/>
                    </a:cubicBezTo>
                    <a:cubicBezTo>
                      <a:pt x="19" y="73"/>
                      <a:pt x="10" y="71"/>
                      <a:pt x="7" y="77"/>
                    </a:cubicBezTo>
                    <a:cubicBezTo>
                      <a:pt x="7" y="71"/>
                      <a:pt x="7" y="65"/>
                      <a:pt x="7" y="59"/>
                    </a:cubicBezTo>
                    <a:cubicBezTo>
                      <a:pt x="12" y="62"/>
                      <a:pt x="16" y="64"/>
                      <a:pt x="23" y="64"/>
                    </a:cubicBezTo>
                    <a:cubicBezTo>
                      <a:pt x="22" y="61"/>
                      <a:pt x="23" y="52"/>
                      <a:pt x="22" y="50"/>
                    </a:cubicBezTo>
                    <a:cubicBezTo>
                      <a:pt x="19" y="46"/>
                      <a:pt x="12" y="48"/>
                      <a:pt x="9" y="46"/>
                    </a:cubicBezTo>
                    <a:cubicBezTo>
                      <a:pt x="5" y="44"/>
                      <a:pt x="2" y="40"/>
                      <a:pt x="2" y="35"/>
                    </a:cubicBezTo>
                    <a:cubicBezTo>
                      <a:pt x="0" y="22"/>
                      <a:pt x="7" y="15"/>
                      <a:pt x="19" y="15"/>
                    </a:cubicBezTo>
                    <a:cubicBezTo>
                      <a:pt x="19" y="13"/>
                      <a:pt x="18" y="0"/>
                      <a:pt x="15" y="1"/>
                    </a:cubicBezTo>
                    <a:cubicBezTo>
                      <a:pt x="18" y="0"/>
                      <a:pt x="25" y="1"/>
                      <a:pt x="28" y="1"/>
                    </a:cubicBezTo>
                    <a:cubicBezTo>
                      <a:pt x="27" y="5"/>
                      <a:pt x="27" y="10"/>
                      <a:pt x="28" y="14"/>
                    </a:cubicBezTo>
                    <a:cubicBezTo>
                      <a:pt x="33" y="15"/>
                      <a:pt x="38" y="16"/>
                      <a:pt x="42" y="13"/>
                    </a:cubicBezTo>
                    <a:cubicBezTo>
                      <a:pt x="42" y="16"/>
                      <a:pt x="42" y="19"/>
                      <a:pt x="42" y="23"/>
                    </a:cubicBezTo>
                    <a:cubicBezTo>
                      <a:pt x="42" y="22"/>
                      <a:pt x="29" y="20"/>
                      <a:pt x="27" y="20"/>
                    </a:cubicBezTo>
                    <a:cubicBezTo>
                      <a:pt x="28" y="20"/>
                      <a:pt x="29" y="40"/>
                      <a:pt x="29" y="42"/>
                    </a:cubicBezTo>
                    <a:cubicBezTo>
                      <a:pt x="31" y="42"/>
                      <a:pt x="32" y="42"/>
                      <a:pt x="34" y="42"/>
                    </a:cubicBezTo>
                    <a:cubicBezTo>
                      <a:pt x="35" y="42"/>
                      <a:pt x="37" y="43"/>
                      <a:pt x="38" y="43"/>
                    </a:cubicBezTo>
                    <a:cubicBezTo>
                      <a:pt x="40" y="44"/>
                      <a:pt x="41" y="45"/>
                      <a:pt x="42" y="46"/>
                    </a:cubicBezTo>
                    <a:cubicBezTo>
                      <a:pt x="44" y="47"/>
                      <a:pt x="45" y="49"/>
                      <a:pt x="46" y="52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82" y="1519"/>
                <a:ext cx="77" cy="142"/>
              </a:xfrm>
              <a:custGeom>
                <a:avLst/>
                <a:gdLst>
                  <a:gd name="T0" fmla="*/ 38 w 47"/>
                  <a:gd name="T1" fmla="*/ 53 h 87"/>
                  <a:gd name="T2" fmla="*/ 35 w 47"/>
                  <a:gd name="T3" fmla="*/ 51 h 87"/>
                  <a:gd name="T4" fmla="*/ 31 w 47"/>
                  <a:gd name="T5" fmla="*/ 51 h 87"/>
                  <a:gd name="T6" fmla="*/ 32 w 47"/>
                  <a:gd name="T7" fmla="*/ 62 h 87"/>
                  <a:gd name="T8" fmla="*/ 35 w 47"/>
                  <a:gd name="T9" fmla="*/ 61 h 87"/>
                  <a:gd name="T10" fmla="*/ 37 w 47"/>
                  <a:gd name="T11" fmla="*/ 59 h 87"/>
                  <a:gd name="T12" fmla="*/ 39 w 47"/>
                  <a:gd name="T13" fmla="*/ 56 h 87"/>
                  <a:gd name="T14" fmla="*/ 38 w 47"/>
                  <a:gd name="T15" fmla="*/ 53 h 87"/>
                  <a:gd name="T16" fmla="*/ 21 w 47"/>
                  <a:gd name="T17" fmla="*/ 41 h 87"/>
                  <a:gd name="T18" fmla="*/ 21 w 47"/>
                  <a:gd name="T19" fmla="*/ 36 h 87"/>
                  <a:gd name="T20" fmla="*/ 21 w 47"/>
                  <a:gd name="T21" fmla="*/ 32 h 87"/>
                  <a:gd name="T22" fmla="*/ 21 w 47"/>
                  <a:gd name="T23" fmla="*/ 27 h 87"/>
                  <a:gd name="T24" fmla="*/ 20 w 47"/>
                  <a:gd name="T25" fmla="*/ 23 h 87"/>
                  <a:gd name="T26" fmla="*/ 19 w 47"/>
                  <a:gd name="T27" fmla="*/ 23 h 87"/>
                  <a:gd name="T28" fmla="*/ 15 w 47"/>
                  <a:gd name="T29" fmla="*/ 26 h 87"/>
                  <a:gd name="T30" fmla="*/ 13 w 47"/>
                  <a:gd name="T31" fmla="*/ 31 h 87"/>
                  <a:gd name="T32" fmla="*/ 13 w 47"/>
                  <a:gd name="T33" fmla="*/ 37 h 87"/>
                  <a:gd name="T34" fmla="*/ 16 w 47"/>
                  <a:gd name="T35" fmla="*/ 40 h 87"/>
                  <a:gd name="T36" fmla="*/ 18 w 47"/>
                  <a:gd name="T37" fmla="*/ 41 h 87"/>
                  <a:gd name="T38" fmla="*/ 19 w 47"/>
                  <a:gd name="T39" fmla="*/ 41 h 87"/>
                  <a:gd name="T40" fmla="*/ 20 w 47"/>
                  <a:gd name="T41" fmla="*/ 41 h 87"/>
                  <a:gd name="T42" fmla="*/ 21 w 47"/>
                  <a:gd name="T43" fmla="*/ 41 h 87"/>
                  <a:gd name="T44" fmla="*/ 47 w 47"/>
                  <a:gd name="T45" fmla="*/ 52 h 87"/>
                  <a:gd name="T46" fmla="*/ 47 w 47"/>
                  <a:gd name="T47" fmla="*/ 58 h 87"/>
                  <a:gd name="T48" fmla="*/ 44 w 47"/>
                  <a:gd name="T49" fmla="*/ 64 h 87"/>
                  <a:gd name="T50" fmla="*/ 33 w 47"/>
                  <a:gd name="T51" fmla="*/ 73 h 87"/>
                  <a:gd name="T52" fmla="*/ 36 w 47"/>
                  <a:gd name="T53" fmla="*/ 87 h 87"/>
                  <a:gd name="T54" fmla="*/ 24 w 47"/>
                  <a:gd name="T55" fmla="*/ 87 h 87"/>
                  <a:gd name="T56" fmla="*/ 25 w 47"/>
                  <a:gd name="T57" fmla="*/ 74 h 87"/>
                  <a:gd name="T58" fmla="*/ 8 w 47"/>
                  <a:gd name="T59" fmla="*/ 77 h 87"/>
                  <a:gd name="T60" fmla="*/ 8 w 47"/>
                  <a:gd name="T61" fmla="*/ 59 h 87"/>
                  <a:gd name="T62" fmla="*/ 23 w 47"/>
                  <a:gd name="T63" fmla="*/ 64 h 87"/>
                  <a:gd name="T64" fmla="*/ 22 w 47"/>
                  <a:gd name="T65" fmla="*/ 50 h 87"/>
                  <a:gd name="T66" fmla="*/ 10 w 47"/>
                  <a:gd name="T67" fmla="*/ 46 h 87"/>
                  <a:gd name="T68" fmla="*/ 2 w 47"/>
                  <a:gd name="T69" fmla="*/ 35 h 87"/>
                  <a:gd name="T70" fmla="*/ 20 w 47"/>
                  <a:gd name="T71" fmla="*/ 15 h 87"/>
                  <a:gd name="T72" fmla="*/ 16 w 47"/>
                  <a:gd name="T73" fmla="*/ 1 h 87"/>
                  <a:gd name="T74" fmla="*/ 29 w 47"/>
                  <a:gd name="T75" fmla="*/ 1 h 87"/>
                  <a:gd name="T76" fmla="*/ 29 w 47"/>
                  <a:gd name="T77" fmla="*/ 14 h 87"/>
                  <a:gd name="T78" fmla="*/ 43 w 47"/>
                  <a:gd name="T79" fmla="*/ 13 h 87"/>
                  <a:gd name="T80" fmla="*/ 42 w 47"/>
                  <a:gd name="T81" fmla="*/ 23 h 87"/>
                  <a:gd name="T82" fmla="*/ 28 w 47"/>
                  <a:gd name="T83" fmla="*/ 20 h 87"/>
                  <a:gd name="T84" fmla="*/ 30 w 47"/>
                  <a:gd name="T85" fmla="*/ 42 h 87"/>
                  <a:gd name="T86" fmla="*/ 35 w 47"/>
                  <a:gd name="T87" fmla="*/ 42 h 87"/>
                  <a:gd name="T88" fmla="*/ 39 w 47"/>
                  <a:gd name="T89" fmla="*/ 43 h 87"/>
                  <a:gd name="T90" fmla="*/ 43 w 47"/>
                  <a:gd name="T91" fmla="*/ 46 h 87"/>
                  <a:gd name="T92" fmla="*/ 47 w 47"/>
                  <a:gd name="T93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87">
                    <a:moveTo>
                      <a:pt x="38" y="53"/>
                    </a:moveTo>
                    <a:cubicBezTo>
                      <a:pt x="37" y="52"/>
                      <a:pt x="36" y="51"/>
                      <a:pt x="35" y="51"/>
                    </a:cubicBezTo>
                    <a:cubicBezTo>
                      <a:pt x="33" y="51"/>
                      <a:pt x="32" y="51"/>
                      <a:pt x="31" y="51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4" y="62"/>
                      <a:pt x="35" y="61"/>
                    </a:cubicBezTo>
                    <a:cubicBezTo>
                      <a:pt x="36" y="61"/>
                      <a:pt x="36" y="60"/>
                      <a:pt x="37" y="59"/>
                    </a:cubicBezTo>
                    <a:cubicBezTo>
                      <a:pt x="38" y="58"/>
                      <a:pt x="39" y="57"/>
                      <a:pt x="39" y="56"/>
                    </a:cubicBezTo>
                    <a:cubicBezTo>
                      <a:pt x="39" y="55"/>
                      <a:pt x="39" y="54"/>
                      <a:pt x="38" y="53"/>
                    </a:cubicBezTo>
                    <a:close/>
                    <a:moveTo>
                      <a:pt x="21" y="41"/>
                    </a:moveTo>
                    <a:cubicBezTo>
                      <a:pt x="21" y="39"/>
                      <a:pt x="21" y="38"/>
                      <a:pt x="21" y="36"/>
                    </a:cubicBezTo>
                    <a:cubicBezTo>
                      <a:pt x="21" y="35"/>
                      <a:pt x="21" y="33"/>
                      <a:pt x="21" y="32"/>
                    </a:cubicBezTo>
                    <a:cubicBezTo>
                      <a:pt x="21" y="31"/>
                      <a:pt x="21" y="29"/>
                      <a:pt x="21" y="27"/>
                    </a:cubicBezTo>
                    <a:cubicBezTo>
                      <a:pt x="20" y="26"/>
                      <a:pt x="20" y="24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7" y="24"/>
                      <a:pt x="16" y="25"/>
                      <a:pt x="15" y="26"/>
                    </a:cubicBezTo>
                    <a:cubicBezTo>
                      <a:pt x="14" y="28"/>
                      <a:pt x="13" y="30"/>
                      <a:pt x="13" y="31"/>
                    </a:cubicBezTo>
                    <a:cubicBezTo>
                      <a:pt x="13" y="33"/>
                      <a:pt x="13" y="35"/>
                      <a:pt x="13" y="37"/>
                    </a:cubicBezTo>
                    <a:cubicBezTo>
                      <a:pt x="14" y="38"/>
                      <a:pt x="15" y="39"/>
                      <a:pt x="16" y="40"/>
                    </a:cubicBezTo>
                    <a:cubicBezTo>
                      <a:pt x="17" y="40"/>
                      <a:pt x="17" y="40"/>
                      <a:pt x="18" y="41"/>
                    </a:cubicBezTo>
                    <a:cubicBezTo>
                      <a:pt x="18" y="41"/>
                      <a:pt x="19" y="41"/>
                      <a:pt x="19" y="41"/>
                    </a:cubicBezTo>
                    <a:cubicBezTo>
                      <a:pt x="19" y="41"/>
                      <a:pt x="20" y="41"/>
                      <a:pt x="20" y="41"/>
                    </a:cubicBezTo>
                    <a:cubicBezTo>
                      <a:pt x="21" y="41"/>
                      <a:pt x="21" y="41"/>
                      <a:pt x="21" y="41"/>
                    </a:cubicBezTo>
                    <a:moveTo>
                      <a:pt x="47" y="52"/>
                    </a:moveTo>
                    <a:cubicBezTo>
                      <a:pt x="47" y="54"/>
                      <a:pt x="47" y="56"/>
                      <a:pt x="47" y="58"/>
                    </a:cubicBezTo>
                    <a:cubicBezTo>
                      <a:pt x="46" y="60"/>
                      <a:pt x="45" y="62"/>
                      <a:pt x="44" y="64"/>
                    </a:cubicBezTo>
                    <a:cubicBezTo>
                      <a:pt x="41" y="67"/>
                      <a:pt x="35" y="69"/>
                      <a:pt x="33" y="73"/>
                    </a:cubicBezTo>
                    <a:cubicBezTo>
                      <a:pt x="31" y="76"/>
                      <a:pt x="34" y="85"/>
                      <a:pt x="36" y="87"/>
                    </a:cubicBezTo>
                    <a:cubicBezTo>
                      <a:pt x="32" y="86"/>
                      <a:pt x="28" y="85"/>
                      <a:pt x="24" y="87"/>
                    </a:cubicBezTo>
                    <a:cubicBezTo>
                      <a:pt x="25" y="82"/>
                      <a:pt x="25" y="79"/>
                      <a:pt x="25" y="74"/>
                    </a:cubicBezTo>
                    <a:cubicBezTo>
                      <a:pt x="19" y="73"/>
                      <a:pt x="11" y="71"/>
                      <a:pt x="8" y="77"/>
                    </a:cubicBezTo>
                    <a:cubicBezTo>
                      <a:pt x="7" y="71"/>
                      <a:pt x="8" y="65"/>
                      <a:pt x="8" y="59"/>
                    </a:cubicBezTo>
                    <a:cubicBezTo>
                      <a:pt x="13" y="62"/>
                      <a:pt x="17" y="64"/>
                      <a:pt x="23" y="64"/>
                    </a:cubicBezTo>
                    <a:cubicBezTo>
                      <a:pt x="23" y="61"/>
                      <a:pt x="24" y="52"/>
                      <a:pt x="22" y="50"/>
                    </a:cubicBezTo>
                    <a:cubicBezTo>
                      <a:pt x="20" y="46"/>
                      <a:pt x="13" y="48"/>
                      <a:pt x="10" y="46"/>
                    </a:cubicBezTo>
                    <a:cubicBezTo>
                      <a:pt x="6" y="44"/>
                      <a:pt x="3" y="40"/>
                      <a:pt x="2" y="35"/>
                    </a:cubicBezTo>
                    <a:cubicBezTo>
                      <a:pt x="0" y="22"/>
                      <a:pt x="8" y="15"/>
                      <a:pt x="20" y="15"/>
                    </a:cubicBezTo>
                    <a:cubicBezTo>
                      <a:pt x="20" y="13"/>
                      <a:pt x="19" y="0"/>
                      <a:pt x="16" y="1"/>
                    </a:cubicBezTo>
                    <a:cubicBezTo>
                      <a:pt x="19" y="0"/>
                      <a:pt x="25" y="1"/>
                      <a:pt x="29" y="1"/>
                    </a:cubicBezTo>
                    <a:cubicBezTo>
                      <a:pt x="28" y="5"/>
                      <a:pt x="27" y="10"/>
                      <a:pt x="29" y="14"/>
                    </a:cubicBezTo>
                    <a:cubicBezTo>
                      <a:pt x="33" y="15"/>
                      <a:pt x="39" y="16"/>
                      <a:pt x="43" y="13"/>
                    </a:cubicBezTo>
                    <a:cubicBezTo>
                      <a:pt x="43" y="16"/>
                      <a:pt x="43" y="19"/>
                      <a:pt x="42" y="23"/>
                    </a:cubicBezTo>
                    <a:cubicBezTo>
                      <a:pt x="42" y="22"/>
                      <a:pt x="29" y="20"/>
                      <a:pt x="28" y="20"/>
                    </a:cubicBezTo>
                    <a:cubicBezTo>
                      <a:pt x="29" y="20"/>
                      <a:pt x="30" y="40"/>
                      <a:pt x="30" y="42"/>
                    </a:cubicBezTo>
                    <a:cubicBezTo>
                      <a:pt x="32" y="42"/>
                      <a:pt x="33" y="42"/>
                      <a:pt x="35" y="42"/>
                    </a:cubicBezTo>
                    <a:cubicBezTo>
                      <a:pt x="36" y="42"/>
                      <a:pt x="38" y="43"/>
                      <a:pt x="39" y="43"/>
                    </a:cubicBezTo>
                    <a:cubicBezTo>
                      <a:pt x="41" y="44"/>
                      <a:pt x="42" y="45"/>
                      <a:pt x="43" y="46"/>
                    </a:cubicBezTo>
                    <a:cubicBezTo>
                      <a:pt x="44" y="47"/>
                      <a:pt x="46" y="49"/>
                      <a:pt x="47" y="52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17" y="2203"/>
                <a:ext cx="1000" cy="964"/>
              </a:xfrm>
              <a:custGeom>
                <a:avLst/>
                <a:gdLst>
                  <a:gd name="T0" fmla="*/ 547 w 614"/>
                  <a:gd name="T1" fmla="*/ 127 h 592"/>
                  <a:gd name="T2" fmla="*/ 380 w 614"/>
                  <a:gd name="T3" fmla="*/ 8 h 592"/>
                  <a:gd name="T4" fmla="*/ 313 w 614"/>
                  <a:gd name="T5" fmla="*/ 0 h 592"/>
                  <a:gd name="T6" fmla="*/ 133 w 614"/>
                  <a:gd name="T7" fmla="*/ 65 h 592"/>
                  <a:gd name="T8" fmla="*/ 99 w 614"/>
                  <a:gd name="T9" fmla="*/ 458 h 592"/>
                  <a:gd name="T10" fmla="*/ 137 w 614"/>
                  <a:gd name="T11" fmla="*/ 495 h 592"/>
                  <a:gd name="T12" fmla="*/ 529 w 614"/>
                  <a:gd name="T13" fmla="*/ 454 h 592"/>
                  <a:gd name="T14" fmla="*/ 547 w 614"/>
                  <a:gd name="T15" fmla="*/ 127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4" h="592">
                    <a:moveTo>
                      <a:pt x="547" y="127"/>
                    </a:moveTo>
                    <a:cubicBezTo>
                      <a:pt x="506" y="65"/>
                      <a:pt x="452" y="26"/>
                      <a:pt x="380" y="8"/>
                    </a:cubicBezTo>
                    <a:cubicBezTo>
                      <a:pt x="356" y="2"/>
                      <a:pt x="337" y="0"/>
                      <a:pt x="313" y="0"/>
                    </a:cubicBezTo>
                    <a:cubicBezTo>
                      <a:pt x="245" y="0"/>
                      <a:pt x="185" y="21"/>
                      <a:pt x="133" y="65"/>
                    </a:cubicBezTo>
                    <a:cubicBezTo>
                      <a:pt x="15" y="164"/>
                      <a:pt x="0" y="340"/>
                      <a:pt x="99" y="458"/>
                    </a:cubicBezTo>
                    <a:cubicBezTo>
                      <a:pt x="111" y="472"/>
                      <a:pt x="123" y="484"/>
                      <a:pt x="137" y="495"/>
                    </a:cubicBezTo>
                    <a:cubicBezTo>
                      <a:pt x="257" y="592"/>
                      <a:pt x="432" y="574"/>
                      <a:pt x="529" y="454"/>
                    </a:cubicBezTo>
                    <a:cubicBezTo>
                      <a:pt x="607" y="358"/>
                      <a:pt x="614" y="230"/>
                      <a:pt x="547" y="127"/>
                    </a:cubicBez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255"/>
                <a:ext cx="329" cy="401"/>
              </a:xfrm>
              <a:custGeom>
                <a:avLst/>
                <a:gdLst>
                  <a:gd name="T0" fmla="*/ 61 w 202"/>
                  <a:gd name="T1" fmla="*/ 0 h 246"/>
                  <a:gd name="T2" fmla="*/ 0 w 202"/>
                  <a:gd name="T3" fmla="*/ 246 h 246"/>
                  <a:gd name="T4" fmla="*/ 202 w 202"/>
                  <a:gd name="T5" fmla="*/ 94 h 246"/>
                  <a:gd name="T6" fmla="*/ 61 w 202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2" h="246">
                    <a:moveTo>
                      <a:pt x="61" y="0"/>
                    </a:moveTo>
                    <a:cubicBezTo>
                      <a:pt x="0" y="246"/>
                      <a:pt x="0" y="246"/>
                      <a:pt x="0" y="246"/>
                    </a:cubicBezTo>
                    <a:cubicBezTo>
                      <a:pt x="202" y="94"/>
                      <a:pt x="202" y="94"/>
                      <a:pt x="202" y="94"/>
                    </a:cubicBezTo>
                    <a:cubicBezTo>
                      <a:pt x="167" y="46"/>
                      <a:pt x="120" y="15"/>
                      <a:pt x="61" y="0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408"/>
                <a:ext cx="345" cy="248"/>
              </a:xfrm>
              <a:custGeom>
                <a:avLst/>
                <a:gdLst>
                  <a:gd name="T0" fmla="*/ 0 w 212"/>
                  <a:gd name="T1" fmla="*/ 152 h 152"/>
                  <a:gd name="T2" fmla="*/ 0 w 212"/>
                  <a:gd name="T3" fmla="*/ 152 h 152"/>
                  <a:gd name="T4" fmla="*/ 212 w 212"/>
                  <a:gd name="T5" fmla="*/ 14 h 152"/>
                  <a:gd name="T6" fmla="*/ 202 w 212"/>
                  <a:gd name="T7" fmla="*/ 0 h 152"/>
                  <a:gd name="T8" fmla="*/ 0 w 212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152">
                    <a:moveTo>
                      <a:pt x="0" y="152"/>
                    </a:moveTo>
                    <a:cubicBezTo>
                      <a:pt x="0" y="152"/>
                      <a:pt x="0" y="152"/>
                      <a:pt x="0" y="152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09" y="9"/>
                      <a:pt x="206" y="4"/>
                      <a:pt x="202" y="0"/>
                    </a:cubicBez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013A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87" y="2244"/>
                <a:ext cx="40" cy="407"/>
              </a:xfrm>
              <a:custGeom>
                <a:avLst/>
                <a:gdLst>
                  <a:gd name="T0" fmla="*/ 24 w 24"/>
                  <a:gd name="T1" fmla="*/ 0 h 250"/>
                  <a:gd name="T2" fmla="*/ 0 w 24"/>
                  <a:gd name="T3" fmla="*/ 1 h 250"/>
                  <a:gd name="T4" fmla="*/ 24 w 24"/>
                  <a:gd name="T5" fmla="*/ 250 h 250"/>
                  <a:gd name="T6" fmla="*/ 24 w 24"/>
                  <a:gd name="T7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50">
                    <a:moveTo>
                      <a:pt x="24" y="0"/>
                    </a:moveTo>
                    <a:cubicBezTo>
                      <a:pt x="16" y="0"/>
                      <a:pt x="8" y="0"/>
                      <a:pt x="0" y="1"/>
                    </a:cubicBezTo>
                    <a:cubicBezTo>
                      <a:pt x="24" y="250"/>
                      <a:pt x="24" y="250"/>
                      <a:pt x="24" y="25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7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62" y="2245"/>
                <a:ext cx="465" cy="676"/>
              </a:xfrm>
              <a:custGeom>
                <a:avLst/>
                <a:gdLst>
                  <a:gd name="T0" fmla="*/ 261 w 285"/>
                  <a:gd name="T1" fmla="*/ 0 h 415"/>
                  <a:gd name="T2" fmla="*/ 122 w 285"/>
                  <a:gd name="T3" fmla="*/ 58 h 415"/>
                  <a:gd name="T4" fmla="*/ 90 w 285"/>
                  <a:gd name="T5" fmla="*/ 415 h 415"/>
                  <a:gd name="T6" fmla="*/ 285 w 285"/>
                  <a:gd name="T7" fmla="*/ 252 h 415"/>
                  <a:gd name="T8" fmla="*/ 285 w 285"/>
                  <a:gd name="T9" fmla="*/ 249 h 415"/>
                  <a:gd name="T10" fmla="*/ 261 w 285"/>
                  <a:gd name="T11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415">
                    <a:moveTo>
                      <a:pt x="261" y="0"/>
                    </a:moveTo>
                    <a:cubicBezTo>
                      <a:pt x="209" y="4"/>
                      <a:pt x="163" y="24"/>
                      <a:pt x="122" y="58"/>
                    </a:cubicBezTo>
                    <a:cubicBezTo>
                      <a:pt x="14" y="148"/>
                      <a:pt x="0" y="308"/>
                      <a:pt x="90" y="415"/>
                    </a:cubicBezTo>
                    <a:cubicBezTo>
                      <a:pt x="285" y="252"/>
                      <a:pt x="285" y="252"/>
                      <a:pt x="285" y="252"/>
                    </a:cubicBezTo>
                    <a:cubicBezTo>
                      <a:pt x="285" y="249"/>
                      <a:pt x="285" y="249"/>
                      <a:pt x="285" y="249"/>
                    </a:cubicBez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09" y="2656"/>
                <a:ext cx="573" cy="446"/>
              </a:xfrm>
              <a:custGeom>
                <a:avLst/>
                <a:gdLst>
                  <a:gd name="T0" fmla="*/ 195 w 352"/>
                  <a:gd name="T1" fmla="*/ 0 h 274"/>
                  <a:gd name="T2" fmla="*/ 0 w 352"/>
                  <a:gd name="T3" fmla="*/ 163 h 274"/>
                  <a:gd name="T4" fmla="*/ 35 w 352"/>
                  <a:gd name="T5" fmla="*/ 198 h 274"/>
                  <a:gd name="T6" fmla="*/ 352 w 352"/>
                  <a:gd name="T7" fmla="*/ 199 h 274"/>
                  <a:gd name="T8" fmla="*/ 197 w 352"/>
                  <a:gd name="T9" fmla="*/ 2 h 274"/>
                  <a:gd name="T10" fmla="*/ 195 w 352"/>
                  <a:gd name="T11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2" h="274">
                    <a:moveTo>
                      <a:pt x="195" y="0"/>
                    </a:moveTo>
                    <a:cubicBezTo>
                      <a:pt x="0" y="163"/>
                      <a:pt x="0" y="163"/>
                      <a:pt x="0" y="163"/>
                    </a:cubicBezTo>
                    <a:cubicBezTo>
                      <a:pt x="11" y="176"/>
                      <a:pt x="22" y="187"/>
                      <a:pt x="35" y="198"/>
                    </a:cubicBezTo>
                    <a:cubicBezTo>
                      <a:pt x="129" y="274"/>
                      <a:pt x="261" y="271"/>
                      <a:pt x="352" y="199"/>
                    </a:cubicBezTo>
                    <a:cubicBezTo>
                      <a:pt x="197" y="2"/>
                      <a:pt x="197" y="2"/>
                      <a:pt x="197" y="2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C4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30" y="2659"/>
                <a:ext cx="317" cy="321"/>
              </a:xfrm>
              <a:custGeom>
                <a:avLst/>
                <a:gdLst>
                  <a:gd name="T0" fmla="*/ 195 w 195"/>
                  <a:gd name="T1" fmla="*/ 158 h 197"/>
                  <a:gd name="T2" fmla="*/ 0 w 195"/>
                  <a:gd name="T3" fmla="*/ 0 h 197"/>
                  <a:gd name="T4" fmla="*/ 155 w 195"/>
                  <a:gd name="T5" fmla="*/ 197 h 197"/>
                  <a:gd name="T6" fmla="*/ 195 w 195"/>
                  <a:gd name="T7" fmla="*/ 15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5" h="197">
                    <a:moveTo>
                      <a:pt x="195" y="15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5" y="197"/>
                      <a:pt x="155" y="197"/>
                      <a:pt x="155" y="197"/>
                    </a:cubicBezTo>
                    <a:cubicBezTo>
                      <a:pt x="169" y="186"/>
                      <a:pt x="183" y="173"/>
                      <a:pt x="195" y="158"/>
                    </a:cubicBezTo>
                    <a:close/>
                  </a:path>
                </a:pathLst>
              </a:custGeom>
              <a:solidFill>
                <a:srgbClr val="F580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244"/>
                <a:ext cx="73" cy="412"/>
              </a:xfrm>
              <a:custGeom>
                <a:avLst/>
                <a:gdLst>
                  <a:gd name="T0" fmla="*/ 0 w 45"/>
                  <a:gd name="T1" fmla="*/ 0 h 253"/>
                  <a:gd name="T2" fmla="*/ 0 w 45"/>
                  <a:gd name="T3" fmla="*/ 253 h 253"/>
                  <a:gd name="T4" fmla="*/ 45 w 45"/>
                  <a:gd name="T5" fmla="*/ 4 h 253"/>
                  <a:gd name="T6" fmla="*/ 0 w 45"/>
                  <a:gd name="T7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253">
                    <a:moveTo>
                      <a:pt x="0" y="0"/>
                    </a:moveTo>
                    <a:cubicBezTo>
                      <a:pt x="0" y="253"/>
                      <a:pt x="0" y="253"/>
                      <a:pt x="0" y="253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0" y="1"/>
                      <a:pt x="16" y="0"/>
                      <a:pt x="0" y="0"/>
                    </a:cubicBezTo>
                    <a:close/>
                  </a:path>
                </a:pathLst>
              </a:custGeom>
              <a:solidFill>
                <a:srgbClr val="EF4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250"/>
                <a:ext cx="99" cy="406"/>
              </a:xfrm>
              <a:custGeom>
                <a:avLst/>
                <a:gdLst>
                  <a:gd name="T0" fmla="*/ 61 w 61"/>
                  <a:gd name="T1" fmla="*/ 3 h 249"/>
                  <a:gd name="T2" fmla="*/ 45 w 61"/>
                  <a:gd name="T3" fmla="*/ 0 h 249"/>
                  <a:gd name="T4" fmla="*/ 0 w 61"/>
                  <a:gd name="T5" fmla="*/ 249 h 249"/>
                  <a:gd name="T6" fmla="*/ 0 w 61"/>
                  <a:gd name="T7" fmla="*/ 249 h 249"/>
                  <a:gd name="T8" fmla="*/ 61 w 61"/>
                  <a:gd name="T9" fmla="*/ 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49">
                    <a:moveTo>
                      <a:pt x="61" y="3"/>
                    </a:moveTo>
                    <a:cubicBezTo>
                      <a:pt x="55" y="2"/>
                      <a:pt x="50" y="1"/>
                      <a:pt x="45" y="0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49"/>
                      <a:pt x="0" y="249"/>
                      <a:pt x="0" y="249"/>
                    </a:cubicBezTo>
                    <a:lnTo>
                      <a:pt x="61" y="3"/>
                    </a:lnTo>
                    <a:close/>
                  </a:path>
                </a:pathLst>
              </a:custGeom>
              <a:solidFill>
                <a:srgbClr val="BC14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656"/>
                <a:ext cx="338" cy="260"/>
              </a:xfrm>
              <a:custGeom>
                <a:avLst/>
                <a:gdLst>
                  <a:gd name="T0" fmla="*/ 0 w 208"/>
                  <a:gd name="T1" fmla="*/ 0 h 160"/>
                  <a:gd name="T2" fmla="*/ 197 w 208"/>
                  <a:gd name="T3" fmla="*/ 160 h 160"/>
                  <a:gd name="T4" fmla="*/ 208 w 208"/>
                  <a:gd name="T5" fmla="*/ 145 h 160"/>
                  <a:gd name="T6" fmla="*/ 0 w 208"/>
                  <a:gd name="T7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" h="160">
                    <a:moveTo>
                      <a:pt x="0" y="0"/>
                    </a:moveTo>
                    <a:cubicBezTo>
                      <a:pt x="197" y="160"/>
                      <a:pt x="197" y="160"/>
                      <a:pt x="197" y="160"/>
                    </a:cubicBezTo>
                    <a:cubicBezTo>
                      <a:pt x="201" y="155"/>
                      <a:pt x="204" y="150"/>
                      <a:pt x="208" y="14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C0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431"/>
                <a:ext cx="439" cy="461"/>
              </a:xfrm>
              <a:custGeom>
                <a:avLst/>
                <a:gdLst>
                  <a:gd name="T0" fmla="*/ 212 w 270"/>
                  <a:gd name="T1" fmla="*/ 0 h 283"/>
                  <a:gd name="T2" fmla="*/ 0 w 270"/>
                  <a:gd name="T3" fmla="*/ 138 h 283"/>
                  <a:gd name="T4" fmla="*/ 208 w 270"/>
                  <a:gd name="T5" fmla="*/ 283 h 283"/>
                  <a:gd name="T6" fmla="*/ 212 w 270"/>
                  <a:gd name="T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0" h="283">
                    <a:moveTo>
                      <a:pt x="212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208" y="283"/>
                      <a:pt x="208" y="283"/>
                      <a:pt x="208" y="283"/>
                    </a:cubicBezTo>
                    <a:cubicBezTo>
                      <a:pt x="268" y="198"/>
                      <a:pt x="270" y="89"/>
                      <a:pt x="212" y="0"/>
                    </a:cubicBezTo>
                    <a:close/>
                  </a:path>
                </a:pathLst>
              </a:custGeom>
              <a:solidFill>
                <a:srgbClr val="ED1D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892"/>
                <a:ext cx="850" cy="135"/>
              </a:xfrm>
              <a:prstGeom prst="rect">
                <a:avLst/>
              </a:pr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740"/>
                <a:ext cx="661" cy="137"/>
              </a:xfrm>
              <a:prstGeom prst="rect">
                <a:avLst/>
              </a:prstGeom>
              <a:solidFill>
                <a:srgbClr val="0067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589"/>
                <a:ext cx="472" cy="137"/>
              </a:xfrm>
              <a:prstGeom prst="rect">
                <a:avLst/>
              </a:prstGeom>
              <a:solidFill>
                <a:srgbClr val="00A4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439"/>
                <a:ext cx="283" cy="135"/>
              </a:xfrm>
              <a:prstGeom prst="rect">
                <a:avLst/>
              </a:prstGeom>
              <a:solidFill>
                <a:srgbClr val="0067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288"/>
                <a:ext cx="94" cy="135"/>
              </a:xfrm>
              <a:prstGeom prst="rect">
                <a:avLst/>
              </a:prstGeom>
              <a:solidFill>
                <a:srgbClr val="009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2123"/>
                <a:ext cx="945" cy="13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77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66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055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44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33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22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77" y="1185"/>
                <a:ext cx="13" cy="94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654"/>
                <a:ext cx="24" cy="7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68" y="2248"/>
                <a:ext cx="588" cy="448"/>
              </a:xfrm>
              <a:custGeom>
                <a:avLst/>
                <a:gdLst>
                  <a:gd name="T0" fmla="*/ 330 w 361"/>
                  <a:gd name="T1" fmla="*/ 0 h 275"/>
                  <a:gd name="T2" fmla="*/ 341 w 361"/>
                  <a:gd name="T3" fmla="*/ 80 h 275"/>
                  <a:gd name="T4" fmla="*/ 361 w 361"/>
                  <a:gd name="T5" fmla="*/ 160 h 275"/>
                  <a:gd name="T6" fmla="*/ 250 w 361"/>
                  <a:gd name="T7" fmla="*/ 161 h 275"/>
                  <a:gd name="T8" fmla="*/ 163 w 361"/>
                  <a:gd name="T9" fmla="*/ 210 h 275"/>
                  <a:gd name="T10" fmla="*/ 108 w 361"/>
                  <a:gd name="T11" fmla="*/ 249 h 275"/>
                  <a:gd name="T12" fmla="*/ 77 w 361"/>
                  <a:gd name="T13" fmla="*/ 275 h 275"/>
                  <a:gd name="T14" fmla="*/ 76 w 361"/>
                  <a:gd name="T15" fmla="*/ 245 h 275"/>
                  <a:gd name="T16" fmla="*/ 60 w 361"/>
                  <a:gd name="T17" fmla="*/ 171 h 275"/>
                  <a:gd name="T18" fmla="*/ 0 w 361"/>
                  <a:gd name="T19" fmla="*/ 82 h 275"/>
                  <a:gd name="T20" fmla="*/ 86 w 361"/>
                  <a:gd name="T21" fmla="*/ 93 h 275"/>
                  <a:gd name="T22" fmla="*/ 191 w 361"/>
                  <a:gd name="T23" fmla="*/ 79 h 275"/>
                  <a:gd name="T24" fmla="*/ 330 w 361"/>
                  <a:gd name="T25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1" h="275">
                    <a:moveTo>
                      <a:pt x="330" y="0"/>
                    </a:moveTo>
                    <a:cubicBezTo>
                      <a:pt x="325" y="3"/>
                      <a:pt x="339" y="71"/>
                      <a:pt x="341" y="80"/>
                    </a:cubicBezTo>
                    <a:cubicBezTo>
                      <a:pt x="345" y="107"/>
                      <a:pt x="353" y="133"/>
                      <a:pt x="361" y="160"/>
                    </a:cubicBezTo>
                    <a:cubicBezTo>
                      <a:pt x="323" y="154"/>
                      <a:pt x="288" y="144"/>
                      <a:pt x="250" y="161"/>
                    </a:cubicBezTo>
                    <a:cubicBezTo>
                      <a:pt x="219" y="174"/>
                      <a:pt x="191" y="192"/>
                      <a:pt x="163" y="210"/>
                    </a:cubicBezTo>
                    <a:cubicBezTo>
                      <a:pt x="144" y="222"/>
                      <a:pt x="126" y="235"/>
                      <a:pt x="108" y="249"/>
                    </a:cubicBezTo>
                    <a:cubicBezTo>
                      <a:pt x="98" y="257"/>
                      <a:pt x="83" y="265"/>
                      <a:pt x="77" y="275"/>
                    </a:cubicBezTo>
                    <a:cubicBezTo>
                      <a:pt x="80" y="266"/>
                      <a:pt x="77" y="254"/>
                      <a:pt x="76" y="245"/>
                    </a:cubicBezTo>
                    <a:cubicBezTo>
                      <a:pt x="75" y="218"/>
                      <a:pt x="71" y="196"/>
                      <a:pt x="60" y="171"/>
                    </a:cubicBezTo>
                    <a:cubicBezTo>
                      <a:pt x="45" y="135"/>
                      <a:pt x="27" y="108"/>
                      <a:pt x="0" y="82"/>
                    </a:cubicBezTo>
                    <a:cubicBezTo>
                      <a:pt x="28" y="87"/>
                      <a:pt x="57" y="94"/>
                      <a:pt x="86" y="93"/>
                    </a:cubicBezTo>
                    <a:cubicBezTo>
                      <a:pt x="121" y="92"/>
                      <a:pt x="156" y="84"/>
                      <a:pt x="191" y="79"/>
                    </a:cubicBezTo>
                    <a:cubicBezTo>
                      <a:pt x="247" y="70"/>
                      <a:pt x="285" y="30"/>
                      <a:pt x="330" y="0"/>
                    </a:cubicBezTo>
                    <a:close/>
                  </a:path>
                </a:pathLst>
              </a:custGeom>
              <a:solidFill>
                <a:srgbClr val="A30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37" y="2291"/>
                <a:ext cx="467" cy="347"/>
              </a:xfrm>
              <a:custGeom>
                <a:avLst/>
                <a:gdLst>
                  <a:gd name="T0" fmla="*/ 267 w 287"/>
                  <a:gd name="T1" fmla="*/ 0 h 213"/>
                  <a:gd name="T2" fmla="*/ 273 w 287"/>
                  <a:gd name="T3" fmla="*/ 58 h 213"/>
                  <a:gd name="T4" fmla="*/ 287 w 287"/>
                  <a:gd name="T5" fmla="*/ 117 h 213"/>
                  <a:gd name="T6" fmla="*/ 198 w 287"/>
                  <a:gd name="T7" fmla="*/ 122 h 213"/>
                  <a:gd name="T8" fmla="*/ 127 w 287"/>
                  <a:gd name="T9" fmla="*/ 161 h 213"/>
                  <a:gd name="T10" fmla="*/ 82 w 287"/>
                  <a:gd name="T11" fmla="*/ 192 h 213"/>
                  <a:gd name="T12" fmla="*/ 56 w 287"/>
                  <a:gd name="T13" fmla="*/ 213 h 213"/>
                  <a:gd name="T14" fmla="*/ 56 w 287"/>
                  <a:gd name="T15" fmla="*/ 190 h 213"/>
                  <a:gd name="T16" fmla="*/ 46 w 287"/>
                  <a:gd name="T17" fmla="*/ 136 h 213"/>
                  <a:gd name="T18" fmla="*/ 0 w 287"/>
                  <a:gd name="T19" fmla="*/ 71 h 213"/>
                  <a:gd name="T20" fmla="*/ 69 w 287"/>
                  <a:gd name="T21" fmla="*/ 76 h 213"/>
                  <a:gd name="T22" fmla="*/ 154 w 287"/>
                  <a:gd name="T23" fmla="*/ 63 h 213"/>
                  <a:gd name="T24" fmla="*/ 267 w 287"/>
                  <a:gd name="T2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7" h="213">
                    <a:moveTo>
                      <a:pt x="267" y="0"/>
                    </a:moveTo>
                    <a:cubicBezTo>
                      <a:pt x="263" y="2"/>
                      <a:pt x="272" y="52"/>
                      <a:pt x="273" y="58"/>
                    </a:cubicBezTo>
                    <a:cubicBezTo>
                      <a:pt x="276" y="79"/>
                      <a:pt x="281" y="98"/>
                      <a:pt x="287" y="117"/>
                    </a:cubicBezTo>
                    <a:cubicBezTo>
                      <a:pt x="257" y="114"/>
                      <a:pt x="229" y="108"/>
                      <a:pt x="198" y="122"/>
                    </a:cubicBezTo>
                    <a:cubicBezTo>
                      <a:pt x="173" y="133"/>
                      <a:pt x="150" y="147"/>
                      <a:pt x="127" y="161"/>
                    </a:cubicBezTo>
                    <a:cubicBezTo>
                      <a:pt x="111" y="171"/>
                      <a:pt x="96" y="181"/>
                      <a:pt x="82" y="192"/>
                    </a:cubicBezTo>
                    <a:cubicBezTo>
                      <a:pt x="73" y="198"/>
                      <a:pt x="61" y="205"/>
                      <a:pt x="56" y="213"/>
                    </a:cubicBezTo>
                    <a:cubicBezTo>
                      <a:pt x="58" y="206"/>
                      <a:pt x="56" y="197"/>
                      <a:pt x="56" y="190"/>
                    </a:cubicBezTo>
                    <a:cubicBezTo>
                      <a:pt x="56" y="170"/>
                      <a:pt x="54" y="154"/>
                      <a:pt x="46" y="136"/>
                    </a:cubicBezTo>
                    <a:cubicBezTo>
                      <a:pt x="35" y="109"/>
                      <a:pt x="21" y="90"/>
                      <a:pt x="0" y="71"/>
                    </a:cubicBezTo>
                    <a:cubicBezTo>
                      <a:pt x="23" y="74"/>
                      <a:pt x="45" y="78"/>
                      <a:pt x="69" y="76"/>
                    </a:cubicBezTo>
                    <a:cubicBezTo>
                      <a:pt x="97" y="75"/>
                      <a:pt x="126" y="68"/>
                      <a:pt x="154" y="63"/>
                    </a:cubicBezTo>
                    <a:cubicBezTo>
                      <a:pt x="199" y="54"/>
                      <a:pt x="230" y="23"/>
                      <a:pt x="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36" y="2395"/>
                <a:ext cx="295" cy="156"/>
              </a:xfrm>
              <a:custGeom>
                <a:avLst/>
                <a:gdLst>
                  <a:gd name="T0" fmla="*/ 103 w 181"/>
                  <a:gd name="T1" fmla="*/ 17 h 96"/>
                  <a:gd name="T2" fmla="*/ 101 w 181"/>
                  <a:gd name="T3" fmla="*/ 24 h 96"/>
                  <a:gd name="T4" fmla="*/ 102 w 181"/>
                  <a:gd name="T5" fmla="*/ 30 h 96"/>
                  <a:gd name="T6" fmla="*/ 126 w 181"/>
                  <a:gd name="T7" fmla="*/ 22 h 96"/>
                  <a:gd name="T8" fmla="*/ 122 w 181"/>
                  <a:gd name="T9" fmla="*/ 18 h 96"/>
                  <a:gd name="T10" fmla="*/ 116 w 181"/>
                  <a:gd name="T11" fmla="*/ 15 h 96"/>
                  <a:gd name="T12" fmla="*/ 109 w 181"/>
                  <a:gd name="T13" fmla="*/ 15 h 96"/>
                  <a:gd name="T14" fmla="*/ 103 w 181"/>
                  <a:gd name="T15" fmla="*/ 17 h 96"/>
                  <a:gd name="T16" fmla="*/ 86 w 181"/>
                  <a:gd name="T17" fmla="*/ 51 h 96"/>
                  <a:gd name="T18" fmla="*/ 77 w 181"/>
                  <a:gd name="T19" fmla="*/ 54 h 96"/>
                  <a:gd name="T20" fmla="*/ 68 w 181"/>
                  <a:gd name="T21" fmla="*/ 57 h 96"/>
                  <a:gd name="T22" fmla="*/ 59 w 181"/>
                  <a:gd name="T23" fmla="*/ 60 h 96"/>
                  <a:gd name="T24" fmla="*/ 50 w 181"/>
                  <a:gd name="T25" fmla="*/ 64 h 96"/>
                  <a:gd name="T26" fmla="*/ 51 w 181"/>
                  <a:gd name="T27" fmla="*/ 66 h 96"/>
                  <a:gd name="T28" fmla="*/ 59 w 181"/>
                  <a:gd name="T29" fmla="*/ 70 h 96"/>
                  <a:gd name="T30" fmla="*/ 70 w 181"/>
                  <a:gd name="T31" fmla="*/ 70 h 96"/>
                  <a:gd name="T32" fmla="*/ 81 w 181"/>
                  <a:gd name="T33" fmla="*/ 67 h 96"/>
                  <a:gd name="T34" fmla="*/ 87 w 181"/>
                  <a:gd name="T35" fmla="*/ 60 h 96"/>
                  <a:gd name="T36" fmla="*/ 87 w 181"/>
                  <a:gd name="T37" fmla="*/ 58 h 96"/>
                  <a:gd name="T38" fmla="*/ 87 w 181"/>
                  <a:gd name="T39" fmla="*/ 55 h 96"/>
                  <a:gd name="T40" fmla="*/ 87 w 181"/>
                  <a:gd name="T41" fmla="*/ 53 h 96"/>
                  <a:gd name="T42" fmla="*/ 86 w 181"/>
                  <a:gd name="T43" fmla="*/ 51 h 96"/>
                  <a:gd name="T44" fmla="*/ 97 w 181"/>
                  <a:gd name="T45" fmla="*/ 5 h 96"/>
                  <a:gd name="T46" fmla="*/ 110 w 181"/>
                  <a:gd name="T47" fmla="*/ 0 h 96"/>
                  <a:gd name="T48" fmla="*/ 124 w 181"/>
                  <a:gd name="T49" fmla="*/ 2 h 96"/>
                  <a:gd name="T50" fmla="*/ 147 w 181"/>
                  <a:gd name="T51" fmla="*/ 15 h 96"/>
                  <a:gd name="T52" fmla="*/ 175 w 181"/>
                  <a:gd name="T53" fmla="*/ 1 h 96"/>
                  <a:gd name="T54" fmla="*/ 181 w 181"/>
                  <a:gd name="T55" fmla="*/ 21 h 96"/>
                  <a:gd name="T56" fmla="*/ 153 w 181"/>
                  <a:gd name="T57" fmla="*/ 27 h 96"/>
                  <a:gd name="T58" fmla="*/ 167 w 181"/>
                  <a:gd name="T59" fmla="*/ 53 h 96"/>
                  <a:gd name="T60" fmla="*/ 129 w 181"/>
                  <a:gd name="T61" fmla="*/ 63 h 96"/>
                  <a:gd name="T62" fmla="*/ 134 w 181"/>
                  <a:gd name="T63" fmla="*/ 35 h 96"/>
                  <a:gd name="T64" fmla="*/ 104 w 181"/>
                  <a:gd name="T65" fmla="*/ 45 h 96"/>
                  <a:gd name="T66" fmla="*/ 103 w 181"/>
                  <a:gd name="T67" fmla="*/ 67 h 96"/>
                  <a:gd name="T68" fmla="*/ 83 w 181"/>
                  <a:gd name="T69" fmla="*/ 86 h 96"/>
                  <a:gd name="T70" fmla="*/ 32 w 181"/>
                  <a:gd name="T71" fmla="*/ 69 h 96"/>
                  <a:gd name="T72" fmla="*/ 6 w 181"/>
                  <a:gd name="T73" fmla="*/ 84 h 96"/>
                  <a:gd name="T74" fmla="*/ 0 w 181"/>
                  <a:gd name="T75" fmla="*/ 62 h 96"/>
                  <a:gd name="T76" fmla="*/ 27 w 181"/>
                  <a:gd name="T77" fmla="*/ 55 h 96"/>
                  <a:gd name="T78" fmla="*/ 19 w 181"/>
                  <a:gd name="T79" fmla="*/ 33 h 96"/>
                  <a:gd name="T80" fmla="*/ 39 w 181"/>
                  <a:gd name="T81" fmla="*/ 28 h 96"/>
                  <a:gd name="T82" fmla="*/ 41 w 181"/>
                  <a:gd name="T83" fmla="*/ 52 h 96"/>
                  <a:gd name="T84" fmla="*/ 85 w 181"/>
                  <a:gd name="T85" fmla="*/ 37 h 96"/>
                  <a:gd name="T86" fmla="*/ 83 w 181"/>
                  <a:gd name="T87" fmla="*/ 29 h 96"/>
                  <a:gd name="T88" fmla="*/ 83 w 181"/>
                  <a:gd name="T89" fmla="*/ 21 h 96"/>
                  <a:gd name="T90" fmla="*/ 87 w 181"/>
                  <a:gd name="T91" fmla="*/ 13 h 96"/>
                  <a:gd name="T92" fmla="*/ 97 w 181"/>
                  <a:gd name="T93" fmla="*/ 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1" h="96">
                    <a:moveTo>
                      <a:pt x="103" y="17"/>
                    </a:moveTo>
                    <a:cubicBezTo>
                      <a:pt x="102" y="20"/>
                      <a:pt x="101" y="22"/>
                      <a:pt x="101" y="24"/>
                    </a:cubicBezTo>
                    <a:cubicBezTo>
                      <a:pt x="101" y="26"/>
                      <a:pt x="102" y="28"/>
                      <a:pt x="102" y="3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1"/>
                      <a:pt x="124" y="20"/>
                      <a:pt x="122" y="18"/>
                    </a:cubicBezTo>
                    <a:cubicBezTo>
                      <a:pt x="120" y="17"/>
                      <a:pt x="118" y="16"/>
                      <a:pt x="116" y="15"/>
                    </a:cubicBezTo>
                    <a:cubicBezTo>
                      <a:pt x="114" y="15"/>
                      <a:pt x="112" y="15"/>
                      <a:pt x="109" y="15"/>
                    </a:cubicBezTo>
                    <a:cubicBezTo>
                      <a:pt x="107" y="15"/>
                      <a:pt x="105" y="16"/>
                      <a:pt x="103" y="17"/>
                    </a:cubicBezTo>
                    <a:close/>
                    <a:moveTo>
                      <a:pt x="86" y="51"/>
                    </a:moveTo>
                    <a:cubicBezTo>
                      <a:pt x="83" y="52"/>
                      <a:pt x="80" y="53"/>
                      <a:pt x="77" y="54"/>
                    </a:cubicBezTo>
                    <a:cubicBezTo>
                      <a:pt x="74" y="55"/>
                      <a:pt x="71" y="56"/>
                      <a:pt x="68" y="57"/>
                    </a:cubicBezTo>
                    <a:cubicBezTo>
                      <a:pt x="65" y="58"/>
                      <a:pt x="62" y="59"/>
                      <a:pt x="59" y="60"/>
                    </a:cubicBezTo>
                    <a:cubicBezTo>
                      <a:pt x="56" y="62"/>
                      <a:pt x="53" y="63"/>
                      <a:pt x="50" y="64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8"/>
                      <a:pt x="56" y="70"/>
                      <a:pt x="59" y="70"/>
                    </a:cubicBezTo>
                    <a:cubicBezTo>
                      <a:pt x="63" y="71"/>
                      <a:pt x="66" y="71"/>
                      <a:pt x="70" y="70"/>
                    </a:cubicBezTo>
                    <a:cubicBezTo>
                      <a:pt x="74" y="70"/>
                      <a:pt x="78" y="69"/>
                      <a:pt x="81" y="67"/>
                    </a:cubicBezTo>
                    <a:cubicBezTo>
                      <a:pt x="84" y="65"/>
                      <a:pt x="86" y="63"/>
                      <a:pt x="87" y="60"/>
                    </a:cubicBezTo>
                    <a:cubicBezTo>
                      <a:pt x="87" y="60"/>
                      <a:pt x="87" y="59"/>
                      <a:pt x="87" y="58"/>
                    </a:cubicBezTo>
                    <a:cubicBezTo>
                      <a:pt x="87" y="57"/>
                      <a:pt x="87" y="56"/>
                      <a:pt x="87" y="55"/>
                    </a:cubicBezTo>
                    <a:cubicBezTo>
                      <a:pt x="87" y="55"/>
                      <a:pt x="87" y="54"/>
                      <a:pt x="87" y="53"/>
                    </a:cubicBezTo>
                    <a:cubicBezTo>
                      <a:pt x="87" y="52"/>
                      <a:pt x="87" y="52"/>
                      <a:pt x="86" y="51"/>
                    </a:cubicBezTo>
                    <a:moveTo>
                      <a:pt x="97" y="5"/>
                    </a:moveTo>
                    <a:cubicBezTo>
                      <a:pt x="101" y="2"/>
                      <a:pt x="106" y="1"/>
                      <a:pt x="110" y="0"/>
                    </a:cubicBezTo>
                    <a:cubicBezTo>
                      <a:pt x="115" y="0"/>
                      <a:pt x="119" y="1"/>
                      <a:pt x="124" y="2"/>
                    </a:cubicBezTo>
                    <a:cubicBezTo>
                      <a:pt x="132" y="4"/>
                      <a:pt x="139" y="14"/>
                      <a:pt x="147" y="15"/>
                    </a:cubicBezTo>
                    <a:cubicBezTo>
                      <a:pt x="154" y="15"/>
                      <a:pt x="171" y="6"/>
                      <a:pt x="175" y="1"/>
                    </a:cubicBezTo>
                    <a:cubicBezTo>
                      <a:pt x="175" y="9"/>
                      <a:pt x="174" y="16"/>
                      <a:pt x="181" y="21"/>
                    </a:cubicBezTo>
                    <a:cubicBezTo>
                      <a:pt x="170" y="21"/>
                      <a:pt x="163" y="25"/>
                      <a:pt x="153" y="27"/>
                    </a:cubicBezTo>
                    <a:cubicBezTo>
                      <a:pt x="154" y="36"/>
                      <a:pt x="154" y="51"/>
                      <a:pt x="167" y="53"/>
                    </a:cubicBezTo>
                    <a:cubicBezTo>
                      <a:pt x="155" y="57"/>
                      <a:pt x="142" y="60"/>
                      <a:pt x="129" y="63"/>
                    </a:cubicBezTo>
                    <a:cubicBezTo>
                      <a:pt x="133" y="53"/>
                      <a:pt x="137" y="45"/>
                      <a:pt x="134" y="35"/>
                    </a:cubicBezTo>
                    <a:cubicBezTo>
                      <a:pt x="127" y="37"/>
                      <a:pt x="108" y="41"/>
                      <a:pt x="104" y="45"/>
                    </a:cubicBezTo>
                    <a:cubicBezTo>
                      <a:pt x="98" y="50"/>
                      <a:pt x="105" y="61"/>
                      <a:pt x="103" y="67"/>
                    </a:cubicBezTo>
                    <a:cubicBezTo>
                      <a:pt x="100" y="75"/>
                      <a:pt x="92" y="82"/>
                      <a:pt x="83" y="86"/>
                    </a:cubicBezTo>
                    <a:cubicBezTo>
                      <a:pt x="57" y="96"/>
                      <a:pt x="39" y="88"/>
                      <a:pt x="32" y="69"/>
                    </a:cubicBezTo>
                    <a:cubicBezTo>
                      <a:pt x="29" y="70"/>
                      <a:pt x="2" y="79"/>
                      <a:pt x="6" y="84"/>
                    </a:cubicBezTo>
                    <a:cubicBezTo>
                      <a:pt x="2" y="79"/>
                      <a:pt x="3" y="68"/>
                      <a:pt x="0" y="62"/>
                    </a:cubicBezTo>
                    <a:cubicBezTo>
                      <a:pt x="9" y="61"/>
                      <a:pt x="20" y="59"/>
                      <a:pt x="27" y="55"/>
                    </a:cubicBezTo>
                    <a:cubicBezTo>
                      <a:pt x="28" y="47"/>
                      <a:pt x="27" y="37"/>
                      <a:pt x="19" y="33"/>
                    </a:cubicBezTo>
                    <a:cubicBezTo>
                      <a:pt x="25" y="31"/>
                      <a:pt x="32" y="29"/>
                      <a:pt x="39" y="28"/>
                    </a:cubicBezTo>
                    <a:cubicBezTo>
                      <a:pt x="38" y="28"/>
                      <a:pt x="40" y="50"/>
                      <a:pt x="41" y="52"/>
                    </a:cubicBezTo>
                    <a:cubicBezTo>
                      <a:pt x="41" y="52"/>
                      <a:pt x="81" y="38"/>
                      <a:pt x="85" y="37"/>
                    </a:cubicBezTo>
                    <a:cubicBezTo>
                      <a:pt x="84" y="34"/>
                      <a:pt x="84" y="32"/>
                      <a:pt x="83" y="29"/>
                    </a:cubicBezTo>
                    <a:cubicBezTo>
                      <a:pt x="83" y="27"/>
                      <a:pt x="83" y="24"/>
                      <a:pt x="83" y="21"/>
                    </a:cubicBezTo>
                    <a:cubicBezTo>
                      <a:pt x="84" y="19"/>
                      <a:pt x="85" y="16"/>
                      <a:pt x="87" y="13"/>
                    </a:cubicBezTo>
                    <a:cubicBezTo>
                      <a:pt x="89" y="10"/>
                      <a:pt x="93" y="7"/>
                      <a:pt x="97" y="5"/>
                    </a:cubicBezTo>
                  </a:path>
                </a:pathLst>
              </a:custGeom>
              <a:solidFill>
                <a:srgbClr val="8C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62" y="2395"/>
                <a:ext cx="617" cy="580"/>
              </a:xfrm>
              <a:custGeom>
                <a:avLst/>
                <a:gdLst>
                  <a:gd name="T0" fmla="*/ 309 w 379"/>
                  <a:gd name="T1" fmla="*/ 0 h 356"/>
                  <a:gd name="T2" fmla="*/ 2 w 379"/>
                  <a:gd name="T3" fmla="*/ 92 h 356"/>
                  <a:gd name="T4" fmla="*/ 40 w 379"/>
                  <a:gd name="T5" fmla="*/ 234 h 356"/>
                  <a:gd name="T6" fmla="*/ 82 w 379"/>
                  <a:gd name="T7" fmla="*/ 356 h 356"/>
                  <a:gd name="T8" fmla="*/ 238 w 379"/>
                  <a:gd name="T9" fmla="*/ 246 h 356"/>
                  <a:gd name="T10" fmla="*/ 379 w 379"/>
                  <a:gd name="T11" fmla="*/ 161 h 356"/>
                  <a:gd name="T12" fmla="*/ 320 w 379"/>
                  <a:gd name="T13" fmla="*/ 99 h 356"/>
                  <a:gd name="T14" fmla="*/ 309 w 379"/>
                  <a:gd name="T15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9" h="356">
                    <a:moveTo>
                      <a:pt x="309" y="0"/>
                    </a:moveTo>
                    <a:cubicBezTo>
                      <a:pt x="234" y="49"/>
                      <a:pt x="94" y="136"/>
                      <a:pt x="2" y="92"/>
                    </a:cubicBezTo>
                    <a:cubicBezTo>
                      <a:pt x="0" y="135"/>
                      <a:pt x="28" y="192"/>
                      <a:pt x="40" y="234"/>
                    </a:cubicBezTo>
                    <a:cubicBezTo>
                      <a:pt x="53" y="275"/>
                      <a:pt x="67" y="316"/>
                      <a:pt x="82" y="356"/>
                    </a:cubicBezTo>
                    <a:cubicBezTo>
                      <a:pt x="124" y="310"/>
                      <a:pt x="189" y="281"/>
                      <a:pt x="238" y="246"/>
                    </a:cubicBezTo>
                    <a:cubicBezTo>
                      <a:pt x="282" y="214"/>
                      <a:pt x="331" y="186"/>
                      <a:pt x="379" y="161"/>
                    </a:cubicBezTo>
                    <a:cubicBezTo>
                      <a:pt x="345" y="155"/>
                      <a:pt x="329" y="128"/>
                      <a:pt x="320" y="99"/>
                    </a:cubicBezTo>
                    <a:cubicBezTo>
                      <a:pt x="317" y="88"/>
                      <a:pt x="301" y="6"/>
                      <a:pt x="309" y="0"/>
                    </a:cubicBezTo>
                    <a:close/>
                  </a:path>
                </a:pathLst>
              </a:custGeom>
              <a:solidFill>
                <a:srgbClr val="9E2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01" y="2437"/>
                <a:ext cx="529" cy="499"/>
              </a:xfrm>
              <a:custGeom>
                <a:avLst/>
                <a:gdLst>
                  <a:gd name="T0" fmla="*/ 265 w 325"/>
                  <a:gd name="T1" fmla="*/ 0 h 306"/>
                  <a:gd name="T2" fmla="*/ 1 w 325"/>
                  <a:gd name="T3" fmla="*/ 79 h 306"/>
                  <a:gd name="T4" fmla="*/ 34 w 325"/>
                  <a:gd name="T5" fmla="*/ 201 h 306"/>
                  <a:gd name="T6" fmla="*/ 70 w 325"/>
                  <a:gd name="T7" fmla="*/ 306 h 306"/>
                  <a:gd name="T8" fmla="*/ 204 w 325"/>
                  <a:gd name="T9" fmla="*/ 211 h 306"/>
                  <a:gd name="T10" fmla="*/ 325 w 325"/>
                  <a:gd name="T11" fmla="*/ 138 h 306"/>
                  <a:gd name="T12" fmla="*/ 275 w 325"/>
                  <a:gd name="T13" fmla="*/ 85 h 306"/>
                  <a:gd name="T14" fmla="*/ 265 w 325"/>
                  <a:gd name="T1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5" h="306">
                    <a:moveTo>
                      <a:pt x="265" y="0"/>
                    </a:moveTo>
                    <a:cubicBezTo>
                      <a:pt x="201" y="42"/>
                      <a:pt x="80" y="117"/>
                      <a:pt x="1" y="79"/>
                    </a:cubicBezTo>
                    <a:cubicBezTo>
                      <a:pt x="0" y="116"/>
                      <a:pt x="24" y="165"/>
                      <a:pt x="34" y="201"/>
                    </a:cubicBezTo>
                    <a:cubicBezTo>
                      <a:pt x="45" y="236"/>
                      <a:pt x="57" y="271"/>
                      <a:pt x="70" y="306"/>
                    </a:cubicBezTo>
                    <a:cubicBezTo>
                      <a:pt x="106" y="266"/>
                      <a:pt x="162" y="242"/>
                      <a:pt x="204" y="211"/>
                    </a:cubicBezTo>
                    <a:cubicBezTo>
                      <a:pt x="242" y="184"/>
                      <a:pt x="284" y="160"/>
                      <a:pt x="325" y="138"/>
                    </a:cubicBezTo>
                    <a:cubicBezTo>
                      <a:pt x="296" y="133"/>
                      <a:pt x="282" y="110"/>
                      <a:pt x="275" y="85"/>
                    </a:cubicBezTo>
                    <a:cubicBezTo>
                      <a:pt x="272" y="76"/>
                      <a:pt x="258" y="5"/>
                      <a:pt x="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74" y="2566"/>
                <a:ext cx="349" cy="225"/>
              </a:xfrm>
              <a:custGeom>
                <a:avLst/>
                <a:gdLst>
                  <a:gd name="T0" fmla="*/ 120 w 214"/>
                  <a:gd name="T1" fmla="*/ 25 h 138"/>
                  <a:gd name="T2" fmla="*/ 118 w 214"/>
                  <a:gd name="T3" fmla="*/ 35 h 138"/>
                  <a:gd name="T4" fmla="*/ 120 w 214"/>
                  <a:gd name="T5" fmla="*/ 44 h 138"/>
                  <a:gd name="T6" fmla="*/ 148 w 214"/>
                  <a:gd name="T7" fmla="*/ 33 h 138"/>
                  <a:gd name="T8" fmla="*/ 143 w 214"/>
                  <a:gd name="T9" fmla="*/ 28 h 138"/>
                  <a:gd name="T10" fmla="*/ 135 w 214"/>
                  <a:gd name="T11" fmla="*/ 23 h 138"/>
                  <a:gd name="T12" fmla="*/ 127 w 214"/>
                  <a:gd name="T13" fmla="*/ 21 h 138"/>
                  <a:gd name="T14" fmla="*/ 120 w 214"/>
                  <a:gd name="T15" fmla="*/ 25 h 138"/>
                  <a:gd name="T16" fmla="*/ 103 w 214"/>
                  <a:gd name="T17" fmla="*/ 74 h 138"/>
                  <a:gd name="T18" fmla="*/ 92 w 214"/>
                  <a:gd name="T19" fmla="*/ 77 h 138"/>
                  <a:gd name="T20" fmla="*/ 81 w 214"/>
                  <a:gd name="T21" fmla="*/ 81 h 138"/>
                  <a:gd name="T22" fmla="*/ 70 w 214"/>
                  <a:gd name="T23" fmla="*/ 85 h 138"/>
                  <a:gd name="T24" fmla="*/ 59 w 214"/>
                  <a:gd name="T25" fmla="*/ 89 h 138"/>
                  <a:gd name="T26" fmla="*/ 62 w 214"/>
                  <a:gd name="T27" fmla="*/ 93 h 138"/>
                  <a:gd name="T28" fmla="*/ 71 w 214"/>
                  <a:gd name="T29" fmla="*/ 99 h 138"/>
                  <a:gd name="T30" fmla="*/ 85 w 214"/>
                  <a:gd name="T31" fmla="*/ 100 h 138"/>
                  <a:gd name="T32" fmla="*/ 97 w 214"/>
                  <a:gd name="T33" fmla="*/ 96 h 138"/>
                  <a:gd name="T34" fmla="*/ 104 w 214"/>
                  <a:gd name="T35" fmla="*/ 87 h 138"/>
                  <a:gd name="T36" fmla="*/ 104 w 214"/>
                  <a:gd name="T37" fmla="*/ 83 h 138"/>
                  <a:gd name="T38" fmla="*/ 104 w 214"/>
                  <a:gd name="T39" fmla="*/ 80 h 138"/>
                  <a:gd name="T40" fmla="*/ 103 w 214"/>
                  <a:gd name="T41" fmla="*/ 76 h 138"/>
                  <a:gd name="T42" fmla="*/ 103 w 214"/>
                  <a:gd name="T43" fmla="*/ 74 h 138"/>
                  <a:gd name="T44" fmla="*/ 112 w 214"/>
                  <a:gd name="T45" fmla="*/ 5 h 138"/>
                  <a:gd name="T46" fmla="*/ 127 w 214"/>
                  <a:gd name="T47" fmla="*/ 0 h 138"/>
                  <a:gd name="T48" fmla="*/ 143 w 214"/>
                  <a:gd name="T49" fmla="*/ 3 h 138"/>
                  <a:gd name="T50" fmla="*/ 172 w 214"/>
                  <a:gd name="T51" fmla="*/ 24 h 138"/>
                  <a:gd name="T52" fmla="*/ 205 w 214"/>
                  <a:gd name="T53" fmla="*/ 7 h 138"/>
                  <a:gd name="T54" fmla="*/ 214 w 214"/>
                  <a:gd name="T55" fmla="*/ 37 h 138"/>
                  <a:gd name="T56" fmla="*/ 180 w 214"/>
                  <a:gd name="T57" fmla="*/ 43 h 138"/>
                  <a:gd name="T58" fmla="*/ 200 w 214"/>
                  <a:gd name="T59" fmla="*/ 83 h 138"/>
                  <a:gd name="T60" fmla="*/ 155 w 214"/>
                  <a:gd name="T61" fmla="*/ 95 h 138"/>
                  <a:gd name="T62" fmla="*/ 158 w 214"/>
                  <a:gd name="T63" fmla="*/ 53 h 138"/>
                  <a:gd name="T64" fmla="*/ 123 w 214"/>
                  <a:gd name="T65" fmla="*/ 66 h 138"/>
                  <a:gd name="T66" fmla="*/ 123 w 214"/>
                  <a:gd name="T67" fmla="*/ 99 h 138"/>
                  <a:gd name="T68" fmla="*/ 102 w 214"/>
                  <a:gd name="T69" fmla="*/ 124 h 138"/>
                  <a:gd name="T70" fmla="*/ 39 w 214"/>
                  <a:gd name="T71" fmla="*/ 95 h 138"/>
                  <a:gd name="T72" fmla="*/ 9 w 214"/>
                  <a:gd name="T73" fmla="*/ 115 h 138"/>
                  <a:gd name="T74" fmla="*/ 0 w 214"/>
                  <a:gd name="T75" fmla="*/ 82 h 138"/>
                  <a:gd name="T76" fmla="*/ 32 w 214"/>
                  <a:gd name="T77" fmla="*/ 74 h 138"/>
                  <a:gd name="T78" fmla="*/ 19 w 214"/>
                  <a:gd name="T79" fmla="*/ 40 h 138"/>
                  <a:gd name="T80" fmla="*/ 44 w 214"/>
                  <a:gd name="T81" fmla="*/ 35 h 138"/>
                  <a:gd name="T82" fmla="*/ 48 w 214"/>
                  <a:gd name="T83" fmla="*/ 71 h 138"/>
                  <a:gd name="T84" fmla="*/ 99 w 214"/>
                  <a:gd name="T85" fmla="*/ 52 h 138"/>
                  <a:gd name="T86" fmla="*/ 97 w 214"/>
                  <a:gd name="T87" fmla="*/ 41 h 138"/>
                  <a:gd name="T88" fmla="*/ 96 w 214"/>
                  <a:gd name="T89" fmla="*/ 29 h 138"/>
                  <a:gd name="T90" fmla="*/ 100 w 214"/>
                  <a:gd name="T91" fmla="*/ 17 h 138"/>
                  <a:gd name="T92" fmla="*/ 112 w 214"/>
                  <a:gd name="T93" fmla="*/ 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4" h="138">
                    <a:moveTo>
                      <a:pt x="120" y="25"/>
                    </a:moveTo>
                    <a:cubicBezTo>
                      <a:pt x="118" y="28"/>
                      <a:pt x="117" y="31"/>
                      <a:pt x="118" y="35"/>
                    </a:cubicBezTo>
                    <a:cubicBezTo>
                      <a:pt x="118" y="38"/>
                      <a:pt x="119" y="41"/>
                      <a:pt x="120" y="44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47" y="32"/>
                      <a:pt x="145" y="30"/>
                      <a:pt x="143" y="28"/>
                    </a:cubicBezTo>
                    <a:cubicBezTo>
                      <a:pt x="141" y="26"/>
                      <a:pt x="138" y="24"/>
                      <a:pt x="135" y="23"/>
                    </a:cubicBezTo>
                    <a:cubicBezTo>
                      <a:pt x="133" y="22"/>
                      <a:pt x="130" y="21"/>
                      <a:pt x="127" y="21"/>
                    </a:cubicBezTo>
                    <a:cubicBezTo>
                      <a:pt x="124" y="21"/>
                      <a:pt x="122" y="22"/>
                      <a:pt x="120" y="25"/>
                    </a:cubicBezTo>
                    <a:close/>
                    <a:moveTo>
                      <a:pt x="103" y="74"/>
                    </a:moveTo>
                    <a:cubicBezTo>
                      <a:pt x="99" y="75"/>
                      <a:pt x="95" y="76"/>
                      <a:pt x="92" y="77"/>
                    </a:cubicBezTo>
                    <a:cubicBezTo>
                      <a:pt x="88" y="78"/>
                      <a:pt x="85" y="80"/>
                      <a:pt x="81" y="81"/>
                    </a:cubicBezTo>
                    <a:cubicBezTo>
                      <a:pt x="77" y="82"/>
                      <a:pt x="74" y="83"/>
                      <a:pt x="70" y="85"/>
                    </a:cubicBezTo>
                    <a:cubicBezTo>
                      <a:pt x="67" y="86"/>
                      <a:pt x="63" y="88"/>
                      <a:pt x="59" y="89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4" y="96"/>
                      <a:pt x="67" y="98"/>
                      <a:pt x="71" y="99"/>
                    </a:cubicBezTo>
                    <a:cubicBezTo>
                      <a:pt x="76" y="100"/>
                      <a:pt x="80" y="101"/>
                      <a:pt x="85" y="100"/>
                    </a:cubicBezTo>
                    <a:cubicBezTo>
                      <a:pt x="89" y="100"/>
                      <a:pt x="93" y="98"/>
                      <a:pt x="97" y="96"/>
                    </a:cubicBezTo>
                    <a:cubicBezTo>
                      <a:pt x="101" y="94"/>
                      <a:pt x="103" y="91"/>
                      <a:pt x="104" y="87"/>
                    </a:cubicBezTo>
                    <a:cubicBezTo>
                      <a:pt x="104" y="86"/>
                      <a:pt x="104" y="85"/>
                      <a:pt x="104" y="83"/>
                    </a:cubicBezTo>
                    <a:cubicBezTo>
                      <a:pt x="104" y="82"/>
                      <a:pt x="104" y="81"/>
                      <a:pt x="104" y="80"/>
                    </a:cubicBezTo>
                    <a:cubicBezTo>
                      <a:pt x="104" y="79"/>
                      <a:pt x="104" y="77"/>
                      <a:pt x="103" y="76"/>
                    </a:cubicBezTo>
                    <a:cubicBezTo>
                      <a:pt x="103" y="75"/>
                      <a:pt x="103" y="74"/>
                      <a:pt x="103" y="74"/>
                    </a:cubicBezTo>
                    <a:moveTo>
                      <a:pt x="112" y="5"/>
                    </a:moveTo>
                    <a:cubicBezTo>
                      <a:pt x="116" y="2"/>
                      <a:pt x="122" y="0"/>
                      <a:pt x="127" y="0"/>
                    </a:cubicBezTo>
                    <a:cubicBezTo>
                      <a:pt x="133" y="0"/>
                      <a:pt x="138" y="1"/>
                      <a:pt x="143" y="3"/>
                    </a:cubicBezTo>
                    <a:cubicBezTo>
                      <a:pt x="153" y="8"/>
                      <a:pt x="162" y="23"/>
                      <a:pt x="172" y="24"/>
                    </a:cubicBezTo>
                    <a:cubicBezTo>
                      <a:pt x="181" y="26"/>
                      <a:pt x="200" y="14"/>
                      <a:pt x="205" y="7"/>
                    </a:cubicBezTo>
                    <a:cubicBezTo>
                      <a:pt x="206" y="18"/>
                      <a:pt x="205" y="28"/>
                      <a:pt x="214" y="37"/>
                    </a:cubicBezTo>
                    <a:cubicBezTo>
                      <a:pt x="201" y="36"/>
                      <a:pt x="193" y="40"/>
                      <a:pt x="180" y="43"/>
                    </a:cubicBezTo>
                    <a:cubicBezTo>
                      <a:pt x="183" y="57"/>
                      <a:pt x="184" y="78"/>
                      <a:pt x="200" y="83"/>
                    </a:cubicBezTo>
                    <a:cubicBezTo>
                      <a:pt x="185" y="87"/>
                      <a:pt x="170" y="91"/>
                      <a:pt x="155" y="95"/>
                    </a:cubicBezTo>
                    <a:cubicBezTo>
                      <a:pt x="159" y="80"/>
                      <a:pt x="163" y="68"/>
                      <a:pt x="158" y="53"/>
                    </a:cubicBezTo>
                    <a:cubicBezTo>
                      <a:pt x="151" y="56"/>
                      <a:pt x="128" y="60"/>
                      <a:pt x="123" y="66"/>
                    </a:cubicBezTo>
                    <a:cubicBezTo>
                      <a:pt x="117" y="73"/>
                      <a:pt x="126" y="89"/>
                      <a:pt x="123" y="99"/>
                    </a:cubicBezTo>
                    <a:cubicBezTo>
                      <a:pt x="121" y="110"/>
                      <a:pt x="112" y="120"/>
                      <a:pt x="102" y="124"/>
                    </a:cubicBezTo>
                    <a:cubicBezTo>
                      <a:pt x="71" y="138"/>
                      <a:pt x="49" y="124"/>
                      <a:pt x="39" y="95"/>
                    </a:cubicBezTo>
                    <a:cubicBezTo>
                      <a:pt x="35" y="97"/>
                      <a:pt x="4" y="108"/>
                      <a:pt x="9" y="115"/>
                    </a:cubicBezTo>
                    <a:cubicBezTo>
                      <a:pt x="4" y="108"/>
                      <a:pt x="3" y="91"/>
                      <a:pt x="0" y="82"/>
                    </a:cubicBezTo>
                    <a:cubicBezTo>
                      <a:pt x="10" y="82"/>
                      <a:pt x="23" y="80"/>
                      <a:pt x="32" y="74"/>
                    </a:cubicBezTo>
                    <a:cubicBezTo>
                      <a:pt x="32" y="62"/>
                      <a:pt x="30" y="48"/>
                      <a:pt x="19" y="40"/>
                    </a:cubicBezTo>
                    <a:cubicBezTo>
                      <a:pt x="28" y="38"/>
                      <a:pt x="35" y="36"/>
                      <a:pt x="44" y="35"/>
                    </a:cubicBezTo>
                    <a:cubicBezTo>
                      <a:pt x="42" y="35"/>
                      <a:pt x="47" y="68"/>
                      <a:pt x="48" y="71"/>
                    </a:cubicBezTo>
                    <a:cubicBezTo>
                      <a:pt x="48" y="70"/>
                      <a:pt x="96" y="53"/>
                      <a:pt x="99" y="52"/>
                    </a:cubicBezTo>
                    <a:cubicBezTo>
                      <a:pt x="98" y="48"/>
                      <a:pt x="98" y="45"/>
                      <a:pt x="97" y="41"/>
                    </a:cubicBezTo>
                    <a:cubicBezTo>
                      <a:pt x="96" y="37"/>
                      <a:pt x="96" y="33"/>
                      <a:pt x="96" y="29"/>
                    </a:cubicBezTo>
                    <a:cubicBezTo>
                      <a:pt x="97" y="25"/>
                      <a:pt x="98" y="21"/>
                      <a:pt x="100" y="17"/>
                    </a:cubicBezTo>
                    <a:cubicBezTo>
                      <a:pt x="103" y="13"/>
                      <a:pt x="106" y="9"/>
                      <a:pt x="112" y="5"/>
                    </a:cubicBezTo>
                  </a:path>
                </a:pathLst>
              </a:custGeom>
              <a:solidFill>
                <a:srgbClr val="8C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3" y="2545"/>
                <a:ext cx="466" cy="454"/>
              </a:xfrm>
              <a:custGeom>
                <a:avLst/>
                <a:gdLst>
                  <a:gd name="T0" fmla="*/ 251 w 286"/>
                  <a:gd name="T1" fmla="*/ 41 h 279"/>
                  <a:gd name="T2" fmla="*/ 232 w 286"/>
                  <a:gd name="T3" fmla="*/ 0 h 279"/>
                  <a:gd name="T4" fmla="*/ 155 w 286"/>
                  <a:gd name="T5" fmla="*/ 46 h 279"/>
                  <a:gd name="T6" fmla="*/ 78 w 286"/>
                  <a:gd name="T7" fmla="*/ 99 h 279"/>
                  <a:gd name="T8" fmla="*/ 35 w 286"/>
                  <a:gd name="T9" fmla="*/ 132 h 279"/>
                  <a:gd name="T10" fmla="*/ 0 w 286"/>
                  <a:gd name="T11" fmla="*/ 158 h 279"/>
                  <a:gd name="T12" fmla="*/ 67 w 286"/>
                  <a:gd name="T13" fmla="*/ 279 h 279"/>
                  <a:gd name="T14" fmla="*/ 180 w 286"/>
                  <a:gd name="T15" fmla="*/ 157 h 279"/>
                  <a:gd name="T16" fmla="*/ 232 w 286"/>
                  <a:gd name="T17" fmla="*/ 111 h 279"/>
                  <a:gd name="T18" fmla="*/ 286 w 286"/>
                  <a:gd name="T19" fmla="*/ 93 h 279"/>
                  <a:gd name="T20" fmla="*/ 251 w 286"/>
                  <a:gd name="T21" fmla="*/ 4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6" h="279">
                    <a:moveTo>
                      <a:pt x="251" y="41"/>
                    </a:moveTo>
                    <a:cubicBezTo>
                      <a:pt x="244" y="27"/>
                      <a:pt x="238" y="13"/>
                      <a:pt x="232" y="0"/>
                    </a:cubicBezTo>
                    <a:cubicBezTo>
                      <a:pt x="205" y="8"/>
                      <a:pt x="179" y="31"/>
                      <a:pt x="155" y="46"/>
                    </a:cubicBezTo>
                    <a:cubicBezTo>
                      <a:pt x="128" y="61"/>
                      <a:pt x="103" y="81"/>
                      <a:pt x="78" y="99"/>
                    </a:cubicBezTo>
                    <a:cubicBezTo>
                      <a:pt x="63" y="109"/>
                      <a:pt x="50" y="122"/>
                      <a:pt x="35" y="132"/>
                    </a:cubicBezTo>
                    <a:cubicBezTo>
                      <a:pt x="24" y="140"/>
                      <a:pt x="7" y="147"/>
                      <a:pt x="0" y="158"/>
                    </a:cubicBezTo>
                    <a:cubicBezTo>
                      <a:pt x="50" y="169"/>
                      <a:pt x="97" y="227"/>
                      <a:pt x="67" y="279"/>
                    </a:cubicBezTo>
                    <a:cubicBezTo>
                      <a:pt x="106" y="239"/>
                      <a:pt x="140" y="195"/>
                      <a:pt x="180" y="157"/>
                    </a:cubicBezTo>
                    <a:cubicBezTo>
                      <a:pt x="197" y="141"/>
                      <a:pt x="211" y="121"/>
                      <a:pt x="232" y="111"/>
                    </a:cubicBezTo>
                    <a:cubicBezTo>
                      <a:pt x="249" y="102"/>
                      <a:pt x="269" y="102"/>
                      <a:pt x="286" y="93"/>
                    </a:cubicBezTo>
                    <a:cubicBezTo>
                      <a:pt x="270" y="78"/>
                      <a:pt x="260" y="60"/>
                      <a:pt x="251" y="41"/>
                    </a:cubicBezTo>
                    <a:close/>
                  </a:path>
                </a:pathLst>
              </a:custGeom>
              <a:solidFill>
                <a:srgbClr val="D75B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29" y="2573"/>
                <a:ext cx="376" cy="368"/>
              </a:xfrm>
              <a:custGeom>
                <a:avLst/>
                <a:gdLst>
                  <a:gd name="T0" fmla="*/ 203 w 231"/>
                  <a:gd name="T1" fmla="*/ 33 h 226"/>
                  <a:gd name="T2" fmla="*/ 188 w 231"/>
                  <a:gd name="T3" fmla="*/ 0 h 226"/>
                  <a:gd name="T4" fmla="*/ 125 w 231"/>
                  <a:gd name="T5" fmla="*/ 37 h 226"/>
                  <a:gd name="T6" fmla="*/ 63 w 231"/>
                  <a:gd name="T7" fmla="*/ 80 h 226"/>
                  <a:gd name="T8" fmla="*/ 29 w 231"/>
                  <a:gd name="T9" fmla="*/ 107 h 226"/>
                  <a:gd name="T10" fmla="*/ 0 w 231"/>
                  <a:gd name="T11" fmla="*/ 128 h 226"/>
                  <a:gd name="T12" fmla="*/ 55 w 231"/>
                  <a:gd name="T13" fmla="*/ 226 h 226"/>
                  <a:gd name="T14" fmla="*/ 146 w 231"/>
                  <a:gd name="T15" fmla="*/ 127 h 226"/>
                  <a:gd name="T16" fmla="*/ 188 w 231"/>
                  <a:gd name="T17" fmla="*/ 90 h 226"/>
                  <a:gd name="T18" fmla="*/ 231 w 231"/>
                  <a:gd name="T19" fmla="*/ 76 h 226"/>
                  <a:gd name="T20" fmla="*/ 203 w 231"/>
                  <a:gd name="T21" fmla="*/ 3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1" h="226">
                    <a:moveTo>
                      <a:pt x="203" y="33"/>
                    </a:moveTo>
                    <a:cubicBezTo>
                      <a:pt x="197" y="23"/>
                      <a:pt x="193" y="11"/>
                      <a:pt x="188" y="0"/>
                    </a:cubicBezTo>
                    <a:cubicBezTo>
                      <a:pt x="166" y="7"/>
                      <a:pt x="145" y="26"/>
                      <a:pt x="125" y="37"/>
                    </a:cubicBezTo>
                    <a:cubicBezTo>
                      <a:pt x="104" y="50"/>
                      <a:pt x="84" y="65"/>
                      <a:pt x="63" y="80"/>
                    </a:cubicBezTo>
                    <a:cubicBezTo>
                      <a:pt x="52" y="89"/>
                      <a:pt x="41" y="99"/>
                      <a:pt x="29" y="107"/>
                    </a:cubicBezTo>
                    <a:cubicBezTo>
                      <a:pt x="20" y="113"/>
                      <a:pt x="6" y="119"/>
                      <a:pt x="0" y="128"/>
                    </a:cubicBezTo>
                    <a:cubicBezTo>
                      <a:pt x="41" y="137"/>
                      <a:pt x="79" y="184"/>
                      <a:pt x="55" y="226"/>
                    </a:cubicBezTo>
                    <a:cubicBezTo>
                      <a:pt x="86" y="193"/>
                      <a:pt x="114" y="158"/>
                      <a:pt x="146" y="127"/>
                    </a:cubicBezTo>
                    <a:cubicBezTo>
                      <a:pt x="159" y="115"/>
                      <a:pt x="171" y="98"/>
                      <a:pt x="188" y="90"/>
                    </a:cubicBezTo>
                    <a:cubicBezTo>
                      <a:pt x="201" y="83"/>
                      <a:pt x="218" y="83"/>
                      <a:pt x="231" y="76"/>
                    </a:cubicBezTo>
                    <a:cubicBezTo>
                      <a:pt x="219" y="64"/>
                      <a:pt x="211" y="49"/>
                      <a:pt x="203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20" y="2669"/>
                <a:ext cx="171" cy="153"/>
              </a:xfrm>
              <a:custGeom>
                <a:avLst/>
                <a:gdLst>
                  <a:gd name="T0" fmla="*/ 52 w 105"/>
                  <a:gd name="T1" fmla="*/ 25 h 94"/>
                  <a:gd name="T2" fmla="*/ 53 w 105"/>
                  <a:gd name="T3" fmla="*/ 31 h 94"/>
                  <a:gd name="T4" fmla="*/ 56 w 105"/>
                  <a:gd name="T5" fmla="*/ 36 h 94"/>
                  <a:gd name="T6" fmla="*/ 69 w 105"/>
                  <a:gd name="T7" fmla="*/ 25 h 94"/>
                  <a:gd name="T8" fmla="*/ 65 w 105"/>
                  <a:gd name="T9" fmla="*/ 23 h 94"/>
                  <a:gd name="T10" fmla="*/ 60 w 105"/>
                  <a:gd name="T11" fmla="*/ 22 h 94"/>
                  <a:gd name="T12" fmla="*/ 55 w 105"/>
                  <a:gd name="T13" fmla="*/ 22 h 94"/>
                  <a:gd name="T14" fmla="*/ 52 w 105"/>
                  <a:gd name="T15" fmla="*/ 25 h 94"/>
                  <a:gd name="T16" fmla="*/ 52 w 105"/>
                  <a:gd name="T17" fmla="*/ 55 h 94"/>
                  <a:gd name="T18" fmla="*/ 47 w 105"/>
                  <a:gd name="T19" fmla="*/ 58 h 94"/>
                  <a:gd name="T20" fmla="*/ 42 w 105"/>
                  <a:gd name="T21" fmla="*/ 62 h 94"/>
                  <a:gd name="T22" fmla="*/ 37 w 105"/>
                  <a:gd name="T23" fmla="*/ 67 h 94"/>
                  <a:gd name="T24" fmla="*/ 33 w 105"/>
                  <a:gd name="T25" fmla="*/ 71 h 94"/>
                  <a:gd name="T26" fmla="*/ 34 w 105"/>
                  <a:gd name="T27" fmla="*/ 72 h 94"/>
                  <a:gd name="T28" fmla="*/ 41 w 105"/>
                  <a:gd name="T29" fmla="*/ 74 h 94"/>
                  <a:gd name="T30" fmla="*/ 48 w 105"/>
                  <a:gd name="T31" fmla="*/ 72 h 94"/>
                  <a:gd name="T32" fmla="*/ 54 w 105"/>
                  <a:gd name="T33" fmla="*/ 67 h 94"/>
                  <a:gd name="T34" fmla="*/ 56 w 105"/>
                  <a:gd name="T35" fmla="*/ 61 h 94"/>
                  <a:gd name="T36" fmla="*/ 55 w 105"/>
                  <a:gd name="T37" fmla="*/ 59 h 94"/>
                  <a:gd name="T38" fmla="*/ 54 w 105"/>
                  <a:gd name="T39" fmla="*/ 58 h 94"/>
                  <a:gd name="T40" fmla="*/ 53 w 105"/>
                  <a:gd name="T41" fmla="*/ 56 h 94"/>
                  <a:gd name="T42" fmla="*/ 52 w 105"/>
                  <a:gd name="T43" fmla="*/ 55 h 94"/>
                  <a:gd name="T44" fmla="*/ 44 w 105"/>
                  <a:gd name="T45" fmla="*/ 17 h 94"/>
                  <a:gd name="T46" fmla="*/ 51 w 105"/>
                  <a:gd name="T47" fmla="*/ 11 h 94"/>
                  <a:gd name="T48" fmla="*/ 60 w 105"/>
                  <a:gd name="T49" fmla="*/ 10 h 94"/>
                  <a:gd name="T50" fmla="*/ 80 w 105"/>
                  <a:gd name="T51" fmla="*/ 15 h 94"/>
                  <a:gd name="T52" fmla="*/ 94 w 105"/>
                  <a:gd name="T53" fmla="*/ 0 h 94"/>
                  <a:gd name="T54" fmla="*/ 104 w 105"/>
                  <a:gd name="T55" fmla="*/ 14 h 94"/>
                  <a:gd name="T56" fmla="*/ 88 w 105"/>
                  <a:gd name="T57" fmla="*/ 24 h 94"/>
                  <a:gd name="T58" fmla="*/ 105 w 105"/>
                  <a:gd name="T59" fmla="*/ 41 h 94"/>
                  <a:gd name="T60" fmla="*/ 84 w 105"/>
                  <a:gd name="T61" fmla="*/ 56 h 94"/>
                  <a:gd name="T62" fmla="*/ 78 w 105"/>
                  <a:gd name="T63" fmla="*/ 33 h 94"/>
                  <a:gd name="T64" fmla="*/ 62 w 105"/>
                  <a:gd name="T65" fmla="*/ 47 h 94"/>
                  <a:gd name="T66" fmla="*/ 68 w 105"/>
                  <a:gd name="T67" fmla="*/ 64 h 94"/>
                  <a:gd name="T68" fmla="*/ 62 w 105"/>
                  <a:gd name="T69" fmla="*/ 81 h 94"/>
                  <a:gd name="T70" fmla="*/ 23 w 105"/>
                  <a:gd name="T71" fmla="*/ 78 h 94"/>
                  <a:gd name="T72" fmla="*/ 11 w 105"/>
                  <a:gd name="T73" fmla="*/ 94 h 94"/>
                  <a:gd name="T74" fmla="*/ 0 w 105"/>
                  <a:gd name="T75" fmla="*/ 79 h 94"/>
                  <a:gd name="T76" fmla="*/ 15 w 105"/>
                  <a:gd name="T77" fmla="*/ 68 h 94"/>
                  <a:gd name="T78" fmla="*/ 2 w 105"/>
                  <a:gd name="T79" fmla="*/ 53 h 94"/>
                  <a:gd name="T80" fmla="*/ 14 w 105"/>
                  <a:gd name="T81" fmla="*/ 46 h 94"/>
                  <a:gd name="T82" fmla="*/ 23 w 105"/>
                  <a:gd name="T83" fmla="*/ 64 h 94"/>
                  <a:gd name="T84" fmla="*/ 46 w 105"/>
                  <a:gd name="T85" fmla="*/ 44 h 94"/>
                  <a:gd name="T86" fmla="*/ 43 w 105"/>
                  <a:gd name="T87" fmla="*/ 38 h 94"/>
                  <a:gd name="T88" fmla="*/ 40 w 105"/>
                  <a:gd name="T89" fmla="*/ 32 h 94"/>
                  <a:gd name="T90" fmla="*/ 40 w 105"/>
                  <a:gd name="T91" fmla="*/ 25 h 94"/>
                  <a:gd name="T92" fmla="*/ 44 w 105"/>
                  <a:gd name="T93" fmla="*/ 1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5" h="94">
                    <a:moveTo>
                      <a:pt x="52" y="25"/>
                    </a:moveTo>
                    <a:cubicBezTo>
                      <a:pt x="52" y="28"/>
                      <a:pt x="52" y="29"/>
                      <a:pt x="53" y="31"/>
                    </a:cubicBezTo>
                    <a:cubicBezTo>
                      <a:pt x="54" y="33"/>
                      <a:pt x="55" y="34"/>
                      <a:pt x="56" y="36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8" y="24"/>
                      <a:pt x="67" y="23"/>
                      <a:pt x="65" y="23"/>
                    </a:cubicBezTo>
                    <a:cubicBezTo>
                      <a:pt x="63" y="22"/>
                      <a:pt x="62" y="22"/>
                      <a:pt x="60" y="22"/>
                    </a:cubicBezTo>
                    <a:cubicBezTo>
                      <a:pt x="58" y="22"/>
                      <a:pt x="57" y="22"/>
                      <a:pt x="55" y="22"/>
                    </a:cubicBezTo>
                    <a:cubicBezTo>
                      <a:pt x="54" y="23"/>
                      <a:pt x="53" y="24"/>
                      <a:pt x="52" y="25"/>
                    </a:cubicBezTo>
                    <a:close/>
                    <a:moveTo>
                      <a:pt x="52" y="55"/>
                    </a:moveTo>
                    <a:cubicBezTo>
                      <a:pt x="51" y="56"/>
                      <a:pt x="49" y="57"/>
                      <a:pt x="47" y="58"/>
                    </a:cubicBezTo>
                    <a:cubicBezTo>
                      <a:pt x="46" y="60"/>
                      <a:pt x="44" y="61"/>
                      <a:pt x="42" y="62"/>
                    </a:cubicBezTo>
                    <a:cubicBezTo>
                      <a:pt x="41" y="64"/>
                      <a:pt x="39" y="65"/>
                      <a:pt x="37" y="67"/>
                    </a:cubicBezTo>
                    <a:cubicBezTo>
                      <a:pt x="36" y="68"/>
                      <a:pt x="34" y="69"/>
                      <a:pt x="33" y="71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6" y="74"/>
                      <a:pt x="38" y="74"/>
                      <a:pt x="41" y="74"/>
                    </a:cubicBezTo>
                    <a:cubicBezTo>
                      <a:pt x="43" y="74"/>
                      <a:pt x="46" y="73"/>
                      <a:pt x="48" y="72"/>
                    </a:cubicBezTo>
                    <a:cubicBezTo>
                      <a:pt x="50" y="71"/>
                      <a:pt x="52" y="69"/>
                      <a:pt x="54" y="67"/>
                    </a:cubicBezTo>
                    <a:cubicBezTo>
                      <a:pt x="55" y="66"/>
                      <a:pt x="56" y="64"/>
                      <a:pt x="56" y="61"/>
                    </a:cubicBezTo>
                    <a:cubicBezTo>
                      <a:pt x="56" y="61"/>
                      <a:pt x="55" y="60"/>
                      <a:pt x="55" y="59"/>
                    </a:cubicBezTo>
                    <a:cubicBezTo>
                      <a:pt x="55" y="59"/>
                      <a:pt x="54" y="58"/>
                      <a:pt x="54" y="58"/>
                    </a:cubicBezTo>
                    <a:cubicBezTo>
                      <a:pt x="54" y="57"/>
                      <a:pt x="54" y="56"/>
                      <a:pt x="53" y="56"/>
                    </a:cubicBezTo>
                    <a:cubicBezTo>
                      <a:pt x="53" y="55"/>
                      <a:pt x="53" y="55"/>
                      <a:pt x="52" y="55"/>
                    </a:cubicBezTo>
                    <a:moveTo>
                      <a:pt x="44" y="17"/>
                    </a:moveTo>
                    <a:cubicBezTo>
                      <a:pt x="46" y="14"/>
                      <a:pt x="48" y="12"/>
                      <a:pt x="51" y="11"/>
                    </a:cubicBezTo>
                    <a:cubicBezTo>
                      <a:pt x="54" y="10"/>
                      <a:pt x="57" y="10"/>
                      <a:pt x="60" y="10"/>
                    </a:cubicBezTo>
                    <a:cubicBezTo>
                      <a:pt x="67" y="10"/>
                      <a:pt x="74" y="16"/>
                      <a:pt x="80" y="15"/>
                    </a:cubicBezTo>
                    <a:cubicBezTo>
                      <a:pt x="85" y="15"/>
                      <a:pt x="93" y="5"/>
                      <a:pt x="94" y="0"/>
                    </a:cubicBezTo>
                    <a:cubicBezTo>
                      <a:pt x="96" y="6"/>
                      <a:pt x="98" y="11"/>
                      <a:pt x="104" y="14"/>
                    </a:cubicBezTo>
                    <a:cubicBezTo>
                      <a:pt x="97" y="16"/>
                      <a:pt x="94" y="20"/>
                      <a:pt x="88" y="24"/>
                    </a:cubicBezTo>
                    <a:cubicBezTo>
                      <a:pt x="92" y="31"/>
                      <a:pt x="96" y="42"/>
                      <a:pt x="105" y="41"/>
                    </a:cubicBezTo>
                    <a:cubicBezTo>
                      <a:pt x="99" y="46"/>
                      <a:pt x="91" y="51"/>
                      <a:pt x="84" y="56"/>
                    </a:cubicBezTo>
                    <a:cubicBezTo>
                      <a:pt x="83" y="47"/>
                      <a:pt x="83" y="40"/>
                      <a:pt x="78" y="33"/>
                    </a:cubicBezTo>
                    <a:cubicBezTo>
                      <a:pt x="74" y="36"/>
                      <a:pt x="63" y="42"/>
                      <a:pt x="62" y="47"/>
                    </a:cubicBezTo>
                    <a:cubicBezTo>
                      <a:pt x="60" y="52"/>
                      <a:pt x="67" y="59"/>
                      <a:pt x="68" y="64"/>
                    </a:cubicBezTo>
                    <a:cubicBezTo>
                      <a:pt x="69" y="70"/>
                      <a:pt x="66" y="77"/>
                      <a:pt x="62" y="81"/>
                    </a:cubicBezTo>
                    <a:cubicBezTo>
                      <a:pt x="48" y="94"/>
                      <a:pt x="34" y="91"/>
                      <a:pt x="23" y="78"/>
                    </a:cubicBezTo>
                    <a:cubicBezTo>
                      <a:pt x="21" y="80"/>
                      <a:pt x="7" y="91"/>
                      <a:pt x="11" y="94"/>
                    </a:cubicBezTo>
                    <a:cubicBezTo>
                      <a:pt x="7" y="92"/>
                      <a:pt x="3" y="83"/>
                      <a:pt x="0" y="79"/>
                    </a:cubicBezTo>
                    <a:cubicBezTo>
                      <a:pt x="5" y="76"/>
                      <a:pt x="12" y="73"/>
                      <a:pt x="15" y="68"/>
                    </a:cubicBezTo>
                    <a:cubicBezTo>
                      <a:pt x="13" y="62"/>
                      <a:pt x="9" y="55"/>
                      <a:pt x="2" y="53"/>
                    </a:cubicBezTo>
                    <a:cubicBezTo>
                      <a:pt x="6" y="50"/>
                      <a:pt x="10" y="47"/>
                      <a:pt x="14" y="46"/>
                    </a:cubicBezTo>
                    <a:cubicBezTo>
                      <a:pt x="13" y="46"/>
                      <a:pt x="22" y="62"/>
                      <a:pt x="23" y="64"/>
                    </a:cubicBezTo>
                    <a:cubicBezTo>
                      <a:pt x="23" y="63"/>
                      <a:pt x="45" y="45"/>
                      <a:pt x="46" y="44"/>
                    </a:cubicBezTo>
                    <a:cubicBezTo>
                      <a:pt x="45" y="42"/>
                      <a:pt x="44" y="40"/>
                      <a:pt x="43" y="38"/>
                    </a:cubicBezTo>
                    <a:cubicBezTo>
                      <a:pt x="42" y="36"/>
                      <a:pt x="41" y="34"/>
                      <a:pt x="40" y="32"/>
                    </a:cubicBezTo>
                    <a:cubicBezTo>
                      <a:pt x="40" y="30"/>
                      <a:pt x="40" y="28"/>
                      <a:pt x="40" y="25"/>
                    </a:cubicBezTo>
                    <a:cubicBezTo>
                      <a:pt x="41" y="23"/>
                      <a:pt x="42" y="20"/>
                      <a:pt x="44" y="17"/>
                    </a:cubicBezTo>
                  </a:path>
                </a:pathLst>
              </a:custGeom>
              <a:solidFill>
                <a:srgbClr val="8C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01" y="1747"/>
                <a:ext cx="459" cy="824"/>
              </a:xfrm>
              <a:custGeom>
                <a:avLst/>
                <a:gdLst>
                  <a:gd name="T0" fmla="*/ 216 w 282"/>
                  <a:gd name="T1" fmla="*/ 325 h 506"/>
                  <a:gd name="T2" fmla="*/ 160 w 282"/>
                  <a:gd name="T3" fmla="*/ 361 h 506"/>
                  <a:gd name="T4" fmla="*/ 157 w 282"/>
                  <a:gd name="T5" fmla="*/ 248 h 506"/>
                  <a:gd name="T6" fmla="*/ 162 w 282"/>
                  <a:gd name="T7" fmla="*/ 248 h 506"/>
                  <a:gd name="T8" fmla="*/ 216 w 282"/>
                  <a:gd name="T9" fmla="*/ 325 h 506"/>
                  <a:gd name="T10" fmla="*/ 89 w 282"/>
                  <a:gd name="T11" fmla="*/ 157 h 506"/>
                  <a:gd name="T12" fmla="*/ 125 w 282"/>
                  <a:gd name="T13" fmla="*/ 135 h 506"/>
                  <a:gd name="T14" fmla="*/ 123 w 282"/>
                  <a:gd name="T15" fmla="*/ 213 h 506"/>
                  <a:gd name="T16" fmla="*/ 89 w 282"/>
                  <a:gd name="T17" fmla="*/ 157 h 506"/>
                  <a:gd name="T18" fmla="*/ 241 w 282"/>
                  <a:gd name="T19" fmla="*/ 224 h 506"/>
                  <a:gd name="T20" fmla="*/ 158 w 282"/>
                  <a:gd name="T21" fmla="*/ 213 h 506"/>
                  <a:gd name="T22" fmla="*/ 158 w 282"/>
                  <a:gd name="T23" fmla="*/ 195 h 506"/>
                  <a:gd name="T24" fmla="*/ 161 w 282"/>
                  <a:gd name="T25" fmla="*/ 142 h 506"/>
                  <a:gd name="T26" fmla="*/ 226 w 282"/>
                  <a:gd name="T27" fmla="*/ 182 h 506"/>
                  <a:gd name="T28" fmla="*/ 259 w 282"/>
                  <a:gd name="T29" fmla="*/ 122 h 506"/>
                  <a:gd name="T30" fmla="*/ 168 w 282"/>
                  <a:gd name="T31" fmla="*/ 88 h 506"/>
                  <a:gd name="T32" fmla="*/ 186 w 282"/>
                  <a:gd name="T33" fmla="*/ 7 h 506"/>
                  <a:gd name="T34" fmla="*/ 126 w 282"/>
                  <a:gd name="T35" fmla="*/ 3 h 506"/>
                  <a:gd name="T36" fmla="*/ 126 w 282"/>
                  <a:gd name="T37" fmla="*/ 87 h 506"/>
                  <a:gd name="T38" fmla="*/ 42 w 282"/>
                  <a:gd name="T39" fmla="*/ 124 h 506"/>
                  <a:gd name="T40" fmla="*/ 43 w 282"/>
                  <a:gd name="T41" fmla="*/ 246 h 506"/>
                  <a:gd name="T42" fmla="*/ 122 w 282"/>
                  <a:gd name="T43" fmla="*/ 253 h 506"/>
                  <a:gd name="T44" fmla="*/ 122 w 282"/>
                  <a:gd name="T45" fmla="*/ 337 h 506"/>
                  <a:gd name="T46" fmla="*/ 122 w 282"/>
                  <a:gd name="T47" fmla="*/ 363 h 506"/>
                  <a:gd name="T48" fmla="*/ 42 w 282"/>
                  <a:gd name="T49" fmla="*/ 303 h 506"/>
                  <a:gd name="T50" fmla="*/ 5 w 282"/>
                  <a:gd name="T51" fmla="*/ 336 h 506"/>
                  <a:gd name="T52" fmla="*/ 124 w 282"/>
                  <a:gd name="T53" fmla="*/ 417 h 506"/>
                  <a:gd name="T54" fmla="*/ 127 w 282"/>
                  <a:gd name="T55" fmla="*/ 503 h 506"/>
                  <a:gd name="T56" fmla="*/ 179 w 282"/>
                  <a:gd name="T57" fmla="*/ 506 h 506"/>
                  <a:gd name="T58" fmla="*/ 171 w 282"/>
                  <a:gd name="T59" fmla="*/ 458 h 506"/>
                  <a:gd name="T60" fmla="*/ 166 w 282"/>
                  <a:gd name="T61" fmla="*/ 414 h 506"/>
                  <a:gd name="T62" fmla="*/ 269 w 282"/>
                  <a:gd name="T63" fmla="*/ 337 h 506"/>
                  <a:gd name="T64" fmla="*/ 241 w 282"/>
                  <a:gd name="T65" fmla="*/ 2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2" h="506">
                    <a:moveTo>
                      <a:pt x="216" y="325"/>
                    </a:moveTo>
                    <a:cubicBezTo>
                      <a:pt x="206" y="345"/>
                      <a:pt x="185" y="357"/>
                      <a:pt x="160" y="361"/>
                    </a:cubicBezTo>
                    <a:cubicBezTo>
                      <a:pt x="156" y="324"/>
                      <a:pt x="156" y="286"/>
                      <a:pt x="157" y="248"/>
                    </a:cubicBezTo>
                    <a:cubicBezTo>
                      <a:pt x="158" y="248"/>
                      <a:pt x="160" y="248"/>
                      <a:pt x="162" y="248"/>
                    </a:cubicBezTo>
                    <a:cubicBezTo>
                      <a:pt x="209" y="247"/>
                      <a:pt x="233" y="292"/>
                      <a:pt x="216" y="325"/>
                    </a:cubicBezTo>
                    <a:close/>
                    <a:moveTo>
                      <a:pt x="89" y="157"/>
                    </a:moveTo>
                    <a:cubicBezTo>
                      <a:pt x="99" y="143"/>
                      <a:pt x="111" y="137"/>
                      <a:pt x="125" y="135"/>
                    </a:cubicBezTo>
                    <a:cubicBezTo>
                      <a:pt x="124" y="161"/>
                      <a:pt x="123" y="187"/>
                      <a:pt x="123" y="213"/>
                    </a:cubicBezTo>
                    <a:cubicBezTo>
                      <a:pt x="87" y="210"/>
                      <a:pt x="70" y="187"/>
                      <a:pt x="89" y="157"/>
                    </a:cubicBezTo>
                    <a:moveTo>
                      <a:pt x="241" y="224"/>
                    </a:moveTo>
                    <a:cubicBezTo>
                      <a:pt x="214" y="209"/>
                      <a:pt x="187" y="211"/>
                      <a:pt x="158" y="213"/>
                    </a:cubicBezTo>
                    <a:cubicBezTo>
                      <a:pt x="158" y="207"/>
                      <a:pt x="158" y="201"/>
                      <a:pt x="158" y="195"/>
                    </a:cubicBezTo>
                    <a:cubicBezTo>
                      <a:pt x="159" y="178"/>
                      <a:pt x="160" y="160"/>
                      <a:pt x="161" y="142"/>
                    </a:cubicBezTo>
                    <a:cubicBezTo>
                      <a:pt x="186" y="151"/>
                      <a:pt x="211" y="169"/>
                      <a:pt x="226" y="182"/>
                    </a:cubicBezTo>
                    <a:cubicBezTo>
                      <a:pt x="220" y="177"/>
                      <a:pt x="254" y="128"/>
                      <a:pt x="259" y="122"/>
                    </a:cubicBezTo>
                    <a:cubicBezTo>
                      <a:pt x="239" y="103"/>
                      <a:pt x="204" y="91"/>
                      <a:pt x="168" y="88"/>
                    </a:cubicBezTo>
                    <a:cubicBezTo>
                      <a:pt x="172" y="59"/>
                      <a:pt x="178" y="31"/>
                      <a:pt x="186" y="7"/>
                    </a:cubicBezTo>
                    <a:cubicBezTo>
                      <a:pt x="170" y="0"/>
                      <a:pt x="145" y="3"/>
                      <a:pt x="126" y="3"/>
                    </a:cubicBezTo>
                    <a:cubicBezTo>
                      <a:pt x="127" y="31"/>
                      <a:pt x="126" y="59"/>
                      <a:pt x="126" y="87"/>
                    </a:cubicBezTo>
                    <a:cubicBezTo>
                      <a:pt x="91" y="90"/>
                      <a:pt x="59" y="102"/>
                      <a:pt x="42" y="124"/>
                    </a:cubicBezTo>
                    <a:cubicBezTo>
                      <a:pt x="15" y="157"/>
                      <a:pt x="0" y="218"/>
                      <a:pt x="43" y="246"/>
                    </a:cubicBezTo>
                    <a:cubicBezTo>
                      <a:pt x="67" y="262"/>
                      <a:pt x="95" y="258"/>
                      <a:pt x="122" y="253"/>
                    </a:cubicBezTo>
                    <a:cubicBezTo>
                      <a:pt x="122" y="281"/>
                      <a:pt x="122" y="309"/>
                      <a:pt x="122" y="337"/>
                    </a:cubicBezTo>
                    <a:cubicBezTo>
                      <a:pt x="122" y="346"/>
                      <a:pt x="122" y="354"/>
                      <a:pt x="122" y="363"/>
                    </a:cubicBezTo>
                    <a:cubicBezTo>
                      <a:pt x="82" y="359"/>
                      <a:pt x="43" y="338"/>
                      <a:pt x="42" y="303"/>
                    </a:cubicBezTo>
                    <a:cubicBezTo>
                      <a:pt x="30" y="312"/>
                      <a:pt x="14" y="324"/>
                      <a:pt x="5" y="336"/>
                    </a:cubicBezTo>
                    <a:cubicBezTo>
                      <a:pt x="33" y="372"/>
                      <a:pt x="69" y="413"/>
                      <a:pt x="124" y="417"/>
                    </a:cubicBezTo>
                    <a:cubicBezTo>
                      <a:pt x="124" y="446"/>
                      <a:pt x="125" y="475"/>
                      <a:pt x="127" y="503"/>
                    </a:cubicBezTo>
                    <a:cubicBezTo>
                      <a:pt x="140" y="499"/>
                      <a:pt x="168" y="497"/>
                      <a:pt x="179" y="506"/>
                    </a:cubicBezTo>
                    <a:cubicBezTo>
                      <a:pt x="180" y="490"/>
                      <a:pt x="173" y="474"/>
                      <a:pt x="171" y="458"/>
                    </a:cubicBezTo>
                    <a:cubicBezTo>
                      <a:pt x="169" y="444"/>
                      <a:pt x="167" y="429"/>
                      <a:pt x="166" y="414"/>
                    </a:cubicBezTo>
                    <a:cubicBezTo>
                      <a:pt x="211" y="404"/>
                      <a:pt x="256" y="374"/>
                      <a:pt x="269" y="337"/>
                    </a:cubicBezTo>
                    <a:cubicBezTo>
                      <a:pt x="282" y="301"/>
                      <a:pt x="282" y="247"/>
                      <a:pt x="241" y="224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87" y="1773"/>
                <a:ext cx="422" cy="756"/>
              </a:xfrm>
              <a:custGeom>
                <a:avLst/>
                <a:gdLst>
                  <a:gd name="T0" fmla="*/ 198 w 259"/>
                  <a:gd name="T1" fmla="*/ 298 h 464"/>
                  <a:gd name="T2" fmla="*/ 147 w 259"/>
                  <a:gd name="T3" fmla="*/ 331 h 464"/>
                  <a:gd name="T4" fmla="*/ 144 w 259"/>
                  <a:gd name="T5" fmla="*/ 227 h 464"/>
                  <a:gd name="T6" fmla="*/ 148 w 259"/>
                  <a:gd name="T7" fmla="*/ 227 h 464"/>
                  <a:gd name="T8" fmla="*/ 198 w 259"/>
                  <a:gd name="T9" fmla="*/ 298 h 464"/>
                  <a:gd name="T10" fmla="*/ 82 w 259"/>
                  <a:gd name="T11" fmla="*/ 144 h 464"/>
                  <a:gd name="T12" fmla="*/ 114 w 259"/>
                  <a:gd name="T13" fmla="*/ 124 h 464"/>
                  <a:gd name="T14" fmla="*/ 113 w 259"/>
                  <a:gd name="T15" fmla="*/ 195 h 464"/>
                  <a:gd name="T16" fmla="*/ 82 w 259"/>
                  <a:gd name="T17" fmla="*/ 144 h 464"/>
                  <a:gd name="T18" fmla="*/ 222 w 259"/>
                  <a:gd name="T19" fmla="*/ 205 h 464"/>
                  <a:gd name="T20" fmla="*/ 145 w 259"/>
                  <a:gd name="T21" fmla="*/ 195 h 464"/>
                  <a:gd name="T22" fmla="*/ 145 w 259"/>
                  <a:gd name="T23" fmla="*/ 178 h 464"/>
                  <a:gd name="T24" fmla="*/ 148 w 259"/>
                  <a:gd name="T25" fmla="*/ 129 h 464"/>
                  <a:gd name="T26" fmla="*/ 208 w 259"/>
                  <a:gd name="T27" fmla="*/ 166 h 464"/>
                  <a:gd name="T28" fmla="*/ 237 w 259"/>
                  <a:gd name="T29" fmla="*/ 111 h 464"/>
                  <a:gd name="T30" fmla="*/ 154 w 259"/>
                  <a:gd name="T31" fmla="*/ 80 h 464"/>
                  <a:gd name="T32" fmla="*/ 171 w 259"/>
                  <a:gd name="T33" fmla="*/ 6 h 464"/>
                  <a:gd name="T34" fmla="*/ 116 w 259"/>
                  <a:gd name="T35" fmla="*/ 2 h 464"/>
                  <a:gd name="T36" fmla="*/ 115 w 259"/>
                  <a:gd name="T37" fmla="*/ 80 h 464"/>
                  <a:gd name="T38" fmla="*/ 38 w 259"/>
                  <a:gd name="T39" fmla="*/ 113 h 464"/>
                  <a:gd name="T40" fmla="*/ 39 w 259"/>
                  <a:gd name="T41" fmla="*/ 225 h 464"/>
                  <a:gd name="T42" fmla="*/ 112 w 259"/>
                  <a:gd name="T43" fmla="*/ 232 h 464"/>
                  <a:gd name="T44" fmla="*/ 112 w 259"/>
                  <a:gd name="T45" fmla="*/ 309 h 464"/>
                  <a:gd name="T46" fmla="*/ 112 w 259"/>
                  <a:gd name="T47" fmla="*/ 333 h 464"/>
                  <a:gd name="T48" fmla="*/ 39 w 259"/>
                  <a:gd name="T49" fmla="*/ 278 h 464"/>
                  <a:gd name="T50" fmla="*/ 5 w 259"/>
                  <a:gd name="T51" fmla="*/ 308 h 464"/>
                  <a:gd name="T52" fmla="*/ 113 w 259"/>
                  <a:gd name="T53" fmla="*/ 383 h 464"/>
                  <a:gd name="T54" fmla="*/ 116 w 259"/>
                  <a:gd name="T55" fmla="*/ 461 h 464"/>
                  <a:gd name="T56" fmla="*/ 164 w 259"/>
                  <a:gd name="T57" fmla="*/ 464 h 464"/>
                  <a:gd name="T58" fmla="*/ 157 w 259"/>
                  <a:gd name="T59" fmla="*/ 420 h 464"/>
                  <a:gd name="T60" fmla="*/ 152 w 259"/>
                  <a:gd name="T61" fmla="*/ 379 h 464"/>
                  <a:gd name="T62" fmla="*/ 247 w 259"/>
                  <a:gd name="T63" fmla="*/ 309 h 464"/>
                  <a:gd name="T64" fmla="*/ 222 w 259"/>
                  <a:gd name="T65" fmla="*/ 20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9" h="464">
                    <a:moveTo>
                      <a:pt x="198" y="298"/>
                    </a:moveTo>
                    <a:cubicBezTo>
                      <a:pt x="189" y="316"/>
                      <a:pt x="169" y="327"/>
                      <a:pt x="147" y="331"/>
                    </a:cubicBezTo>
                    <a:cubicBezTo>
                      <a:pt x="143" y="297"/>
                      <a:pt x="143" y="262"/>
                      <a:pt x="144" y="227"/>
                    </a:cubicBezTo>
                    <a:cubicBezTo>
                      <a:pt x="145" y="227"/>
                      <a:pt x="147" y="227"/>
                      <a:pt x="148" y="227"/>
                    </a:cubicBezTo>
                    <a:cubicBezTo>
                      <a:pt x="191" y="226"/>
                      <a:pt x="214" y="267"/>
                      <a:pt x="198" y="298"/>
                    </a:cubicBezTo>
                    <a:close/>
                    <a:moveTo>
                      <a:pt x="82" y="144"/>
                    </a:moveTo>
                    <a:cubicBezTo>
                      <a:pt x="91" y="131"/>
                      <a:pt x="102" y="125"/>
                      <a:pt x="114" y="124"/>
                    </a:cubicBezTo>
                    <a:cubicBezTo>
                      <a:pt x="114" y="147"/>
                      <a:pt x="113" y="171"/>
                      <a:pt x="113" y="195"/>
                    </a:cubicBezTo>
                    <a:cubicBezTo>
                      <a:pt x="80" y="192"/>
                      <a:pt x="64" y="171"/>
                      <a:pt x="82" y="144"/>
                    </a:cubicBezTo>
                    <a:moveTo>
                      <a:pt x="222" y="205"/>
                    </a:moveTo>
                    <a:cubicBezTo>
                      <a:pt x="196" y="191"/>
                      <a:pt x="171" y="193"/>
                      <a:pt x="145" y="195"/>
                    </a:cubicBezTo>
                    <a:cubicBezTo>
                      <a:pt x="145" y="189"/>
                      <a:pt x="145" y="184"/>
                      <a:pt x="145" y="178"/>
                    </a:cubicBezTo>
                    <a:cubicBezTo>
                      <a:pt x="146" y="163"/>
                      <a:pt x="147" y="146"/>
                      <a:pt x="148" y="129"/>
                    </a:cubicBezTo>
                    <a:cubicBezTo>
                      <a:pt x="171" y="138"/>
                      <a:pt x="193" y="155"/>
                      <a:pt x="208" y="166"/>
                    </a:cubicBezTo>
                    <a:cubicBezTo>
                      <a:pt x="202" y="162"/>
                      <a:pt x="234" y="117"/>
                      <a:pt x="237" y="111"/>
                    </a:cubicBezTo>
                    <a:cubicBezTo>
                      <a:pt x="219" y="94"/>
                      <a:pt x="187" y="83"/>
                      <a:pt x="154" y="80"/>
                    </a:cubicBezTo>
                    <a:cubicBezTo>
                      <a:pt x="158" y="54"/>
                      <a:pt x="163" y="28"/>
                      <a:pt x="171" y="6"/>
                    </a:cubicBezTo>
                    <a:cubicBezTo>
                      <a:pt x="156" y="0"/>
                      <a:pt x="133" y="2"/>
                      <a:pt x="116" y="2"/>
                    </a:cubicBezTo>
                    <a:cubicBezTo>
                      <a:pt x="116" y="28"/>
                      <a:pt x="116" y="54"/>
                      <a:pt x="115" y="80"/>
                    </a:cubicBezTo>
                    <a:cubicBezTo>
                      <a:pt x="84" y="82"/>
                      <a:pt x="54" y="93"/>
                      <a:pt x="38" y="113"/>
                    </a:cubicBezTo>
                    <a:cubicBezTo>
                      <a:pt x="14" y="144"/>
                      <a:pt x="0" y="199"/>
                      <a:pt x="39" y="225"/>
                    </a:cubicBezTo>
                    <a:cubicBezTo>
                      <a:pt x="61" y="240"/>
                      <a:pt x="87" y="236"/>
                      <a:pt x="112" y="232"/>
                    </a:cubicBezTo>
                    <a:cubicBezTo>
                      <a:pt x="112" y="257"/>
                      <a:pt x="112" y="283"/>
                      <a:pt x="112" y="309"/>
                    </a:cubicBezTo>
                    <a:cubicBezTo>
                      <a:pt x="112" y="317"/>
                      <a:pt x="112" y="325"/>
                      <a:pt x="112" y="333"/>
                    </a:cubicBezTo>
                    <a:cubicBezTo>
                      <a:pt x="75" y="329"/>
                      <a:pt x="40" y="310"/>
                      <a:pt x="39" y="278"/>
                    </a:cubicBezTo>
                    <a:cubicBezTo>
                      <a:pt x="28" y="286"/>
                      <a:pt x="12" y="297"/>
                      <a:pt x="5" y="308"/>
                    </a:cubicBezTo>
                    <a:cubicBezTo>
                      <a:pt x="30" y="341"/>
                      <a:pt x="63" y="379"/>
                      <a:pt x="113" y="383"/>
                    </a:cubicBezTo>
                    <a:cubicBezTo>
                      <a:pt x="114" y="409"/>
                      <a:pt x="115" y="435"/>
                      <a:pt x="116" y="461"/>
                    </a:cubicBezTo>
                    <a:cubicBezTo>
                      <a:pt x="129" y="457"/>
                      <a:pt x="154" y="456"/>
                      <a:pt x="164" y="464"/>
                    </a:cubicBezTo>
                    <a:cubicBezTo>
                      <a:pt x="165" y="449"/>
                      <a:pt x="159" y="435"/>
                      <a:pt x="157" y="420"/>
                    </a:cubicBezTo>
                    <a:cubicBezTo>
                      <a:pt x="155" y="407"/>
                      <a:pt x="154" y="393"/>
                      <a:pt x="152" y="379"/>
                    </a:cubicBezTo>
                    <a:cubicBezTo>
                      <a:pt x="194" y="370"/>
                      <a:pt x="235" y="343"/>
                      <a:pt x="247" y="309"/>
                    </a:cubicBezTo>
                    <a:cubicBezTo>
                      <a:pt x="259" y="276"/>
                      <a:pt x="259" y="226"/>
                      <a:pt x="222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92" y="1773"/>
                <a:ext cx="411" cy="760"/>
              </a:xfrm>
              <a:custGeom>
                <a:avLst/>
                <a:gdLst>
                  <a:gd name="T0" fmla="*/ 166 w 252"/>
                  <a:gd name="T1" fmla="*/ 7 h 467"/>
                  <a:gd name="T2" fmla="*/ 149 w 252"/>
                  <a:gd name="T3" fmla="*/ 81 h 467"/>
                  <a:gd name="T4" fmla="*/ 232 w 252"/>
                  <a:gd name="T5" fmla="*/ 112 h 467"/>
                  <a:gd name="T6" fmla="*/ 203 w 252"/>
                  <a:gd name="T7" fmla="*/ 163 h 467"/>
                  <a:gd name="T8" fmla="*/ 144 w 252"/>
                  <a:gd name="T9" fmla="*/ 127 h 467"/>
                  <a:gd name="T10" fmla="*/ 141 w 252"/>
                  <a:gd name="T11" fmla="*/ 178 h 467"/>
                  <a:gd name="T12" fmla="*/ 145 w 252"/>
                  <a:gd name="T13" fmla="*/ 196 h 467"/>
                  <a:gd name="T14" fmla="*/ 249 w 252"/>
                  <a:gd name="T15" fmla="*/ 268 h 467"/>
                  <a:gd name="T16" fmla="*/ 149 w 252"/>
                  <a:gd name="T17" fmla="*/ 378 h 467"/>
                  <a:gd name="T18" fmla="*/ 148 w 252"/>
                  <a:gd name="T19" fmla="*/ 379 h 467"/>
                  <a:gd name="T20" fmla="*/ 156 w 252"/>
                  <a:gd name="T21" fmla="*/ 437 h 467"/>
                  <a:gd name="T22" fmla="*/ 115 w 252"/>
                  <a:gd name="T23" fmla="*/ 459 h 467"/>
                  <a:gd name="T24" fmla="*/ 112 w 252"/>
                  <a:gd name="T25" fmla="*/ 381 h 467"/>
                  <a:gd name="T26" fmla="*/ 3 w 252"/>
                  <a:gd name="T27" fmla="*/ 308 h 467"/>
                  <a:gd name="T28" fmla="*/ 109 w 252"/>
                  <a:gd name="T29" fmla="*/ 334 h 467"/>
                  <a:gd name="T30" fmla="*/ 110 w 252"/>
                  <a:gd name="T31" fmla="*/ 309 h 467"/>
                  <a:gd name="T32" fmla="*/ 110 w 252"/>
                  <a:gd name="T33" fmla="*/ 230 h 467"/>
                  <a:gd name="T34" fmla="*/ 37 w 252"/>
                  <a:gd name="T35" fmla="*/ 224 h 467"/>
                  <a:gd name="T36" fmla="*/ 13 w 252"/>
                  <a:gd name="T37" fmla="*/ 178 h 467"/>
                  <a:gd name="T38" fmla="*/ 112 w 252"/>
                  <a:gd name="T39" fmla="*/ 81 h 467"/>
                  <a:gd name="T40" fmla="*/ 114 w 252"/>
                  <a:gd name="T41" fmla="*/ 80 h 467"/>
                  <a:gd name="T42" fmla="*/ 125 w 252"/>
                  <a:gd name="T43" fmla="*/ 4 h 467"/>
                  <a:gd name="T44" fmla="*/ 112 w 252"/>
                  <a:gd name="T45" fmla="*/ 1 h 467"/>
                  <a:gd name="T46" fmla="*/ 111 w 252"/>
                  <a:gd name="T47" fmla="*/ 78 h 467"/>
                  <a:gd name="T48" fmla="*/ 10 w 252"/>
                  <a:gd name="T49" fmla="*/ 178 h 467"/>
                  <a:gd name="T50" fmla="*/ 35 w 252"/>
                  <a:gd name="T51" fmla="*/ 227 h 467"/>
                  <a:gd name="T52" fmla="*/ 107 w 252"/>
                  <a:gd name="T53" fmla="*/ 284 h 467"/>
                  <a:gd name="T54" fmla="*/ 108 w 252"/>
                  <a:gd name="T55" fmla="*/ 331 h 467"/>
                  <a:gd name="T56" fmla="*/ 37 w 252"/>
                  <a:gd name="T57" fmla="*/ 275 h 467"/>
                  <a:gd name="T58" fmla="*/ 0 w 252"/>
                  <a:gd name="T59" fmla="*/ 307 h 467"/>
                  <a:gd name="T60" fmla="*/ 0 w 252"/>
                  <a:gd name="T61" fmla="*/ 309 h 467"/>
                  <a:gd name="T62" fmla="*/ 112 w 252"/>
                  <a:gd name="T63" fmla="*/ 461 h 467"/>
                  <a:gd name="T64" fmla="*/ 114 w 252"/>
                  <a:gd name="T65" fmla="*/ 463 h 467"/>
                  <a:gd name="T66" fmla="*/ 163 w 252"/>
                  <a:gd name="T67" fmla="*/ 467 h 467"/>
                  <a:gd name="T68" fmla="*/ 163 w 252"/>
                  <a:gd name="T69" fmla="*/ 462 h 467"/>
                  <a:gd name="T70" fmla="*/ 155 w 252"/>
                  <a:gd name="T71" fmla="*/ 420 h 467"/>
                  <a:gd name="T72" fmla="*/ 245 w 252"/>
                  <a:gd name="T73" fmla="*/ 310 h 467"/>
                  <a:gd name="T74" fmla="*/ 219 w 252"/>
                  <a:gd name="T75" fmla="*/ 204 h 467"/>
                  <a:gd name="T76" fmla="*/ 143 w 252"/>
                  <a:gd name="T77" fmla="*/ 193 h 467"/>
                  <a:gd name="T78" fmla="*/ 146 w 252"/>
                  <a:gd name="T79" fmla="*/ 132 h 467"/>
                  <a:gd name="T80" fmla="*/ 205 w 252"/>
                  <a:gd name="T81" fmla="*/ 165 h 467"/>
                  <a:gd name="T82" fmla="*/ 234 w 252"/>
                  <a:gd name="T83" fmla="*/ 115 h 467"/>
                  <a:gd name="T84" fmla="*/ 235 w 252"/>
                  <a:gd name="T85" fmla="*/ 110 h 467"/>
                  <a:gd name="T86" fmla="*/ 169 w 252"/>
                  <a:gd name="T87" fmla="*/ 6 h 467"/>
                  <a:gd name="T88" fmla="*/ 169 w 252"/>
                  <a:gd name="T89" fmla="*/ 4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2" h="467">
                    <a:moveTo>
                      <a:pt x="125" y="4"/>
                    </a:moveTo>
                    <a:cubicBezTo>
                      <a:pt x="139" y="3"/>
                      <a:pt x="155" y="3"/>
                      <a:pt x="166" y="7"/>
                    </a:cubicBezTo>
                    <a:cubicBezTo>
                      <a:pt x="159" y="27"/>
                      <a:pt x="154" y="52"/>
                      <a:pt x="149" y="80"/>
                    </a:cubicBezTo>
                    <a:cubicBezTo>
                      <a:pt x="149" y="81"/>
                      <a:pt x="149" y="81"/>
                      <a:pt x="149" y="81"/>
                    </a:cubicBezTo>
                    <a:cubicBezTo>
                      <a:pt x="151" y="81"/>
                      <a:pt x="151" y="81"/>
                      <a:pt x="151" y="81"/>
                    </a:cubicBezTo>
                    <a:cubicBezTo>
                      <a:pt x="185" y="85"/>
                      <a:pt x="215" y="96"/>
                      <a:pt x="232" y="112"/>
                    </a:cubicBezTo>
                    <a:cubicBezTo>
                      <a:pt x="232" y="112"/>
                      <a:pt x="231" y="113"/>
                      <a:pt x="231" y="113"/>
                    </a:cubicBezTo>
                    <a:cubicBezTo>
                      <a:pt x="210" y="144"/>
                      <a:pt x="204" y="157"/>
                      <a:pt x="203" y="163"/>
                    </a:cubicBezTo>
                    <a:cubicBezTo>
                      <a:pt x="192" y="155"/>
                      <a:pt x="169" y="137"/>
                      <a:pt x="146" y="128"/>
                    </a:cubicBezTo>
                    <a:cubicBezTo>
                      <a:pt x="144" y="127"/>
                      <a:pt x="144" y="127"/>
                      <a:pt x="144" y="127"/>
                    </a:cubicBezTo>
                    <a:cubicBezTo>
                      <a:pt x="144" y="129"/>
                      <a:pt x="144" y="129"/>
                      <a:pt x="144" y="129"/>
                    </a:cubicBezTo>
                    <a:cubicBezTo>
                      <a:pt x="142" y="145"/>
                      <a:pt x="141" y="162"/>
                      <a:pt x="141" y="178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70" y="195"/>
                      <a:pt x="194" y="193"/>
                      <a:pt x="218" y="206"/>
                    </a:cubicBezTo>
                    <a:cubicBezTo>
                      <a:pt x="240" y="219"/>
                      <a:pt x="249" y="243"/>
                      <a:pt x="249" y="268"/>
                    </a:cubicBezTo>
                    <a:cubicBezTo>
                      <a:pt x="250" y="282"/>
                      <a:pt x="247" y="296"/>
                      <a:pt x="242" y="309"/>
                    </a:cubicBezTo>
                    <a:cubicBezTo>
                      <a:pt x="231" y="340"/>
                      <a:pt x="194" y="368"/>
                      <a:pt x="149" y="378"/>
                    </a:cubicBezTo>
                    <a:cubicBezTo>
                      <a:pt x="148" y="378"/>
                      <a:pt x="148" y="378"/>
                      <a:pt x="148" y="378"/>
                    </a:cubicBezTo>
                    <a:cubicBezTo>
                      <a:pt x="148" y="379"/>
                      <a:pt x="148" y="379"/>
                      <a:pt x="148" y="379"/>
                    </a:cubicBezTo>
                    <a:cubicBezTo>
                      <a:pt x="149" y="395"/>
                      <a:pt x="151" y="408"/>
                      <a:pt x="152" y="420"/>
                    </a:cubicBezTo>
                    <a:cubicBezTo>
                      <a:pt x="153" y="426"/>
                      <a:pt x="155" y="432"/>
                      <a:pt x="156" y="437"/>
                    </a:cubicBezTo>
                    <a:cubicBezTo>
                      <a:pt x="158" y="445"/>
                      <a:pt x="160" y="453"/>
                      <a:pt x="160" y="462"/>
                    </a:cubicBezTo>
                    <a:cubicBezTo>
                      <a:pt x="149" y="455"/>
                      <a:pt x="128" y="456"/>
                      <a:pt x="115" y="459"/>
                    </a:cubicBezTo>
                    <a:cubicBezTo>
                      <a:pt x="114" y="436"/>
                      <a:pt x="113" y="411"/>
                      <a:pt x="112" y="383"/>
                    </a:cubicBezTo>
                    <a:cubicBezTo>
                      <a:pt x="112" y="381"/>
                      <a:pt x="112" y="381"/>
                      <a:pt x="112" y="381"/>
                    </a:cubicBezTo>
                    <a:cubicBezTo>
                      <a:pt x="110" y="381"/>
                      <a:pt x="110" y="381"/>
                      <a:pt x="110" y="381"/>
                    </a:cubicBezTo>
                    <a:cubicBezTo>
                      <a:pt x="61" y="377"/>
                      <a:pt x="29" y="342"/>
                      <a:pt x="3" y="308"/>
                    </a:cubicBezTo>
                    <a:cubicBezTo>
                      <a:pt x="11" y="298"/>
                      <a:pt x="24" y="288"/>
                      <a:pt x="34" y="280"/>
                    </a:cubicBezTo>
                    <a:cubicBezTo>
                      <a:pt x="38" y="313"/>
                      <a:pt x="74" y="331"/>
                      <a:pt x="109" y="334"/>
                    </a:cubicBezTo>
                    <a:cubicBezTo>
                      <a:pt x="111" y="334"/>
                      <a:pt x="111" y="334"/>
                      <a:pt x="111" y="334"/>
                    </a:cubicBezTo>
                    <a:cubicBezTo>
                      <a:pt x="110" y="309"/>
                      <a:pt x="110" y="309"/>
                      <a:pt x="110" y="309"/>
                    </a:cubicBezTo>
                    <a:cubicBezTo>
                      <a:pt x="110" y="285"/>
                      <a:pt x="110" y="260"/>
                      <a:pt x="110" y="232"/>
                    </a:cubicBezTo>
                    <a:cubicBezTo>
                      <a:pt x="110" y="230"/>
                      <a:pt x="110" y="230"/>
                      <a:pt x="110" y="230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87" y="234"/>
                      <a:pt x="59" y="239"/>
                      <a:pt x="37" y="224"/>
                    </a:cubicBezTo>
                    <a:cubicBezTo>
                      <a:pt x="24" y="216"/>
                      <a:pt x="17" y="203"/>
                      <a:pt x="14" y="188"/>
                    </a:cubicBezTo>
                    <a:cubicBezTo>
                      <a:pt x="14" y="185"/>
                      <a:pt x="13" y="181"/>
                      <a:pt x="13" y="178"/>
                    </a:cubicBezTo>
                    <a:cubicBezTo>
                      <a:pt x="13" y="154"/>
                      <a:pt x="24" y="129"/>
                      <a:pt x="37" y="114"/>
                    </a:cubicBezTo>
                    <a:cubicBezTo>
                      <a:pt x="51" y="96"/>
                      <a:pt x="78" y="84"/>
                      <a:pt x="112" y="81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51"/>
                      <a:pt x="115" y="26"/>
                      <a:pt x="114" y="4"/>
                    </a:cubicBezTo>
                    <a:cubicBezTo>
                      <a:pt x="117" y="4"/>
                      <a:pt x="125" y="4"/>
                      <a:pt x="125" y="4"/>
                    </a:cubicBezTo>
                    <a:close/>
                    <a:moveTo>
                      <a:pt x="125" y="1"/>
                    </a:move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5"/>
                      <a:pt x="111" y="49"/>
                      <a:pt x="111" y="78"/>
                    </a:cubicBezTo>
                    <a:cubicBezTo>
                      <a:pt x="76" y="81"/>
                      <a:pt x="49" y="93"/>
                      <a:pt x="34" y="112"/>
                    </a:cubicBezTo>
                    <a:cubicBezTo>
                      <a:pt x="19" y="131"/>
                      <a:pt x="10" y="156"/>
                      <a:pt x="10" y="178"/>
                    </a:cubicBezTo>
                    <a:cubicBezTo>
                      <a:pt x="10" y="181"/>
                      <a:pt x="11" y="185"/>
                      <a:pt x="11" y="188"/>
                    </a:cubicBezTo>
                    <a:cubicBezTo>
                      <a:pt x="14" y="205"/>
                      <a:pt x="22" y="218"/>
                      <a:pt x="35" y="227"/>
                    </a:cubicBezTo>
                    <a:cubicBezTo>
                      <a:pt x="58" y="242"/>
                      <a:pt x="85" y="237"/>
                      <a:pt x="108" y="233"/>
                    </a:cubicBezTo>
                    <a:cubicBezTo>
                      <a:pt x="107" y="251"/>
                      <a:pt x="107" y="268"/>
                      <a:pt x="107" y="284"/>
                    </a:cubicBezTo>
                    <a:cubicBezTo>
                      <a:pt x="107" y="292"/>
                      <a:pt x="107" y="301"/>
                      <a:pt x="107" y="309"/>
                    </a:cubicBezTo>
                    <a:cubicBezTo>
                      <a:pt x="107" y="309"/>
                      <a:pt x="108" y="326"/>
                      <a:pt x="108" y="331"/>
                    </a:cubicBezTo>
                    <a:cubicBezTo>
                      <a:pt x="73" y="327"/>
                      <a:pt x="38" y="310"/>
                      <a:pt x="37" y="278"/>
                    </a:cubicBezTo>
                    <a:cubicBezTo>
                      <a:pt x="37" y="275"/>
                      <a:pt x="37" y="275"/>
                      <a:pt x="37" y="275"/>
                    </a:cubicBezTo>
                    <a:cubicBezTo>
                      <a:pt x="35" y="276"/>
                      <a:pt x="35" y="276"/>
                      <a:pt x="35" y="276"/>
                    </a:cubicBezTo>
                    <a:cubicBezTo>
                      <a:pt x="24" y="285"/>
                      <a:pt x="8" y="296"/>
                      <a:pt x="0" y="307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29" y="345"/>
                      <a:pt x="61" y="380"/>
                      <a:pt x="109" y="384"/>
                    </a:cubicBezTo>
                    <a:cubicBezTo>
                      <a:pt x="110" y="413"/>
                      <a:pt x="111" y="438"/>
                      <a:pt x="112" y="461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4" y="463"/>
                      <a:pt x="114" y="463"/>
                      <a:pt x="114" y="463"/>
                    </a:cubicBezTo>
                    <a:cubicBezTo>
                      <a:pt x="127" y="459"/>
                      <a:pt x="151" y="458"/>
                      <a:pt x="160" y="465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4"/>
                      <a:pt x="163" y="464"/>
                      <a:pt x="163" y="464"/>
                    </a:cubicBezTo>
                    <a:cubicBezTo>
                      <a:pt x="163" y="463"/>
                      <a:pt x="163" y="463"/>
                      <a:pt x="163" y="462"/>
                    </a:cubicBezTo>
                    <a:cubicBezTo>
                      <a:pt x="163" y="453"/>
                      <a:pt x="161" y="445"/>
                      <a:pt x="159" y="437"/>
                    </a:cubicBezTo>
                    <a:cubicBezTo>
                      <a:pt x="157" y="431"/>
                      <a:pt x="156" y="426"/>
                      <a:pt x="155" y="420"/>
                    </a:cubicBezTo>
                    <a:cubicBezTo>
                      <a:pt x="154" y="408"/>
                      <a:pt x="152" y="395"/>
                      <a:pt x="151" y="380"/>
                    </a:cubicBezTo>
                    <a:cubicBezTo>
                      <a:pt x="196" y="370"/>
                      <a:pt x="234" y="341"/>
                      <a:pt x="245" y="310"/>
                    </a:cubicBezTo>
                    <a:cubicBezTo>
                      <a:pt x="250" y="297"/>
                      <a:pt x="252" y="282"/>
                      <a:pt x="252" y="268"/>
                    </a:cubicBezTo>
                    <a:cubicBezTo>
                      <a:pt x="252" y="242"/>
                      <a:pt x="243" y="217"/>
                      <a:pt x="219" y="204"/>
                    </a:cubicBezTo>
                    <a:cubicBezTo>
                      <a:pt x="195" y="190"/>
                      <a:pt x="171" y="192"/>
                      <a:pt x="145" y="193"/>
                    </a:cubicBezTo>
                    <a:cubicBezTo>
                      <a:pt x="145" y="193"/>
                      <a:pt x="144" y="193"/>
                      <a:pt x="143" y="193"/>
                    </a:cubicBezTo>
                    <a:cubicBezTo>
                      <a:pt x="143" y="191"/>
                      <a:pt x="144" y="178"/>
                      <a:pt x="144" y="178"/>
                    </a:cubicBezTo>
                    <a:cubicBezTo>
                      <a:pt x="144" y="162"/>
                      <a:pt x="145" y="147"/>
                      <a:pt x="146" y="132"/>
                    </a:cubicBezTo>
                    <a:cubicBezTo>
                      <a:pt x="171" y="142"/>
                      <a:pt x="196" y="161"/>
                      <a:pt x="204" y="16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4"/>
                    </a:cubicBezTo>
                    <a:cubicBezTo>
                      <a:pt x="205" y="162"/>
                      <a:pt x="208" y="152"/>
                      <a:pt x="234" y="115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35" y="110"/>
                      <a:pt x="235" y="110"/>
                      <a:pt x="235" y="110"/>
                    </a:cubicBezTo>
                    <a:cubicBezTo>
                      <a:pt x="218" y="94"/>
                      <a:pt x="187" y="82"/>
                      <a:pt x="153" y="79"/>
                    </a:cubicBezTo>
                    <a:cubicBezTo>
                      <a:pt x="157" y="51"/>
                      <a:pt x="162" y="27"/>
                      <a:pt x="169" y="6"/>
                    </a:cubicBezTo>
                    <a:cubicBezTo>
                      <a:pt x="170" y="5"/>
                      <a:pt x="170" y="5"/>
                      <a:pt x="170" y="5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56" y="0"/>
                      <a:pt x="140" y="0"/>
                      <a:pt x="125" y="1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506" y="1972"/>
                <a:ext cx="70" cy="122"/>
              </a:xfrm>
              <a:custGeom>
                <a:avLst/>
                <a:gdLst>
                  <a:gd name="T0" fmla="*/ 8 w 43"/>
                  <a:gd name="T1" fmla="*/ 21 h 75"/>
                  <a:gd name="T2" fmla="*/ 8 w 43"/>
                  <a:gd name="T3" fmla="*/ 21 h 75"/>
                  <a:gd name="T4" fmla="*/ 5 w 43"/>
                  <a:gd name="T5" fmla="*/ 53 h 75"/>
                  <a:gd name="T6" fmla="*/ 3 w 43"/>
                  <a:gd name="T7" fmla="*/ 43 h 75"/>
                  <a:gd name="T8" fmla="*/ 10 w 43"/>
                  <a:gd name="T9" fmla="*/ 23 h 75"/>
                  <a:gd name="T10" fmla="*/ 40 w 43"/>
                  <a:gd name="T11" fmla="*/ 3 h 75"/>
                  <a:gd name="T12" fmla="*/ 39 w 43"/>
                  <a:gd name="T13" fmla="*/ 20 h 75"/>
                  <a:gd name="T14" fmla="*/ 38 w 43"/>
                  <a:gd name="T15" fmla="*/ 71 h 75"/>
                  <a:gd name="T16" fmla="*/ 5 w 43"/>
                  <a:gd name="T17" fmla="*/ 53 h 75"/>
                  <a:gd name="T18" fmla="*/ 41 w 43"/>
                  <a:gd name="T19" fmla="*/ 0 h 75"/>
                  <a:gd name="T20" fmla="*/ 8 w 43"/>
                  <a:gd name="T21" fmla="*/ 21 h 75"/>
                  <a:gd name="T22" fmla="*/ 0 w 43"/>
                  <a:gd name="T23" fmla="*/ 43 h 75"/>
                  <a:gd name="T24" fmla="*/ 2 w 43"/>
                  <a:gd name="T25" fmla="*/ 54 h 75"/>
                  <a:gd name="T26" fmla="*/ 40 w 43"/>
                  <a:gd name="T27" fmla="*/ 75 h 75"/>
                  <a:gd name="T28" fmla="*/ 41 w 43"/>
                  <a:gd name="T29" fmla="*/ 75 h 75"/>
                  <a:gd name="T30" fmla="*/ 42 w 43"/>
                  <a:gd name="T31" fmla="*/ 20 h 75"/>
                  <a:gd name="T32" fmla="*/ 43 w 43"/>
                  <a:gd name="T33" fmla="*/ 0 h 75"/>
                  <a:gd name="T34" fmla="*/ 41 w 43"/>
                  <a:gd name="T3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5">
                    <a:moveTo>
                      <a:pt x="8" y="21"/>
                    </a:moveTo>
                    <a:cubicBezTo>
                      <a:pt x="8" y="21"/>
                      <a:pt x="8" y="21"/>
                      <a:pt x="8" y="21"/>
                    </a:cubicBezTo>
                    <a:moveTo>
                      <a:pt x="5" y="53"/>
                    </a:moveTo>
                    <a:cubicBezTo>
                      <a:pt x="4" y="50"/>
                      <a:pt x="3" y="47"/>
                      <a:pt x="3" y="43"/>
                    </a:cubicBezTo>
                    <a:cubicBezTo>
                      <a:pt x="3" y="37"/>
                      <a:pt x="5" y="30"/>
                      <a:pt x="10" y="23"/>
                    </a:cubicBezTo>
                    <a:cubicBezTo>
                      <a:pt x="18" y="12"/>
                      <a:pt x="28" y="5"/>
                      <a:pt x="40" y="3"/>
                    </a:cubicBezTo>
                    <a:cubicBezTo>
                      <a:pt x="40" y="6"/>
                      <a:pt x="39" y="20"/>
                      <a:pt x="39" y="20"/>
                    </a:cubicBezTo>
                    <a:cubicBezTo>
                      <a:pt x="39" y="20"/>
                      <a:pt x="38" y="68"/>
                      <a:pt x="38" y="71"/>
                    </a:cubicBezTo>
                    <a:cubicBezTo>
                      <a:pt x="22" y="70"/>
                      <a:pt x="10" y="63"/>
                      <a:pt x="5" y="53"/>
                    </a:cubicBezTo>
                    <a:moveTo>
                      <a:pt x="41" y="0"/>
                    </a:moveTo>
                    <a:cubicBezTo>
                      <a:pt x="27" y="2"/>
                      <a:pt x="16" y="9"/>
                      <a:pt x="8" y="21"/>
                    </a:cubicBezTo>
                    <a:cubicBezTo>
                      <a:pt x="3" y="29"/>
                      <a:pt x="0" y="36"/>
                      <a:pt x="0" y="43"/>
                    </a:cubicBezTo>
                    <a:cubicBezTo>
                      <a:pt x="0" y="47"/>
                      <a:pt x="1" y="51"/>
                      <a:pt x="2" y="54"/>
                    </a:cubicBezTo>
                    <a:cubicBezTo>
                      <a:pt x="8" y="66"/>
                      <a:pt x="21" y="73"/>
                      <a:pt x="40" y="75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41" y="0"/>
                      <a:pt x="41" y="0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617" y="2139"/>
                <a:ext cx="108" cy="176"/>
              </a:xfrm>
              <a:custGeom>
                <a:avLst/>
                <a:gdLst>
                  <a:gd name="T0" fmla="*/ 7 w 66"/>
                  <a:gd name="T1" fmla="*/ 3 h 108"/>
                  <a:gd name="T2" fmla="*/ 53 w 66"/>
                  <a:gd name="T3" fmla="*/ 27 h 108"/>
                  <a:gd name="T4" fmla="*/ 60 w 66"/>
                  <a:gd name="T5" fmla="*/ 52 h 108"/>
                  <a:gd name="T6" fmla="*/ 56 w 66"/>
                  <a:gd name="T7" fmla="*/ 73 h 108"/>
                  <a:gd name="T8" fmla="*/ 7 w 66"/>
                  <a:gd name="T9" fmla="*/ 104 h 108"/>
                  <a:gd name="T10" fmla="*/ 4 w 66"/>
                  <a:gd name="T11" fmla="*/ 31 h 108"/>
                  <a:gd name="T12" fmla="*/ 4 w 66"/>
                  <a:gd name="T13" fmla="*/ 3 h 108"/>
                  <a:gd name="T14" fmla="*/ 7 w 66"/>
                  <a:gd name="T15" fmla="*/ 3 h 108"/>
                  <a:gd name="T16" fmla="*/ 7 w 66"/>
                  <a:gd name="T17" fmla="*/ 0 h 108"/>
                  <a:gd name="T18" fmla="*/ 1 w 66"/>
                  <a:gd name="T19" fmla="*/ 1 h 108"/>
                  <a:gd name="T20" fmla="*/ 1 w 66"/>
                  <a:gd name="T21" fmla="*/ 2 h 108"/>
                  <a:gd name="T22" fmla="*/ 5 w 66"/>
                  <a:gd name="T23" fmla="*/ 106 h 108"/>
                  <a:gd name="T24" fmla="*/ 5 w 66"/>
                  <a:gd name="T25" fmla="*/ 108 h 108"/>
                  <a:gd name="T26" fmla="*/ 6 w 66"/>
                  <a:gd name="T27" fmla="*/ 108 h 108"/>
                  <a:gd name="T28" fmla="*/ 58 w 66"/>
                  <a:gd name="T29" fmla="*/ 74 h 108"/>
                  <a:gd name="T30" fmla="*/ 56 w 66"/>
                  <a:gd name="T31" fmla="*/ 25 h 108"/>
                  <a:gd name="T32" fmla="*/ 7 w 66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108">
                    <a:moveTo>
                      <a:pt x="7" y="3"/>
                    </a:moveTo>
                    <a:cubicBezTo>
                      <a:pt x="27" y="3"/>
                      <a:pt x="43" y="11"/>
                      <a:pt x="53" y="27"/>
                    </a:cubicBezTo>
                    <a:cubicBezTo>
                      <a:pt x="58" y="34"/>
                      <a:pt x="60" y="43"/>
                      <a:pt x="60" y="52"/>
                    </a:cubicBezTo>
                    <a:cubicBezTo>
                      <a:pt x="60" y="59"/>
                      <a:pt x="59" y="66"/>
                      <a:pt x="56" y="73"/>
                    </a:cubicBezTo>
                    <a:cubicBezTo>
                      <a:pt x="48" y="88"/>
                      <a:pt x="30" y="100"/>
                      <a:pt x="7" y="104"/>
                    </a:cubicBezTo>
                    <a:cubicBezTo>
                      <a:pt x="5" y="83"/>
                      <a:pt x="4" y="59"/>
                      <a:pt x="4" y="31"/>
                    </a:cubicBezTo>
                    <a:cubicBezTo>
                      <a:pt x="4" y="23"/>
                      <a:pt x="4" y="13"/>
                      <a:pt x="4" y="3"/>
                    </a:cubicBezTo>
                    <a:cubicBezTo>
                      <a:pt x="5" y="3"/>
                      <a:pt x="7" y="3"/>
                      <a:pt x="7" y="3"/>
                    </a:cubicBezTo>
                    <a:close/>
                    <a:moveTo>
                      <a:pt x="7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4"/>
                      <a:pt x="2" y="77"/>
                      <a:pt x="5" y="106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31" y="103"/>
                      <a:pt x="50" y="91"/>
                      <a:pt x="58" y="74"/>
                    </a:cubicBezTo>
                    <a:cubicBezTo>
                      <a:pt x="66" y="59"/>
                      <a:pt x="65" y="40"/>
                      <a:pt x="56" y="25"/>
                    </a:cubicBezTo>
                    <a:cubicBezTo>
                      <a:pt x="45" y="9"/>
                      <a:pt x="28" y="0"/>
                      <a:pt x="7" y="0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75" y="1749"/>
                <a:ext cx="130" cy="30"/>
              </a:xfrm>
              <a:custGeom>
                <a:avLst/>
                <a:gdLst>
                  <a:gd name="T0" fmla="*/ 0 w 80"/>
                  <a:gd name="T1" fmla="*/ 16 h 19"/>
                  <a:gd name="T2" fmla="*/ 7 w 80"/>
                  <a:gd name="T3" fmla="*/ 10 h 19"/>
                  <a:gd name="T4" fmla="*/ 12 w 80"/>
                  <a:gd name="T5" fmla="*/ 5 h 19"/>
                  <a:gd name="T6" fmla="*/ 16 w 80"/>
                  <a:gd name="T7" fmla="*/ 1 h 19"/>
                  <a:gd name="T8" fmla="*/ 21 w 80"/>
                  <a:gd name="T9" fmla="*/ 1 h 19"/>
                  <a:gd name="T10" fmla="*/ 26 w 80"/>
                  <a:gd name="T11" fmla="*/ 2 h 19"/>
                  <a:gd name="T12" fmla="*/ 43 w 80"/>
                  <a:gd name="T13" fmla="*/ 1 h 19"/>
                  <a:gd name="T14" fmla="*/ 67 w 80"/>
                  <a:gd name="T15" fmla="*/ 2 h 19"/>
                  <a:gd name="T16" fmla="*/ 75 w 80"/>
                  <a:gd name="T17" fmla="*/ 4 h 19"/>
                  <a:gd name="T18" fmla="*/ 77 w 80"/>
                  <a:gd name="T19" fmla="*/ 7 h 19"/>
                  <a:gd name="T20" fmla="*/ 70 w 80"/>
                  <a:gd name="T21" fmla="*/ 12 h 19"/>
                  <a:gd name="T22" fmla="*/ 57 w 80"/>
                  <a:gd name="T23" fmla="*/ 19 h 19"/>
                  <a:gd name="T24" fmla="*/ 0 w 80"/>
                  <a:gd name="T2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9">
                    <a:moveTo>
                      <a:pt x="0" y="16"/>
                    </a:moveTo>
                    <a:cubicBezTo>
                      <a:pt x="2" y="14"/>
                      <a:pt x="5" y="12"/>
                      <a:pt x="7" y="10"/>
                    </a:cubicBezTo>
                    <a:cubicBezTo>
                      <a:pt x="9" y="8"/>
                      <a:pt x="11" y="7"/>
                      <a:pt x="12" y="5"/>
                    </a:cubicBezTo>
                    <a:cubicBezTo>
                      <a:pt x="13" y="5"/>
                      <a:pt x="17" y="2"/>
                      <a:pt x="16" y="1"/>
                    </a:cubicBezTo>
                    <a:cubicBezTo>
                      <a:pt x="18" y="2"/>
                      <a:pt x="19" y="1"/>
                      <a:pt x="21" y="1"/>
                    </a:cubicBezTo>
                    <a:cubicBezTo>
                      <a:pt x="22" y="1"/>
                      <a:pt x="24" y="2"/>
                      <a:pt x="26" y="2"/>
                    </a:cubicBezTo>
                    <a:cubicBezTo>
                      <a:pt x="32" y="3"/>
                      <a:pt x="38" y="2"/>
                      <a:pt x="43" y="1"/>
                    </a:cubicBezTo>
                    <a:cubicBezTo>
                      <a:pt x="51" y="0"/>
                      <a:pt x="59" y="1"/>
                      <a:pt x="67" y="2"/>
                    </a:cubicBezTo>
                    <a:cubicBezTo>
                      <a:pt x="70" y="2"/>
                      <a:pt x="73" y="3"/>
                      <a:pt x="75" y="4"/>
                    </a:cubicBezTo>
                    <a:cubicBezTo>
                      <a:pt x="77" y="5"/>
                      <a:pt x="80" y="5"/>
                      <a:pt x="77" y="7"/>
                    </a:cubicBezTo>
                    <a:cubicBezTo>
                      <a:pt x="75" y="9"/>
                      <a:pt x="72" y="10"/>
                      <a:pt x="70" y="12"/>
                    </a:cubicBezTo>
                    <a:cubicBezTo>
                      <a:pt x="65" y="14"/>
                      <a:pt x="61" y="17"/>
                      <a:pt x="57" y="19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2" y="1946"/>
                <a:ext cx="110" cy="97"/>
              </a:xfrm>
              <a:custGeom>
                <a:avLst/>
                <a:gdLst>
                  <a:gd name="T0" fmla="*/ 38 w 68"/>
                  <a:gd name="T1" fmla="*/ 5 h 60"/>
                  <a:gd name="T2" fmla="*/ 68 w 68"/>
                  <a:gd name="T3" fmla="*/ 0 h 60"/>
                  <a:gd name="T4" fmla="*/ 33 w 68"/>
                  <a:gd name="T5" fmla="*/ 56 h 60"/>
                  <a:gd name="T6" fmla="*/ 9 w 68"/>
                  <a:gd name="T7" fmla="*/ 60 h 60"/>
                  <a:gd name="T8" fmla="*/ 38 w 68"/>
                  <a:gd name="T9" fmla="*/ 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0">
                    <a:moveTo>
                      <a:pt x="38" y="5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60"/>
                      <a:pt x="0" y="44"/>
                      <a:pt x="38" y="5"/>
                    </a:cubicBez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1" y="2221"/>
                <a:ext cx="18" cy="37"/>
              </a:xfrm>
              <a:custGeom>
                <a:avLst/>
                <a:gdLst>
                  <a:gd name="T0" fmla="*/ 1 w 11"/>
                  <a:gd name="T1" fmla="*/ 0 h 23"/>
                  <a:gd name="T2" fmla="*/ 11 w 11"/>
                  <a:gd name="T3" fmla="*/ 13 h 23"/>
                  <a:gd name="T4" fmla="*/ 5 w 11"/>
                  <a:gd name="T5" fmla="*/ 17 h 23"/>
                  <a:gd name="T6" fmla="*/ 1 w 11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1" y="0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0" y="23"/>
                      <a:pt x="1" y="0"/>
                    </a:cubicBez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77" y="1709"/>
                <a:ext cx="348" cy="320"/>
              </a:xfrm>
              <a:custGeom>
                <a:avLst/>
                <a:gdLst>
                  <a:gd name="T0" fmla="*/ 196 w 214"/>
                  <a:gd name="T1" fmla="*/ 39 h 196"/>
                  <a:gd name="T2" fmla="*/ 109 w 214"/>
                  <a:gd name="T3" fmla="*/ 69 h 196"/>
                  <a:gd name="T4" fmla="*/ 105 w 214"/>
                  <a:gd name="T5" fmla="*/ 66 h 196"/>
                  <a:gd name="T6" fmla="*/ 18 w 214"/>
                  <a:gd name="T7" fmla="*/ 36 h 196"/>
                  <a:gd name="T8" fmla="*/ 101 w 214"/>
                  <a:gd name="T9" fmla="*/ 80 h 196"/>
                  <a:gd name="T10" fmla="*/ 99 w 214"/>
                  <a:gd name="T11" fmla="*/ 123 h 196"/>
                  <a:gd name="T12" fmla="*/ 94 w 214"/>
                  <a:gd name="T13" fmla="*/ 196 h 196"/>
                  <a:gd name="T14" fmla="*/ 117 w 214"/>
                  <a:gd name="T15" fmla="*/ 195 h 196"/>
                  <a:gd name="T16" fmla="*/ 111 w 214"/>
                  <a:gd name="T17" fmla="*/ 178 h 196"/>
                  <a:gd name="T18" fmla="*/ 113 w 214"/>
                  <a:gd name="T19" fmla="*/ 164 h 196"/>
                  <a:gd name="T20" fmla="*/ 112 w 214"/>
                  <a:gd name="T21" fmla="*/ 130 h 196"/>
                  <a:gd name="T22" fmla="*/ 111 w 214"/>
                  <a:gd name="T23" fmla="*/ 83 h 196"/>
                  <a:gd name="T24" fmla="*/ 196 w 214"/>
                  <a:gd name="T25" fmla="*/ 39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" h="196">
                    <a:moveTo>
                      <a:pt x="196" y="39"/>
                    </a:moveTo>
                    <a:cubicBezTo>
                      <a:pt x="182" y="3"/>
                      <a:pt x="106" y="37"/>
                      <a:pt x="109" y="69"/>
                    </a:cubicBezTo>
                    <a:cubicBezTo>
                      <a:pt x="108" y="67"/>
                      <a:pt x="107" y="66"/>
                      <a:pt x="105" y="66"/>
                    </a:cubicBezTo>
                    <a:cubicBezTo>
                      <a:pt x="107" y="34"/>
                      <a:pt x="31" y="0"/>
                      <a:pt x="18" y="36"/>
                    </a:cubicBezTo>
                    <a:cubicBezTo>
                      <a:pt x="0" y="85"/>
                      <a:pt x="71" y="80"/>
                      <a:pt x="101" y="80"/>
                    </a:cubicBezTo>
                    <a:cubicBezTo>
                      <a:pt x="101" y="95"/>
                      <a:pt x="100" y="109"/>
                      <a:pt x="99" y="123"/>
                    </a:cubicBezTo>
                    <a:cubicBezTo>
                      <a:pt x="99" y="147"/>
                      <a:pt x="101" y="173"/>
                      <a:pt x="94" y="196"/>
                    </a:cubicBezTo>
                    <a:cubicBezTo>
                      <a:pt x="99" y="193"/>
                      <a:pt x="112" y="194"/>
                      <a:pt x="117" y="195"/>
                    </a:cubicBezTo>
                    <a:cubicBezTo>
                      <a:pt x="115" y="189"/>
                      <a:pt x="111" y="184"/>
                      <a:pt x="111" y="178"/>
                    </a:cubicBezTo>
                    <a:cubicBezTo>
                      <a:pt x="112" y="173"/>
                      <a:pt x="113" y="169"/>
                      <a:pt x="113" y="164"/>
                    </a:cubicBezTo>
                    <a:cubicBezTo>
                      <a:pt x="112" y="152"/>
                      <a:pt x="112" y="141"/>
                      <a:pt x="112" y="130"/>
                    </a:cubicBezTo>
                    <a:cubicBezTo>
                      <a:pt x="112" y="114"/>
                      <a:pt x="112" y="98"/>
                      <a:pt x="111" y="83"/>
                    </a:cubicBezTo>
                    <a:cubicBezTo>
                      <a:pt x="140" y="82"/>
                      <a:pt x="214" y="89"/>
                      <a:pt x="196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63" y="1836"/>
                <a:ext cx="209" cy="189"/>
              </a:xfrm>
              <a:custGeom>
                <a:avLst/>
                <a:gdLst>
                  <a:gd name="T0" fmla="*/ 117 w 128"/>
                  <a:gd name="T1" fmla="*/ 22 h 116"/>
                  <a:gd name="T2" fmla="*/ 65 w 128"/>
                  <a:gd name="T3" fmla="*/ 41 h 116"/>
                  <a:gd name="T4" fmla="*/ 63 w 128"/>
                  <a:gd name="T5" fmla="*/ 39 h 116"/>
                  <a:gd name="T6" fmla="*/ 11 w 128"/>
                  <a:gd name="T7" fmla="*/ 21 h 116"/>
                  <a:gd name="T8" fmla="*/ 60 w 128"/>
                  <a:gd name="T9" fmla="*/ 47 h 116"/>
                  <a:gd name="T10" fmla="*/ 59 w 128"/>
                  <a:gd name="T11" fmla="*/ 73 h 116"/>
                  <a:gd name="T12" fmla="*/ 56 w 128"/>
                  <a:gd name="T13" fmla="*/ 116 h 116"/>
                  <a:gd name="T14" fmla="*/ 69 w 128"/>
                  <a:gd name="T15" fmla="*/ 116 h 116"/>
                  <a:gd name="T16" fmla="*/ 66 w 128"/>
                  <a:gd name="T17" fmla="*/ 105 h 116"/>
                  <a:gd name="T18" fmla="*/ 67 w 128"/>
                  <a:gd name="T19" fmla="*/ 97 h 116"/>
                  <a:gd name="T20" fmla="*/ 67 w 128"/>
                  <a:gd name="T21" fmla="*/ 77 h 116"/>
                  <a:gd name="T22" fmla="*/ 66 w 128"/>
                  <a:gd name="T23" fmla="*/ 49 h 116"/>
                  <a:gd name="T24" fmla="*/ 117 w 128"/>
                  <a:gd name="T25" fmla="*/ 2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116">
                    <a:moveTo>
                      <a:pt x="117" y="22"/>
                    </a:moveTo>
                    <a:cubicBezTo>
                      <a:pt x="109" y="1"/>
                      <a:pt x="63" y="21"/>
                      <a:pt x="65" y="41"/>
                    </a:cubicBezTo>
                    <a:cubicBezTo>
                      <a:pt x="64" y="39"/>
                      <a:pt x="63" y="39"/>
                      <a:pt x="63" y="39"/>
                    </a:cubicBezTo>
                    <a:cubicBezTo>
                      <a:pt x="64" y="20"/>
                      <a:pt x="18" y="0"/>
                      <a:pt x="11" y="21"/>
                    </a:cubicBezTo>
                    <a:cubicBezTo>
                      <a:pt x="0" y="50"/>
                      <a:pt x="42" y="47"/>
                      <a:pt x="60" y="47"/>
                    </a:cubicBezTo>
                    <a:cubicBezTo>
                      <a:pt x="60" y="56"/>
                      <a:pt x="59" y="65"/>
                      <a:pt x="59" y="73"/>
                    </a:cubicBezTo>
                    <a:cubicBezTo>
                      <a:pt x="59" y="87"/>
                      <a:pt x="60" y="103"/>
                      <a:pt x="56" y="116"/>
                    </a:cubicBezTo>
                    <a:cubicBezTo>
                      <a:pt x="59" y="115"/>
                      <a:pt x="66" y="115"/>
                      <a:pt x="69" y="116"/>
                    </a:cubicBezTo>
                    <a:cubicBezTo>
                      <a:pt x="69" y="112"/>
                      <a:pt x="66" y="109"/>
                      <a:pt x="66" y="105"/>
                    </a:cubicBezTo>
                    <a:cubicBezTo>
                      <a:pt x="67" y="103"/>
                      <a:pt x="67" y="100"/>
                      <a:pt x="67" y="97"/>
                    </a:cubicBezTo>
                    <a:cubicBezTo>
                      <a:pt x="67" y="90"/>
                      <a:pt x="67" y="84"/>
                      <a:pt x="67" y="77"/>
                    </a:cubicBezTo>
                    <a:cubicBezTo>
                      <a:pt x="67" y="67"/>
                      <a:pt x="67" y="58"/>
                      <a:pt x="66" y="49"/>
                    </a:cubicBezTo>
                    <a:cubicBezTo>
                      <a:pt x="83" y="48"/>
                      <a:pt x="128" y="52"/>
                      <a:pt x="11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120" y="1719"/>
                <a:ext cx="435" cy="433"/>
              </a:xfrm>
              <a:prstGeom prst="ellipse">
                <a:avLst/>
              </a:prstGeom>
              <a:solidFill>
                <a:srgbClr val="FFD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05" y="1763"/>
                <a:ext cx="298" cy="269"/>
              </a:xfrm>
              <a:prstGeom prst="ellipse">
                <a:avLst/>
              </a:prstGeom>
              <a:solidFill>
                <a:srgbClr val="FFE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57" y="2143"/>
                <a:ext cx="152" cy="174"/>
              </a:xfrm>
              <a:custGeom>
                <a:avLst/>
                <a:gdLst>
                  <a:gd name="T0" fmla="*/ 79 w 93"/>
                  <a:gd name="T1" fmla="*/ 21 h 107"/>
                  <a:gd name="T2" fmla="*/ 93 w 93"/>
                  <a:gd name="T3" fmla="*/ 9 h 107"/>
                  <a:gd name="T4" fmla="*/ 79 w 93"/>
                  <a:gd name="T5" fmla="*/ 2 h 107"/>
                  <a:gd name="T6" fmla="*/ 11 w 93"/>
                  <a:gd name="T7" fmla="*/ 0 h 107"/>
                  <a:gd name="T8" fmla="*/ 0 w 93"/>
                  <a:gd name="T9" fmla="*/ 9 h 107"/>
                  <a:gd name="T10" fmla="*/ 9 w 93"/>
                  <a:gd name="T11" fmla="*/ 20 h 107"/>
                  <a:gd name="T12" fmla="*/ 0 w 93"/>
                  <a:gd name="T13" fmla="*/ 28 h 107"/>
                  <a:gd name="T14" fmla="*/ 9 w 93"/>
                  <a:gd name="T15" fmla="*/ 38 h 107"/>
                  <a:gd name="T16" fmla="*/ 0 w 93"/>
                  <a:gd name="T17" fmla="*/ 46 h 107"/>
                  <a:gd name="T18" fmla="*/ 9 w 93"/>
                  <a:gd name="T19" fmla="*/ 57 h 107"/>
                  <a:gd name="T20" fmla="*/ 0 w 93"/>
                  <a:gd name="T21" fmla="*/ 65 h 107"/>
                  <a:gd name="T22" fmla="*/ 10 w 93"/>
                  <a:gd name="T23" fmla="*/ 76 h 107"/>
                  <a:gd name="T24" fmla="*/ 17 w 93"/>
                  <a:gd name="T25" fmla="*/ 76 h 107"/>
                  <a:gd name="T26" fmla="*/ 17 w 93"/>
                  <a:gd name="T27" fmla="*/ 80 h 107"/>
                  <a:gd name="T28" fmla="*/ 45 w 93"/>
                  <a:gd name="T29" fmla="*/ 107 h 107"/>
                  <a:gd name="T30" fmla="*/ 73 w 93"/>
                  <a:gd name="T31" fmla="*/ 80 h 107"/>
                  <a:gd name="T32" fmla="*/ 73 w 93"/>
                  <a:gd name="T33" fmla="*/ 76 h 107"/>
                  <a:gd name="T34" fmla="*/ 79 w 93"/>
                  <a:gd name="T35" fmla="*/ 76 h 107"/>
                  <a:gd name="T36" fmla="*/ 93 w 93"/>
                  <a:gd name="T37" fmla="*/ 65 h 107"/>
                  <a:gd name="T38" fmla="*/ 79 w 93"/>
                  <a:gd name="T39" fmla="*/ 57 h 107"/>
                  <a:gd name="T40" fmla="*/ 93 w 93"/>
                  <a:gd name="T41" fmla="*/ 46 h 107"/>
                  <a:gd name="T42" fmla="*/ 79 w 93"/>
                  <a:gd name="T43" fmla="*/ 39 h 107"/>
                  <a:gd name="T44" fmla="*/ 93 w 93"/>
                  <a:gd name="T45" fmla="*/ 28 h 107"/>
                  <a:gd name="T46" fmla="*/ 79 w 93"/>
                  <a:gd name="T47" fmla="*/ 2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" h="107">
                    <a:moveTo>
                      <a:pt x="79" y="21"/>
                    </a:moveTo>
                    <a:cubicBezTo>
                      <a:pt x="93" y="9"/>
                      <a:pt x="93" y="9"/>
                      <a:pt x="93" y="9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7"/>
                      <a:pt x="17" y="79"/>
                      <a:pt x="17" y="80"/>
                    </a:cubicBezTo>
                    <a:cubicBezTo>
                      <a:pt x="17" y="95"/>
                      <a:pt x="30" y="107"/>
                      <a:pt x="45" y="107"/>
                    </a:cubicBezTo>
                    <a:cubicBezTo>
                      <a:pt x="61" y="107"/>
                      <a:pt x="73" y="95"/>
                      <a:pt x="73" y="80"/>
                    </a:cubicBezTo>
                    <a:cubicBezTo>
                      <a:pt x="73" y="79"/>
                      <a:pt x="73" y="77"/>
                      <a:pt x="73" y="76"/>
                    </a:cubicBezTo>
                    <a:cubicBezTo>
                      <a:pt x="79" y="76"/>
                      <a:pt x="79" y="76"/>
                      <a:pt x="79" y="76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93" y="28"/>
                      <a:pt x="93" y="28"/>
                      <a:pt x="93" y="28"/>
                    </a:cubicBezTo>
                    <a:lnTo>
                      <a:pt x="79" y="21"/>
                    </a:lnTo>
                    <a:close/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26" y="1819"/>
                <a:ext cx="55" cy="14"/>
              </a:xfrm>
              <a:custGeom>
                <a:avLst/>
                <a:gdLst>
                  <a:gd name="T0" fmla="*/ 0 w 34"/>
                  <a:gd name="T1" fmla="*/ 6 h 9"/>
                  <a:gd name="T2" fmla="*/ 3 w 34"/>
                  <a:gd name="T3" fmla="*/ 4 h 9"/>
                  <a:gd name="T4" fmla="*/ 5 w 34"/>
                  <a:gd name="T5" fmla="*/ 2 h 9"/>
                  <a:gd name="T6" fmla="*/ 7 w 34"/>
                  <a:gd name="T7" fmla="*/ 0 h 9"/>
                  <a:gd name="T8" fmla="*/ 9 w 34"/>
                  <a:gd name="T9" fmla="*/ 0 h 9"/>
                  <a:gd name="T10" fmla="*/ 11 w 34"/>
                  <a:gd name="T11" fmla="*/ 1 h 9"/>
                  <a:gd name="T12" fmla="*/ 19 w 34"/>
                  <a:gd name="T13" fmla="*/ 1 h 9"/>
                  <a:gd name="T14" fmla="*/ 29 w 34"/>
                  <a:gd name="T15" fmla="*/ 2 h 9"/>
                  <a:gd name="T16" fmla="*/ 32 w 34"/>
                  <a:gd name="T17" fmla="*/ 3 h 9"/>
                  <a:gd name="T18" fmla="*/ 33 w 34"/>
                  <a:gd name="T19" fmla="*/ 4 h 9"/>
                  <a:gd name="T20" fmla="*/ 30 w 34"/>
                  <a:gd name="T21" fmla="*/ 6 h 9"/>
                  <a:gd name="T22" fmla="*/ 24 w 34"/>
                  <a:gd name="T23" fmla="*/ 9 h 9"/>
                  <a:gd name="T24" fmla="*/ 0 w 34"/>
                  <a:gd name="T2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9">
                    <a:moveTo>
                      <a:pt x="0" y="6"/>
                    </a:moveTo>
                    <a:cubicBezTo>
                      <a:pt x="1" y="5"/>
                      <a:pt x="2" y="5"/>
                      <a:pt x="3" y="4"/>
                    </a:cubicBezTo>
                    <a:cubicBezTo>
                      <a:pt x="4" y="3"/>
                      <a:pt x="4" y="3"/>
                      <a:pt x="5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"/>
                      <a:pt x="8" y="0"/>
                      <a:pt x="9" y="0"/>
                    </a:cubicBezTo>
                    <a:cubicBezTo>
                      <a:pt x="10" y="0"/>
                      <a:pt x="10" y="1"/>
                      <a:pt x="11" y="1"/>
                    </a:cubicBezTo>
                    <a:cubicBezTo>
                      <a:pt x="14" y="1"/>
                      <a:pt x="16" y="1"/>
                      <a:pt x="19" y="1"/>
                    </a:cubicBezTo>
                    <a:cubicBezTo>
                      <a:pt x="22" y="1"/>
                      <a:pt x="26" y="1"/>
                      <a:pt x="29" y="2"/>
                    </a:cubicBezTo>
                    <a:cubicBezTo>
                      <a:pt x="30" y="2"/>
                      <a:pt x="31" y="2"/>
                      <a:pt x="32" y="3"/>
                    </a:cubicBezTo>
                    <a:cubicBezTo>
                      <a:pt x="33" y="3"/>
                      <a:pt x="34" y="3"/>
                      <a:pt x="33" y="4"/>
                    </a:cubicBezTo>
                    <a:cubicBezTo>
                      <a:pt x="32" y="5"/>
                      <a:pt x="31" y="5"/>
                      <a:pt x="30" y="6"/>
                    </a:cubicBezTo>
                    <a:cubicBezTo>
                      <a:pt x="28" y="7"/>
                      <a:pt x="26" y="8"/>
                      <a:pt x="24" y="9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43" y="1819"/>
                <a:ext cx="197" cy="353"/>
              </a:xfrm>
              <a:custGeom>
                <a:avLst/>
                <a:gdLst>
                  <a:gd name="T0" fmla="*/ 91 w 121"/>
                  <a:gd name="T1" fmla="*/ 141 h 217"/>
                  <a:gd name="T2" fmla="*/ 66 w 121"/>
                  <a:gd name="T3" fmla="*/ 155 h 217"/>
                  <a:gd name="T4" fmla="*/ 67 w 121"/>
                  <a:gd name="T5" fmla="*/ 106 h 217"/>
                  <a:gd name="T6" fmla="*/ 69 w 121"/>
                  <a:gd name="T7" fmla="*/ 106 h 217"/>
                  <a:gd name="T8" fmla="*/ 91 w 121"/>
                  <a:gd name="T9" fmla="*/ 141 h 217"/>
                  <a:gd name="T10" fmla="*/ 40 w 121"/>
                  <a:gd name="T11" fmla="*/ 66 h 217"/>
                  <a:gd name="T12" fmla="*/ 56 w 121"/>
                  <a:gd name="T13" fmla="*/ 57 h 217"/>
                  <a:gd name="T14" fmla="*/ 53 w 121"/>
                  <a:gd name="T15" fmla="*/ 91 h 217"/>
                  <a:gd name="T16" fmla="*/ 40 w 121"/>
                  <a:gd name="T17" fmla="*/ 66 h 217"/>
                  <a:gd name="T18" fmla="*/ 104 w 121"/>
                  <a:gd name="T19" fmla="*/ 98 h 217"/>
                  <a:gd name="T20" fmla="*/ 68 w 121"/>
                  <a:gd name="T21" fmla="*/ 91 h 217"/>
                  <a:gd name="T22" fmla="*/ 69 w 121"/>
                  <a:gd name="T23" fmla="*/ 84 h 217"/>
                  <a:gd name="T24" fmla="*/ 71 w 121"/>
                  <a:gd name="T25" fmla="*/ 61 h 217"/>
                  <a:gd name="T26" fmla="*/ 98 w 121"/>
                  <a:gd name="T27" fmla="*/ 79 h 217"/>
                  <a:gd name="T28" fmla="*/ 114 w 121"/>
                  <a:gd name="T29" fmla="*/ 54 h 217"/>
                  <a:gd name="T30" fmla="*/ 75 w 121"/>
                  <a:gd name="T31" fmla="*/ 38 h 217"/>
                  <a:gd name="T32" fmla="*/ 85 w 121"/>
                  <a:gd name="T33" fmla="*/ 4 h 217"/>
                  <a:gd name="T34" fmla="*/ 59 w 121"/>
                  <a:gd name="T35" fmla="*/ 1 h 217"/>
                  <a:gd name="T36" fmla="*/ 57 w 121"/>
                  <a:gd name="T37" fmla="*/ 37 h 217"/>
                  <a:gd name="T38" fmla="*/ 21 w 121"/>
                  <a:gd name="T39" fmla="*/ 51 h 217"/>
                  <a:gd name="T40" fmla="*/ 18 w 121"/>
                  <a:gd name="T41" fmla="*/ 103 h 217"/>
                  <a:gd name="T42" fmla="*/ 52 w 121"/>
                  <a:gd name="T43" fmla="*/ 108 h 217"/>
                  <a:gd name="T44" fmla="*/ 50 w 121"/>
                  <a:gd name="T45" fmla="*/ 144 h 217"/>
                  <a:gd name="T46" fmla="*/ 50 w 121"/>
                  <a:gd name="T47" fmla="*/ 155 h 217"/>
                  <a:gd name="T48" fmla="*/ 17 w 121"/>
                  <a:gd name="T49" fmla="*/ 128 h 217"/>
                  <a:gd name="T50" fmla="*/ 0 w 121"/>
                  <a:gd name="T51" fmla="*/ 141 h 217"/>
                  <a:gd name="T52" fmla="*/ 49 w 121"/>
                  <a:gd name="T53" fmla="*/ 178 h 217"/>
                  <a:gd name="T54" fmla="*/ 49 w 121"/>
                  <a:gd name="T55" fmla="*/ 215 h 217"/>
                  <a:gd name="T56" fmla="*/ 71 w 121"/>
                  <a:gd name="T57" fmla="*/ 217 h 217"/>
                  <a:gd name="T58" fmla="*/ 69 w 121"/>
                  <a:gd name="T59" fmla="*/ 197 h 217"/>
                  <a:gd name="T60" fmla="*/ 68 w 121"/>
                  <a:gd name="T61" fmla="*/ 178 h 217"/>
                  <a:gd name="T62" fmla="*/ 113 w 121"/>
                  <a:gd name="T63" fmla="*/ 147 h 217"/>
                  <a:gd name="T64" fmla="*/ 104 w 121"/>
                  <a:gd name="T65" fmla="*/ 9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217">
                    <a:moveTo>
                      <a:pt x="91" y="141"/>
                    </a:moveTo>
                    <a:cubicBezTo>
                      <a:pt x="86" y="149"/>
                      <a:pt x="77" y="154"/>
                      <a:pt x="66" y="155"/>
                    </a:cubicBezTo>
                    <a:cubicBezTo>
                      <a:pt x="65" y="139"/>
                      <a:pt x="66" y="123"/>
                      <a:pt x="67" y="106"/>
                    </a:cubicBezTo>
                    <a:cubicBezTo>
                      <a:pt x="68" y="106"/>
                      <a:pt x="69" y="106"/>
                      <a:pt x="69" y="106"/>
                    </a:cubicBezTo>
                    <a:cubicBezTo>
                      <a:pt x="89" y="107"/>
                      <a:pt x="99" y="127"/>
                      <a:pt x="91" y="141"/>
                    </a:cubicBezTo>
                    <a:close/>
                    <a:moveTo>
                      <a:pt x="40" y="66"/>
                    </a:moveTo>
                    <a:cubicBezTo>
                      <a:pt x="45" y="60"/>
                      <a:pt x="50" y="58"/>
                      <a:pt x="56" y="57"/>
                    </a:cubicBezTo>
                    <a:cubicBezTo>
                      <a:pt x="55" y="68"/>
                      <a:pt x="54" y="80"/>
                      <a:pt x="53" y="91"/>
                    </a:cubicBezTo>
                    <a:cubicBezTo>
                      <a:pt x="38" y="89"/>
                      <a:pt x="31" y="78"/>
                      <a:pt x="40" y="66"/>
                    </a:cubicBezTo>
                    <a:moveTo>
                      <a:pt x="104" y="98"/>
                    </a:moveTo>
                    <a:cubicBezTo>
                      <a:pt x="93" y="91"/>
                      <a:pt x="81" y="91"/>
                      <a:pt x="68" y="91"/>
                    </a:cubicBezTo>
                    <a:cubicBezTo>
                      <a:pt x="68" y="89"/>
                      <a:pt x="69" y="86"/>
                      <a:pt x="69" y="84"/>
                    </a:cubicBezTo>
                    <a:cubicBezTo>
                      <a:pt x="70" y="76"/>
                      <a:pt x="70" y="69"/>
                      <a:pt x="71" y="61"/>
                    </a:cubicBezTo>
                    <a:cubicBezTo>
                      <a:pt x="82" y="65"/>
                      <a:pt x="92" y="74"/>
                      <a:pt x="98" y="79"/>
                    </a:cubicBezTo>
                    <a:cubicBezTo>
                      <a:pt x="96" y="77"/>
                      <a:pt x="112" y="57"/>
                      <a:pt x="114" y="54"/>
                    </a:cubicBezTo>
                    <a:cubicBezTo>
                      <a:pt x="105" y="46"/>
                      <a:pt x="91" y="40"/>
                      <a:pt x="75" y="38"/>
                    </a:cubicBezTo>
                    <a:cubicBezTo>
                      <a:pt x="78" y="26"/>
                      <a:pt x="81" y="14"/>
                      <a:pt x="85" y="4"/>
                    </a:cubicBezTo>
                    <a:cubicBezTo>
                      <a:pt x="78" y="0"/>
                      <a:pt x="67" y="1"/>
                      <a:pt x="59" y="1"/>
                    </a:cubicBezTo>
                    <a:cubicBezTo>
                      <a:pt x="59" y="13"/>
                      <a:pt x="58" y="25"/>
                      <a:pt x="57" y="37"/>
                    </a:cubicBezTo>
                    <a:cubicBezTo>
                      <a:pt x="42" y="37"/>
                      <a:pt x="29" y="42"/>
                      <a:pt x="21" y="51"/>
                    </a:cubicBezTo>
                    <a:cubicBezTo>
                      <a:pt x="8" y="64"/>
                      <a:pt x="1" y="90"/>
                      <a:pt x="18" y="103"/>
                    </a:cubicBezTo>
                    <a:cubicBezTo>
                      <a:pt x="28" y="110"/>
                      <a:pt x="40" y="109"/>
                      <a:pt x="52" y="108"/>
                    </a:cubicBezTo>
                    <a:cubicBezTo>
                      <a:pt x="51" y="120"/>
                      <a:pt x="51" y="132"/>
                      <a:pt x="50" y="144"/>
                    </a:cubicBezTo>
                    <a:cubicBezTo>
                      <a:pt x="50" y="147"/>
                      <a:pt x="50" y="151"/>
                      <a:pt x="50" y="155"/>
                    </a:cubicBezTo>
                    <a:cubicBezTo>
                      <a:pt x="33" y="152"/>
                      <a:pt x="17" y="143"/>
                      <a:pt x="17" y="128"/>
                    </a:cubicBezTo>
                    <a:cubicBezTo>
                      <a:pt x="12" y="131"/>
                      <a:pt x="4" y="136"/>
                      <a:pt x="0" y="141"/>
                    </a:cubicBezTo>
                    <a:cubicBezTo>
                      <a:pt x="11" y="157"/>
                      <a:pt x="26" y="175"/>
                      <a:pt x="49" y="178"/>
                    </a:cubicBezTo>
                    <a:cubicBezTo>
                      <a:pt x="49" y="191"/>
                      <a:pt x="49" y="203"/>
                      <a:pt x="49" y="215"/>
                    </a:cubicBezTo>
                    <a:cubicBezTo>
                      <a:pt x="55" y="214"/>
                      <a:pt x="67" y="213"/>
                      <a:pt x="71" y="217"/>
                    </a:cubicBezTo>
                    <a:cubicBezTo>
                      <a:pt x="72" y="211"/>
                      <a:pt x="69" y="204"/>
                      <a:pt x="69" y="197"/>
                    </a:cubicBezTo>
                    <a:cubicBezTo>
                      <a:pt x="68" y="190"/>
                      <a:pt x="68" y="184"/>
                      <a:pt x="68" y="178"/>
                    </a:cubicBezTo>
                    <a:cubicBezTo>
                      <a:pt x="87" y="174"/>
                      <a:pt x="107" y="163"/>
                      <a:pt x="113" y="147"/>
                    </a:cubicBezTo>
                    <a:cubicBezTo>
                      <a:pt x="120" y="132"/>
                      <a:pt x="121" y="109"/>
                      <a:pt x="104" y="98"/>
                    </a:cubicBezTo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36" y="1828"/>
                <a:ext cx="179" cy="328"/>
              </a:xfrm>
              <a:custGeom>
                <a:avLst/>
                <a:gdLst>
                  <a:gd name="T0" fmla="*/ 78 w 110"/>
                  <a:gd name="T1" fmla="*/ 4 h 201"/>
                  <a:gd name="T2" fmla="*/ 69 w 110"/>
                  <a:gd name="T3" fmla="*/ 35 h 201"/>
                  <a:gd name="T4" fmla="*/ 104 w 110"/>
                  <a:gd name="T5" fmla="*/ 50 h 201"/>
                  <a:gd name="T6" fmla="*/ 90 w 110"/>
                  <a:gd name="T7" fmla="*/ 72 h 201"/>
                  <a:gd name="T8" fmla="*/ 66 w 110"/>
                  <a:gd name="T9" fmla="*/ 55 h 201"/>
                  <a:gd name="T10" fmla="*/ 63 w 110"/>
                  <a:gd name="T11" fmla="*/ 77 h 201"/>
                  <a:gd name="T12" fmla="*/ 65 w 110"/>
                  <a:gd name="T13" fmla="*/ 85 h 201"/>
                  <a:gd name="T14" fmla="*/ 108 w 110"/>
                  <a:gd name="T15" fmla="*/ 118 h 201"/>
                  <a:gd name="T16" fmla="*/ 63 w 110"/>
                  <a:gd name="T17" fmla="*/ 163 h 201"/>
                  <a:gd name="T18" fmla="*/ 62 w 110"/>
                  <a:gd name="T19" fmla="*/ 163 h 201"/>
                  <a:gd name="T20" fmla="*/ 64 w 110"/>
                  <a:gd name="T21" fmla="*/ 188 h 201"/>
                  <a:gd name="T22" fmla="*/ 46 w 110"/>
                  <a:gd name="T23" fmla="*/ 197 h 201"/>
                  <a:gd name="T24" fmla="*/ 47 w 110"/>
                  <a:gd name="T25" fmla="*/ 163 h 201"/>
                  <a:gd name="T26" fmla="*/ 2 w 110"/>
                  <a:gd name="T27" fmla="*/ 130 h 201"/>
                  <a:gd name="T28" fmla="*/ 46 w 110"/>
                  <a:gd name="T29" fmla="*/ 143 h 201"/>
                  <a:gd name="T30" fmla="*/ 48 w 110"/>
                  <a:gd name="T31" fmla="*/ 132 h 201"/>
                  <a:gd name="T32" fmla="*/ 49 w 110"/>
                  <a:gd name="T33" fmla="*/ 98 h 201"/>
                  <a:gd name="T34" fmla="*/ 18 w 110"/>
                  <a:gd name="T35" fmla="*/ 94 h 201"/>
                  <a:gd name="T36" fmla="*/ 9 w 110"/>
                  <a:gd name="T37" fmla="*/ 74 h 201"/>
                  <a:gd name="T38" fmla="*/ 53 w 110"/>
                  <a:gd name="T39" fmla="*/ 35 h 201"/>
                  <a:gd name="T40" fmla="*/ 54 w 110"/>
                  <a:gd name="T41" fmla="*/ 34 h 201"/>
                  <a:gd name="T42" fmla="*/ 60 w 110"/>
                  <a:gd name="T43" fmla="*/ 2 h 201"/>
                  <a:gd name="T44" fmla="*/ 55 w 110"/>
                  <a:gd name="T45" fmla="*/ 0 h 201"/>
                  <a:gd name="T46" fmla="*/ 53 w 110"/>
                  <a:gd name="T47" fmla="*/ 33 h 201"/>
                  <a:gd name="T48" fmla="*/ 7 w 110"/>
                  <a:gd name="T49" fmla="*/ 74 h 201"/>
                  <a:gd name="T50" fmla="*/ 17 w 110"/>
                  <a:gd name="T51" fmla="*/ 95 h 201"/>
                  <a:gd name="T52" fmla="*/ 47 w 110"/>
                  <a:gd name="T53" fmla="*/ 121 h 201"/>
                  <a:gd name="T54" fmla="*/ 46 w 110"/>
                  <a:gd name="T55" fmla="*/ 142 h 201"/>
                  <a:gd name="T56" fmla="*/ 17 w 110"/>
                  <a:gd name="T57" fmla="*/ 116 h 201"/>
                  <a:gd name="T58" fmla="*/ 0 w 110"/>
                  <a:gd name="T59" fmla="*/ 129 h 201"/>
                  <a:gd name="T60" fmla="*/ 0 w 110"/>
                  <a:gd name="T61" fmla="*/ 130 h 201"/>
                  <a:gd name="T62" fmla="*/ 45 w 110"/>
                  <a:gd name="T63" fmla="*/ 198 h 201"/>
                  <a:gd name="T64" fmla="*/ 46 w 110"/>
                  <a:gd name="T65" fmla="*/ 198 h 201"/>
                  <a:gd name="T66" fmla="*/ 67 w 110"/>
                  <a:gd name="T67" fmla="*/ 201 h 201"/>
                  <a:gd name="T68" fmla="*/ 67 w 110"/>
                  <a:gd name="T69" fmla="*/ 199 h 201"/>
                  <a:gd name="T70" fmla="*/ 64 w 110"/>
                  <a:gd name="T71" fmla="*/ 181 h 201"/>
                  <a:gd name="T72" fmla="*/ 105 w 110"/>
                  <a:gd name="T73" fmla="*/ 135 h 201"/>
                  <a:gd name="T74" fmla="*/ 96 w 110"/>
                  <a:gd name="T75" fmla="*/ 90 h 201"/>
                  <a:gd name="T76" fmla="*/ 64 w 110"/>
                  <a:gd name="T77" fmla="*/ 83 h 201"/>
                  <a:gd name="T78" fmla="*/ 67 w 110"/>
                  <a:gd name="T79" fmla="*/ 57 h 201"/>
                  <a:gd name="T80" fmla="*/ 91 w 110"/>
                  <a:gd name="T81" fmla="*/ 73 h 201"/>
                  <a:gd name="T82" fmla="*/ 105 w 110"/>
                  <a:gd name="T83" fmla="*/ 52 h 201"/>
                  <a:gd name="T84" fmla="*/ 105 w 110"/>
                  <a:gd name="T85" fmla="*/ 50 h 201"/>
                  <a:gd name="T86" fmla="*/ 79 w 110"/>
                  <a:gd name="T87" fmla="*/ 4 h 201"/>
                  <a:gd name="T88" fmla="*/ 79 w 110"/>
                  <a:gd name="T89" fmla="*/ 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" h="201">
                    <a:moveTo>
                      <a:pt x="60" y="2"/>
                    </a:moveTo>
                    <a:cubicBezTo>
                      <a:pt x="66" y="2"/>
                      <a:pt x="73" y="2"/>
                      <a:pt x="78" y="4"/>
                    </a:cubicBezTo>
                    <a:cubicBezTo>
                      <a:pt x="74" y="13"/>
                      <a:pt x="71" y="23"/>
                      <a:pt x="69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84" y="38"/>
                      <a:pt x="97" y="43"/>
                      <a:pt x="104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94" y="64"/>
                      <a:pt x="91" y="69"/>
                      <a:pt x="90" y="72"/>
                    </a:cubicBezTo>
                    <a:cubicBezTo>
                      <a:pt x="86" y="68"/>
                      <a:pt x="76" y="60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3"/>
                      <a:pt x="64" y="70"/>
                      <a:pt x="63" y="77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76" y="84"/>
                      <a:pt x="86" y="84"/>
                      <a:pt x="96" y="91"/>
                    </a:cubicBezTo>
                    <a:cubicBezTo>
                      <a:pt x="105" y="96"/>
                      <a:pt x="108" y="107"/>
                      <a:pt x="108" y="118"/>
                    </a:cubicBezTo>
                    <a:cubicBezTo>
                      <a:pt x="108" y="124"/>
                      <a:pt x="106" y="130"/>
                      <a:pt x="104" y="135"/>
                    </a:cubicBezTo>
                    <a:cubicBezTo>
                      <a:pt x="99" y="148"/>
                      <a:pt x="82" y="159"/>
                      <a:pt x="63" y="163"/>
                    </a:cubicBezTo>
                    <a:cubicBezTo>
                      <a:pt x="62" y="163"/>
                      <a:pt x="62" y="163"/>
                      <a:pt x="62" y="163"/>
                    </a:cubicBezTo>
                    <a:cubicBezTo>
                      <a:pt x="62" y="163"/>
                      <a:pt x="62" y="163"/>
                      <a:pt x="62" y="163"/>
                    </a:cubicBezTo>
                    <a:cubicBezTo>
                      <a:pt x="62" y="170"/>
                      <a:pt x="63" y="175"/>
                      <a:pt x="63" y="181"/>
                    </a:cubicBezTo>
                    <a:cubicBezTo>
                      <a:pt x="63" y="183"/>
                      <a:pt x="64" y="186"/>
                      <a:pt x="64" y="188"/>
                    </a:cubicBezTo>
                    <a:cubicBezTo>
                      <a:pt x="65" y="192"/>
                      <a:pt x="66" y="195"/>
                      <a:pt x="65" y="199"/>
                    </a:cubicBezTo>
                    <a:cubicBezTo>
                      <a:pt x="61" y="196"/>
                      <a:pt x="52" y="196"/>
                      <a:pt x="46" y="197"/>
                    </a:cubicBezTo>
                    <a:cubicBezTo>
                      <a:pt x="46" y="187"/>
                      <a:pt x="46" y="176"/>
                      <a:pt x="47" y="164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25" y="161"/>
                      <a:pt x="12" y="145"/>
                      <a:pt x="2" y="130"/>
                    </a:cubicBezTo>
                    <a:cubicBezTo>
                      <a:pt x="5" y="125"/>
                      <a:pt x="11" y="121"/>
                      <a:pt x="16" y="118"/>
                    </a:cubicBezTo>
                    <a:cubicBezTo>
                      <a:pt x="16" y="132"/>
                      <a:pt x="31" y="141"/>
                      <a:pt x="46" y="143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22"/>
                      <a:pt x="48" y="111"/>
                      <a:pt x="49" y="99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39" y="100"/>
                      <a:pt x="27" y="101"/>
                      <a:pt x="18" y="94"/>
                    </a:cubicBezTo>
                    <a:cubicBezTo>
                      <a:pt x="13" y="90"/>
                      <a:pt x="9" y="85"/>
                      <a:pt x="9" y="78"/>
                    </a:cubicBezTo>
                    <a:cubicBezTo>
                      <a:pt x="9" y="77"/>
                      <a:pt x="9" y="75"/>
                      <a:pt x="9" y="74"/>
                    </a:cubicBezTo>
                    <a:cubicBezTo>
                      <a:pt x="9" y="64"/>
                      <a:pt x="14" y="53"/>
                      <a:pt x="20" y="47"/>
                    </a:cubicBezTo>
                    <a:cubicBezTo>
                      <a:pt x="27" y="40"/>
                      <a:pt x="38" y="35"/>
                      <a:pt x="53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4"/>
                      <a:pt x="54" y="34"/>
                      <a:pt x="54" y="34"/>
                    </a:cubicBezTo>
                    <a:cubicBezTo>
                      <a:pt x="55" y="22"/>
                      <a:pt x="55" y="11"/>
                      <a:pt x="56" y="2"/>
                    </a:cubicBezTo>
                    <a:cubicBezTo>
                      <a:pt x="57" y="2"/>
                      <a:pt x="60" y="2"/>
                      <a:pt x="60" y="2"/>
                    </a:cubicBezTo>
                    <a:close/>
                    <a:moveTo>
                      <a:pt x="60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4" y="11"/>
                      <a:pt x="53" y="21"/>
                      <a:pt x="53" y="33"/>
                    </a:cubicBezTo>
                    <a:cubicBezTo>
                      <a:pt x="38" y="34"/>
                      <a:pt x="26" y="39"/>
                      <a:pt x="19" y="46"/>
                    </a:cubicBezTo>
                    <a:cubicBezTo>
                      <a:pt x="12" y="54"/>
                      <a:pt x="8" y="64"/>
                      <a:pt x="7" y="74"/>
                    </a:cubicBezTo>
                    <a:cubicBezTo>
                      <a:pt x="7" y="75"/>
                      <a:pt x="7" y="77"/>
                      <a:pt x="8" y="78"/>
                    </a:cubicBezTo>
                    <a:cubicBezTo>
                      <a:pt x="8" y="86"/>
                      <a:pt x="12" y="91"/>
                      <a:pt x="17" y="95"/>
                    </a:cubicBezTo>
                    <a:cubicBezTo>
                      <a:pt x="26" y="102"/>
                      <a:pt x="38" y="101"/>
                      <a:pt x="48" y="100"/>
                    </a:cubicBezTo>
                    <a:cubicBezTo>
                      <a:pt x="47" y="107"/>
                      <a:pt x="47" y="115"/>
                      <a:pt x="47" y="121"/>
                    </a:cubicBezTo>
                    <a:cubicBezTo>
                      <a:pt x="47" y="125"/>
                      <a:pt x="46" y="129"/>
                      <a:pt x="46" y="132"/>
                    </a:cubicBezTo>
                    <a:cubicBezTo>
                      <a:pt x="46" y="132"/>
                      <a:pt x="46" y="139"/>
                      <a:pt x="46" y="142"/>
                    </a:cubicBezTo>
                    <a:cubicBezTo>
                      <a:pt x="31" y="139"/>
                      <a:pt x="17" y="131"/>
                      <a:pt x="17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1" y="120"/>
                      <a:pt x="4" y="125"/>
                      <a:pt x="0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12" y="146"/>
                      <a:pt x="25" y="162"/>
                      <a:pt x="45" y="164"/>
                    </a:cubicBezTo>
                    <a:cubicBezTo>
                      <a:pt x="45" y="177"/>
                      <a:pt x="45" y="188"/>
                      <a:pt x="45" y="198"/>
                    </a:cubicBezTo>
                    <a:cubicBezTo>
                      <a:pt x="45" y="198"/>
                      <a:pt x="45" y="198"/>
                      <a:pt x="45" y="198"/>
                    </a:cubicBezTo>
                    <a:cubicBezTo>
                      <a:pt x="46" y="198"/>
                      <a:pt x="46" y="198"/>
                      <a:pt x="46" y="198"/>
                    </a:cubicBezTo>
                    <a:cubicBezTo>
                      <a:pt x="51" y="197"/>
                      <a:pt x="62" y="197"/>
                      <a:pt x="66" y="200"/>
                    </a:cubicBezTo>
                    <a:cubicBezTo>
                      <a:pt x="67" y="201"/>
                      <a:pt x="67" y="201"/>
                      <a:pt x="67" y="201"/>
                    </a:cubicBezTo>
                    <a:cubicBezTo>
                      <a:pt x="67" y="200"/>
                      <a:pt x="67" y="200"/>
                      <a:pt x="67" y="200"/>
                    </a:cubicBezTo>
                    <a:cubicBezTo>
                      <a:pt x="67" y="199"/>
                      <a:pt x="67" y="199"/>
                      <a:pt x="67" y="199"/>
                    </a:cubicBezTo>
                    <a:cubicBezTo>
                      <a:pt x="67" y="195"/>
                      <a:pt x="66" y="192"/>
                      <a:pt x="65" y="188"/>
                    </a:cubicBezTo>
                    <a:cubicBezTo>
                      <a:pt x="65" y="186"/>
                      <a:pt x="65" y="183"/>
                      <a:pt x="64" y="181"/>
                    </a:cubicBezTo>
                    <a:cubicBezTo>
                      <a:pt x="64" y="175"/>
                      <a:pt x="64" y="170"/>
                      <a:pt x="63" y="164"/>
                    </a:cubicBezTo>
                    <a:cubicBezTo>
                      <a:pt x="83" y="160"/>
                      <a:pt x="100" y="149"/>
                      <a:pt x="105" y="135"/>
                    </a:cubicBezTo>
                    <a:cubicBezTo>
                      <a:pt x="108" y="130"/>
                      <a:pt x="109" y="124"/>
                      <a:pt x="109" y="118"/>
                    </a:cubicBezTo>
                    <a:cubicBezTo>
                      <a:pt x="110" y="107"/>
                      <a:pt x="106" y="96"/>
                      <a:pt x="96" y="90"/>
                    </a:cubicBezTo>
                    <a:cubicBezTo>
                      <a:pt x="86" y="83"/>
                      <a:pt x="76" y="83"/>
                      <a:pt x="65" y="83"/>
                    </a:cubicBezTo>
                    <a:cubicBezTo>
                      <a:pt x="65" y="83"/>
                      <a:pt x="64" y="83"/>
                      <a:pt x="64" y="83"/>
                    </a:cubicBezTo>
                    <a:cubicBezTo>
                      <a:pt x="64" y="82"/>
                      <a:pt x="65" y="77"/>
                      <a:pt x="65" y="77"/>
                    </a:cubicBezTo>
                    <a:cubicBezTo>
                      <a:pt x="65" y="70"/>
                      <a:pt x="66" y="63"/>
                      <a:pt x="67" y="57"/>
                    </a:cubicBezTo>
                    <a:cubicBezTo>
                      <a:pt x="77" y="62"/>
                      <a:pt x="87" y="71"/>
                      <a:pt x="90" y="74"/>
                    </a:cubicBezTo>
                    <a:cubicBezTo>
                      <a:pt x="91" y="73"/>
                      <a:pt x="91" y="73"/>
                      <a:pt x="91" y="73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71"/>
                      <a:pt x="93" y="67"/>
                      <a:pt x="105" y="52"/>
                    </a:cubicBezTo>
                    <a:cubicBezTo>
                      <a:pt x="106" y="50"/>
                      <a:pt x="106" y="50"/>
                      <a:pt x="106" y="50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98" y="42"/>
                      <a:pt x="85" y="37"/>
                      <a:pt x="70" y="34"/>
                    </a:cubicBezTo>
                    <a:cubicBezTo>
                      <a:pt x="73" y="23"/>
                      <a:pt x="76" y="12"/>
                      <a:pt x="79" y="4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4" y="1"/>
                      <a:pt x="67" y="0"/>
                      <a:pt x="60" y="0"/>
                    </a:cubicBezTo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90" y="1913"/>
                <a:ext cx="32" cy="52"/>
              </a:xfrm>
              <a:custGeom>
                <a:avLst/>
                <a:gdLst>
                  <a:gd name="T0" fmla="*/ 4 w 20"/>
                  <a:gd name="T1" fmla="*/ 8 h 32"/>
                  <a:gd name="T2" fmla="*/ 4 w 20"/>
                  <a:gd name="T3" fmla="*/ 8 h 32"/>
                  <a:gd name="T4" fmla="*/ 2 w 20"/>
                  <a:gd name="T5" fmla="*/ 22 h 32"/>
                  <a:gd name="T6" fmla="*/ 1 w 20"/>
                  <a:gd name="T7" fmla="*/ 18 h 32"/>
                  <a:gd name="T8" fmla="*/ 5 w 20"/>
                  <a:gd name="T9" fmla="*/ 9 h 32"/>
                  <a:gd name="T10" fmla="*/ 18 w 20"/>
                  <a:gd name="T11" fmla="*/ 2 h 32"/>
                  <a:gd name="T12" fmla="*/ 18 w 20"/>
                  <a:gd name="T13" fmla="*/ 9 h 32"/>
                  <a:gd name="T14" fmla="*/ 16 w 20"/>
                  <a:gd name="T15" fmla="*/ 31 h 32"/>
                  <a:gd name="T16" fmla="*/ 2 w 20"/>
                  <a:gd name="T17" fmla="*/ 22 h 32"/>
                  <a:gd name="T18" fmla="*/ 19 w 20"/>
                  <a:gd name="T19" fmla="*/ 0 h 32"/>
                  <a:gd name="T20" fmla="*/ 4 w 20"/>
                  <a:gd name="T21" fmla="*/ 8 h 32"/>
                  <a:gd name="T22" fmla="*/ 0 w 20"/>
                  <a:gd name="T23" fmla="*/ 18 h 32"/>
                  <a:gd name="T24" fmla="*/ 1 w 20"/>
                  <a:gd name="T25" fmla="*/ 23 h 32"/>
                  <a:gd name="T26" fmla="*/ 17 w 20"/>
                  <a:gd name="T27" fmla="*/ 32 h 32"/>
                  <a:gd name="T28" fmla="*/ 17 w 20"/>
                  <a:gd name="T29" fmla="*/ 32 h 32"/>
                  <a:gd name="T30" fmla="*/ 19 w 20"/>
                  <a:gd name="T31" fmla="*/ 9 h 32"/>
                  <a:gd name="T32" fmla="*/ 20 w 20"/>
                  <a:gd name="T33" fmla="*/ 0 h 32"/>
                  <a:gd name="T34" fmla="*/ 19 w 20"/>
                  <a:gd name="T3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32"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moveTo>
                      <a:pt x="2" y="22"/>
                    </a:moveTo>
                    <a:cubicBezTo>
                      <a:pt x="2" y="21"/>
                      <a:pt x="1" y="19"/>
                      <a:pt x="1" y="18"/>
                    </a:cubicBezTo>
                    <a:cubicBezTo>
                      <a:pt x="2" y="15"/>
                      <a:pt x="3" y="12"/>
                      <a:pt x="5" y="9"/>
                    </a:cubicBezTo>
                    <a:cubicBezTo>
                      <a:pt x="8" y="5"/>
                      <a:pt x="13" y="2"/>
                      <a:pt x="18" y="2"/>
                    </a:cubicBezTo>
                    <a:cubicBezTo>
                      <a:pt x="18" y="3"/>
                      <a:pt x="18" y="9"/>
                      <a:pt x="18" y="9"/>
                    </a:cubicBezTo>
                    <a:cubicBezTo>
                      <a:pt x="18" y="9"/>
                      <a:pt x="16" y="29"/>
                      <a:pt x="16" y="31"/>
                    </a:cubicBezTo>
                    <a:cubicBezTo>
                      <a:pt x="9" y="30"/>
                      <a:pt x="4" y="26"/>
                      <a:pt x="2" y="22"/>
                    </a:cubicBezTo>
                    <a:moveTo>
                      <a:pt x="19" y="0"/>
                    </a:moveTo>
                    <a:cubicBezTo>
                      <a:pt x="13" y="0"/>
                      <a:pt x="8" y="3"/>
                      <a:pt x="4" y="8"/>
                    </a:cubicBezTo>
                    <a:cubicBezTo>
                      <a:pt x="2" y="12"/>
                      <a:pt x="0" y="15"/>
                      <a:pt x="0" y="18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3" y="28"/>
                      <a:pt x="9" y="31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34" y="1986"/>
                <a:ext cx="45" cy="75"/>
              </a:xfrm>
              <a:custGeom>
                <a:avLst/>
                <a:gdLst>
                  <a:gd name="T0" fmla="*/ 4 w 28"/>
                  <a:gd name="T1" fmla="*/ 1 h 46"/>
                  <a:gd name="T2" fmla="*/ 23 w 28"/>
                  <a:gd name="T3" fmla="*/ 12 h 46"/>
                  <a:gd name="T4" fmla="*/ 26 w 28"/>
                  <a:gd name="T5" fmla="*/ 23 h 46"/>
                  <a:gd name="T6" fmla="*/ 23 w 28"/>
                  <a:gd name="T7" fmla="*/ 32 h 46"/>
                  <a:gd name="T8" fmla="*/ 2 w 28"/>
                  <a:gd name="T9" fmla="*/ 45 h 46"/>
                  <a:gd name="T10" fmla="*/ 2 w 28"/>
                  <a:gd name="T11" fmla="*/ 13 h 46"/>
                  <a:gd name="T12" fmla="*/ 3 w 28"/>
                  <a:gd name="T13" fmla="*/ 1 h 46"/>
                  <a:gd name="T14" fmla="*/ 4 w 28"/>
                  <a:gd name="T15" fmla="*/ 1 h 46"/>
                  <a:gd name="T16" fmla="*/ 4 w 28"/>
                  <a:gd name="T17" fmla="*/ 0 h 46"/>
                  <a:gd name="T18" fmla="*/ 2 w 28"/>
                  <a:gd name="T19" fmla="*/ 0 h 46"/>
                  <a:gd name="T20" fmla="*/ 2 w 28"/>
                  <a:gd name="T21" fmla="*/ 1 h 46"/>
                  <a:gd name="T22" fmla="*/ 1 w 28"/>
                  <a:gd name="T23" fmla="*/ 46 h 46"/>
                  <a:gd name="T24" fmla="*/ 1 w 28"/>
                  <a:gd name="T25" fmla="*/ 46 h 46"/>
                  <a:gd name="T26" fmla="*/ 2 w 28"/>
                  <a:gd name="T27" fmla="*/ 46 h 46"/>
                  <a:gd name="T28" fmla="*/ 25 w 28"/>
                  <a:gd name="T29" fmla="*/ 33 h 46"/>
                  <a:gd name="T30" fmla="*/ 24 w 28"/>
                  <a:gd name="T31" fmla="*/ 12 h 46"/>
                  <a:gd name="T32" fmla="*/ 4 w 28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6">
                    <a:moveTo>
                      <a:pt x="4" y="1"/>
                    </a:moveTo>
                    <a:cubicBezTo>
                      <a:pt x="13" y="2"/>
                      <a:pt x="20" y="6"/>
                      <a:pt x="23" y="12"/>
                    </a:cubicBezTo>
                    <a:cubicBezTo>
                      <a:pt x="25" y="16"/>
                      <a:pt x="26" y="20"/>
                      <a:pt x="26" y="23"/>
                    </a:cubicBezTo>
                    <a:cubicBezTo>
                      <a:pt x="26" y="26"/>
                      <a:pt x="25" y="29"/>
                      <a:pt x="23" y="32"/>
                    </a:cubicBezTo>
                    <a:cubicBezTo>
                      <a:pt x="20" y="39"/>
                      <a:pt x="12" y="43"/>
                      <a:pt x="2" y="45"/>
                    </a:cubicBezTo>
                    <a:cubicBezTo>
                      <a:pt x="2" y="35"/>
                      <a:pt x="2" y="25"/>
                      <a:pt x="2" y="13"/>
                    </a:cubicBezTo>
                    <a:cubicBezTo>
                      <a:pt x="2" y="10"/>
                      <a:pt x="3" y="6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33"/>
                      <a:pt x="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2" y="45"/>
                      <a:pt x="20" y="40"/>
                      <a:pt x="25" y="33"/>
                    </a:cubicBezTo>
                    <a:cubicBezTo>
                      <a:pt x="28" y="26"/>
                      <a:pt x="28" y="18"/>
                      <a:pt x="24" y="12"/>
                    </a:cubicBezTo>
                    <a:cubicBezTo>
                      <a:pt x="20" y="5"/>
                      <a:pt x="13" y="0"/>
                      <a:pt x="4" y="0"/>
                    </a:cubicBezTo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79" y="1906"/>
                <a:ext cx="49" cy="41"/>
              </a:xfrm>
              <a:custGeom>
                <a:avLst/>
                <a:gdLst>
                  <a:gd name="T0" fmla="*/ 17 w 30"/>
                  <a:gd name="T1" fmla="*/ 2 h 25"/>
                  <a:gd name="T2" fmla="*/ 30 w 30"/>
                  <a:gd name="T3" fmla="*/ 0 h 25"/>
                  <a:gd name="T4" fmla="*/ 14 w 30"/>
                  <a:gd name="T5" fmla="*/ 24 h 25"/>
                  <a:gd name="T6" fmla="*/ 3 w 30"/>
                  <a:gd name="T7" fmla="*/ 25 h 25"/>
                  <a:gd name="T8" fmla="*/ 17 w 30"/>
                  <a:gd name="T9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5">
                    <a:moveTo>
                      <a:pt x="17" y="2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0" y="18"/>
                      <a:pt x="17" y="2"/>
                    </a:cubicBezTo>
                    <a:close/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62" y="2017"/>
                <a:ext cx="8" cy="17"/>
              </a:xfrm>
              <a:custGeom>
                <a:avLst/>
                <a:gdLst>
                  <a:gd name="T0" fmla="*/ 1 w 5"/>
                  <a:gd name="T1" fmla="*/ 0 h 10"/>
                  <a:gd name="T2" fmla="*/ 5 w 5"/>
                  <a:gd name="T3" fmla="*/ 6 h 10"/>
                  <a:gd name="T4" fmla="*/ 2 w 5"/>
                  <a:gd name="T5" fmla="*/ 8 h 10"/>
                  <a:gd name="T6" fmla="*/ 1 w 5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0">
                    <a:moveTo>
                      <a:pt x="1" y="0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0" y="10"/>
                      <a:pt x="1" y="0"/>
                    </a:cubicBezTo>
                    <a:close/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43" y="3068"/>
                <a:ext cx="572" cy="571"/>
              </a:xfrm>
              <a:prstGeom prst="ellipse">
                <a:avLst/>
              </a:pr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72" y="3095"/>
                <a:ext cx="515" cy="5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011" y="3134"/>
                <a:ext cx="437" cy="437"/>
              </a:xfrm>
              <a:prstGeom prst="ellipse">
                <a:avLst/>
              </a:prstGeom>
              <a:solidFill>
                <a:srgbClr val="ADD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20" y="3162"/>
                <a:ext cx="217" cy="389"/>
              </a:xfrm>
              <a:custGeom>
                <a:avLst/>
                <a:gdLst>
                  <a:gd name="T0" fmla="*/ 102 w 133"/>
                  <a:gd name="T1" fmla="*/ 154 h 239"/>
                  <a:gd name="T2" fmla="*/ 76 w 133"/>
                  <a:gd name="T3" fmla="*/ 170 h 239"/>
                  <a:gd name="T4" fmla="*/ 74 w 133"/>
                  <a:gd name="T5" fmla="*/ 117 h 239"/>
                  <a:gd name="T6" fmla="*/ 77 w 133"/>
                  <a:gd name="T7" fmla="*/ 117 h 239"/>
                  <a:gd name="T8" fmla="*/ 102 w 133"/>
                  <a:gd name="T9" fmla="*/ 154 h 239"/>
                  <a:gd name="T10" fmla="*/ 42 w 133"/>
                  <a:gd name="T11" fmla="*/ 74 h 239"/>
                  <a:gd name="T12" fmla="*/ 59 w 133"/>
                  <a:gd name="T13" fmla="*/ 64 h 239"/>
                  <a:gd name="T14" fmla="*/ 58 w 133"/>
                  <a:gd name="T15" fmla="*/ 101 h 239"/>
                  <a:gd name="T16" fmla="*/ 42 w 133"/>
                  <a:gd name="T17" fmla="*/ 74 h 239"/>
                  <a:gd name="T18" fmla="*/ 114 w 133"/>
                  <a:gd name="T19" fmla="*/ 106 h 239"/>
                  <a:gd name="T20" fmla="*/ 75 w 133"/>
                  <a:gd name="T21" fmla="*/ 100 h 239"/>
                  <a:gd name="T22" fmla="*/ 75 w 133"/>
                  <a:gd name="T23" fmla="*/ 92 h 239"/>
                  <a:gd name="T24" fmla="*/ 76 w 133"/>
                  <a:gd name="T25" fmla="*/ 67 h 239"/>
                  <a:gd name="T26" fmla="*/ 107 w 133"/>
                  <a:gd name="T27" fmla="*/ 86 h 239"/>
                  <a:gd name="T28" fmla="*/ 122 w 133"/>
                  <a:gd name="T29" fmla="*/ 58 h 239"/>
                  <a:gd name="T30" fmla="*/ 79 w 133"/>
                  <a:gd name="T31" fmla="*/ 41 h 239"/>
                  <a:gd name="T32" fmla="*/ 88 w 133"/>
                  <a:gd name="T33" fmla="*/ 3 h 239"/>
                  <a:gd name="T34" fmla="*/ 60 w 133"/>
                  <a:gd name="T35" fmla="*/ 2 h 239"/>
                  <a:gd name="T36" fmla="*/ 60 w 133"/>
                  <a:gd name="T37" fmla="*/ 41 h 239"/>
                  <a:gd name="T38" fmla="*/ 20 w 133"/>
                  <a:gd name="T39" fmla="*/ 58 h 239"/>
                  <a:gd name="T40" fmla="*/ 21 w 133"/>
                  <a:gd name="T41" fmla="*/ 116 h 239"/>
                  <a:gd name="T42" fmla="*/ 58 w 133"/>
                  <a:gd name="T43" fmla="*/ 119 h 239"/>
                  <a:gd name="T44" fmla="*/ 58 w 133"/>
                  <a:gd name="T45" fmla="*/ 159 h 239"/>
                  <a:gd name="T46" fmla="*/ 58 w 133"/>
                  <a:gd name="T47" fmla="*/ 171 h 239"/>
                  <a:gd name="T48" fmla="*/ 20 w 133"/>
                  <a:gd name="T49" fmla="*/ 143 h 239"/>
                  <a:gd name="T50" fmla="*/ 3 w 133"/>
                  <a:gd name="T51" fmla="*/ 158 h 239"/>
                  <a:gd name="T52" fmla="*/ 59 w 133"/>
                  <a:gd name="T53" fmla="*/ 197 h 239"/>
                  <a:gd name="T54" fmla="*/ 60 w 133"/>
                  <a:gd name="T55" fmla="*/ 237 h 239"/>
                  <a:gd name="T56" fmla="*/ 85 w 133"/>
                  <a:gd name="T57" fmla="*/ 239 h 239"/>
                  <a:gd name="T58" fmla="*/ 81 w 133"/>
                  <a:gd name="T59" fmla="*/ 216 h 239"/>
                  <a:gd name="T60" fmla="*/ 79 w 133"/>
                  <a:gd name="T61" fmla="*/ 195 h 239"/>
                  <a:gd name="T62" fmla="*/ 127 w 133"/>
                  <a:gd name="T63" fmla="*/ 159 h 239"/>
                  <a:gd name="T64" fmla="*/ 114 w 133"/>
                  <a:gd name="T65" fmla="*/ 106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239">
                    <a:moveTo>
                      <a:pt x="102" y="154"/>
                    </a:moveTo>
                    <a:cubicBezTo>
                      <a:pt x="97" y="163"/>
                      <a:pt x="87" y="168"/>
                      <a:pt x="76" y="170"/>
                    </a:cubicBezTo>
                    <a:cubicBezTo>
                      <a:pt x="74" y="153"/>
                      <a:pt x="74" y="135"/>
                      <a:pt x="74" y="117"/>
                    </a:cubicBezTo>
                    <a:cubicBezTo>
                      <a:pt x="75" y="117"/>
                      <a:pt x="76" y="117"/>
                      <a:pt x="77" y="117"/>
                    </a:cubicBezTo>
                    <a:cubicBezTo>
                      <a:pt x="99" y="116"/>
                      <a:pt x="110" y="138"/>
                      <a:pt x="102" y="154"/>
                    </a:cubicBezTo>
                    <a:close/>
                    <a:moveTo>
                      <a:pt x="42" y="74"/>
                    </a:moveTo>
                    <a:cubicBezTo>
                      <a:pt x="47" y="68"/>
                      <a:pt x="53" y="64"/>
                      <a:pt x="59" y="64"/>
                    </a:cubicBezTo>
                    <a:cubicBezTo>
                      <a:pt x="59" y="76"/>
                      <a:pt x="58" y="88"/>
                      <a:pt x="58" y="101"/>
                    </a:cubicBezTo>
                    <a:cubicBezTo>
                      <a:pt x="42" y="99"/>
                      <a:pt x="33" y="88"/>
                      <a:pt x="42" y="74"/>
                    </a:cubicBezTo>
                    <a:moveTo>
                      <a:pt x="114" y="106"/>
                    </a:moveTo>
                    <a:cubicBezTo>
                      <a:pt x="101" y="98"/>
                      <a:pt x="88" y="100"/>
                      <a:pt x="75" y="100"/>
                    </a:cubicBezTo>
                    <a:cubicBezTo>
                      <a:pt x="75" y="98"/>
                      <a:pt x="75" y="95"/>
                      <a:pt x="75" y="92"/>
                    </a:cubicBezTo>
                    <a:cubicBezTo>
                      <a:pt x="75" y="84"/>
                      <a:pt x="76" y="75"/>
                      <a:pt x="76" y="67"/>
                    </a:cubicBezTo>
                    <a:cubicBezTo>
                      <a:pt x="88" y="71"/>
                      <a:pt x="100" y="80"/>
                      <a:pt x="107" y="86"/>
                    </a:cubicBezTo>
                    <a:cubicBezTo>
                      <a:pt x="104" y="83"/>
                      <a:pt x="120" y="60"/>
                      <a:pt x="122" y="58"/>
                    </a:cubicBezTo>
                    <a:cubicBezTo>
                      <a:pt x="113" y="49"/>
                      <a:pt x="97" y="43"/>
                      <a:pt x="79" y="41"/>
                    </a:cubicBezTo>
                    <a:cubicBezTo>
                      <a:pt x="81" y="28"/>
                      <a:pt x="84" y="15"/>
                      <a:pt x="88" y="3"/>
                    </a:cubicBezTo>
                    <a:cubicBezTo>
                      <a:pt x="80" y="0"/>
                      <a:pt x="69" y="2"/>
                      <a:pt x="60" y="2"/>
                    </a:cubicBezTo>
                    <a:cubicBezTo>
                      <a:pt x="60" y="15"/>
                      <a:pt x="60" y="28"/>
                      <a:pt x="60" y="41"/>
                    </a:cubicBezTo>
                    <a:cubicBezTo>
                      <a:pt x="43" y="43"/>
                      <a:pt x="28" y="48"/>
                      <a:pt x="20" y="58"/>
                    </a:cubicBezTo>
                    <a:cubicBezTo>
                      <a:pt x="8" y="74"/>
                      <a:pt x="0" y="103"/>
                      <a:pt x="21" y="116"/>
                    </a:cubicBezTo>
                    <a:cubicBezTo>
                      <a:pt x="32" y="124"/>
                      <a:pt x="45" y="122"/>
                      <a:pt x="58" y="119"/>
                    </a:cubicBezTo>
                    <a:cubicBezTo>
                      <a:pt x="58" y="132"/>
                      <a:pt x="58" y="146"/>
                      <a:pt x="58" y="159"/>
                    </a:cubicBezTo>
                    <a:cubicBezTo>
                      <a:pt x="58" y="163"/>
                      <a:pt x="58" y="167"/>
                      <a:pt x="58" y="171"/>
                    </a:cubicBezTo>
                    <a:cubicBezTo>
                      <a:pt x="39" y="169"/>
                      <a:pt x="21" y="159"/>
                      <a:pt x="20" y="143"/>
                    </a:cubicBezTo>
                    <a:cubicBezTo>
                      <a:pt x="15" y="147"/>
                      <a:pt x="7" y="153"/>
                      <a:pt x="3" y="158"/>
                    </a:cubicBezTo>
                    <a:cubicBezTo>
                      <a:pt x="16" y="176"/>
                      <a:pt x="33" y="195"/>
                      <a:pt x="59" y="197"/>
                    </a:cubicBezTo>
                    <a:cubicBezTo>
                      <a:pt x="59" y="210"/>
                      <a:pt x="59" y="224"/>
                      <a:pt x="60" y="237"/>
                    </a:cubicBezTo>
                    <a:cubicBezTo>
                      <a:pt x="66" y="235"/>
                      <a:pt x="79" y="234"/>
                      <a:pt x="85" y="239"/>
                    </a:cubicBezTo>
                    <a:cubicBezTo>
                      <a:pt x="85" y="231"/>
                      <a:pt x="82" y="224"/>
                      <a:pt x="81" y="216"/>
                    </a:cubicBezTo>
                    <a:cubicBezTo>
                      <a:pt x="80" y="209"/>
                      <a:pt x="79" y="202"/>
                      <a:pt x="79" y="195"/>
                    </a:cubicBezTo>
                    <a:cubicBezTo>
                      <a:pt x="100" y="190"/>
                      <a:pt x="121" y="177"/>
                      <a:pt x="127" y="159"/>
                    </a:cubicBezTo>
                    <a:cubicBezTo>
                      <a:pt x="133" y="142"/>
                      <a:pt x="133" y="117"/>
                      <a:pt x="114" y="106"/>
                    </a:cubicBezTo>
                  </a:path>
                </a:pathLst>
              </a:custGeom>
              <a:solidFill>
                <a:srgbClr val="007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3" y="3063"/>
                <a:ext cx="18" cy="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73" y="3064"/>
                <a:ext cx="22" cy="38"/>
              </a:xfrm>
              <a:custGeom>
                <a:avLst/>
                <a:gdLst>
                  <a:gd name="T0" fmla="*/ 0 w 22"/>
                  <a:gd name="T1" fmla="*/ 4 h 38"/>
                  <a:gd name="T2" fmla="*/ 6 w 22"/>
                  <a:gd name="T3" fmla="*/ 38 h 38"/>
                  <a:gd name="T4" fmla="*/ 22 w 22"/>
                  <a:gd name="T5" fmla="*/ 35 h 38"/>
                  <a:gd name="T6" fmla="*/ 16 w 22"/>
                  <a:gd name="T7" fmla="*/ 0 h 38"/>
                  <a:gd name="T8" fmla="*/ 0 w 22"/>
                  <a:gd name="T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4"/>
                    </a:moveTo>
                    <a:lnTo>
                      <a:pt x="6" y="38"/>
                    </a:lnTo>
                    <a:lnTo>
                      <a:pt x="22" y="35"/>
                    </a:lnTo>
                    <a:lnTo>
                      <a:pt x="1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24" y="3076"/>
                <a:ext cx="27" cy="39"/>
              </a:xfrm>
              <a:custGeom>
                <a:avLst/>
                <a:gdLst>
                  <a:gd name="T0" fmla="*/ 0 w 27"/>
                  <a:gd name="T1" fmla="*/ 6 h 39"/>
                  <a:gd name="T2" fmla="*/ 13 w 27"/>
                  <a:gd name="T3" fmla="*/ 39 h 39"/>
                  <a:gd name="T4" fmla="*/ 27 w 27"/>
                  <a:gd name="T5" fmla="*/ 32 h 39"/>
                  <a:gd name="T6" fmla="*/ 16 w 27"/>
                  <a:gd name="T7" fmla="*/ 0 h 39"/>
                  <a:gd name="T8" fmla="*/ 0 w 27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6"/>
                    </a:moveTo>
                    <a:lnTo>
                      <a:pt x="13" y="39"/>
                    </a:lnTo>
                    <a:lnTo>
                      <a:pt x="27" y="32"/>
                    </a:lnTo>
                    <a:lnTo>
                      <a:pt x="1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78" y="3095"/>
                <a:ext cx="33" cy="39"/>
              </a:xfrm>
              <a:custGeom>
                <a:avLst/>
                <a:gdLst>
                  <a:gd name="T0" fmla="*/ 0 w 33"/>
                  <a:gd name="T1" fmla="*/ 8 h 39"/>
                  <a:gd name="T2" fmla="*/ 18 w 33"/>
                  <a:gd name="T3" fmla="*/ 39 h 39"/>
                  <a:gd name="T4" fmla="*/ 33 w 33"/>
                  <a:gd name="T5" fmla="*/ 31 h 39"/>
                  <a:gd name="T6" fmla="*/ 15 w 33"/>
                  <a:gd name="T7" fmla="*/ 0 h 39"/>
                  <a:gd name="T8" fmla="*/ 0 w 33"/>
                  <a:gd name="T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9">
                    <a:moveTo>
                      <a:pt x="0" y="8"/>
                    </a:moveTo>
                    <a:lnTo>
                      <a:pt x="18" y="39"/>
                    </a:lnTo>
                    <a:lnTo>
                      <a:pt x="33" y="31"/>
                    </a:lnTo>
                    <a:lnTo>
                      <a:pt x="1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37" y="3123"/>
                <a:ext cx="36" cy="37"/>
              </a:xfrm>
              <a:custGeom>
                <a:avLst/>
                <a:gdLst>
                  <a:gd name="T0" fmla="*/ 0 w 36"/>
                  <a:gd name="T1" fmla="*/ 11 h 37"/>
                  <a:gd name="T2" fmla="*/ 23 w 36"/>
                  <a:gd name="T3" fmla="*/ 37 h 37"/>
                  <a:gd name="T4" fmla="*/ 36 w 36"/>
                  <a:gd name="T5" fmla="*/ 28 h 37"/>
                  <a:gd name="T6" fmla="*/ 13 w 36"/>
                  <a:gd name="T7" fmla="*/ 0 h 37"/>
                  <a:gd name="T8" fmla="*/ 0 w 36"/>
                  <a:gd name="T9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7">
                    <a:moveTo>
                      <a:pt x="0" y="11"/>
                    </a:moveTo>
                    <a:lnTo>
                      <a:pt x="23" y="37"/>
                    </a:lnTo>
                    <a:lnTo>
                      <a:pt x="36" y="28"/>
                    </a:lnTo>
                    <a:lnTo>
                      <a:pt x="13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02" y="3157"/>
                <a:ext cx="39" cy="36"/>
              </a:xfrm>
              <a:custGeom>
                <a:avLst/>
                <a:gdLst>
                  <a:gd name="T0" fmla="*/ 0 w 39"/>
                  <a:gd name="T1" fmla="*/ 13 h 36"/>
                  <a:gd name="T2" fmla="*/ 27 w 39"/>
                  <a:gd name="T3" fmla="*/ 36 h 36"/>
                  <a:gd name="T4" fmla="*/ 39 w 39"/>
                  <a:gd name="T5" fmla="*/ 23 h 36"/>
                  <a:gd name="T6" fmla="*/ 11 w 39"/>
                  <a:gd name="T7" fmla="*/ 0 h 36"/>
                  <a:gd name="T8" fmla="*/ 0 w 39"/>
                  <a:gd name="T9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6">
                    <a:moveTo>
                      <a:pt x="0" y="13"/>
                    </a:moveTo>
                    <a:lnTo>
                      <a:pt x="27" y="36"/>
                    </a:lnTo>
                    <a:lnTo>
                      <a:pt x="39" y="23"/>
                    </a:lnTo>
                    <a:lnTo>
                      <a:pt x="11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74" y="3198"/>
                <a:ext cx="39" cy="33"/>
              </a:xfrm>
              <a:custGeom>
                <a:avLst/>
                <a:gdLst>
                  <a:gd name="T0" fmla="*/ 0 w 39"/>
                  <a:gd name="T1" fmla="*/ 15 h 33"/>
                  <a:gd name="T2" fmla="*/ 31 w 39"/>
                  <a:gd name="T3" fmla="*/ 33 h 33"/>
                  <a:gd name="T4" fmla="*/ 39 w 39"/>
                  <a:gd name="T5" fmla="*/ 18 h 33"/>
                  <a:gd name="T6" fmla="*/ 8 w 39"/>
                  <a:gd name="T7" fmla="*/ 0 h 33"/>
                  <a:gd name="T8" fmla="*/ 0 w 39"/>
                  <a:gd name="T9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3">
                    <a:moveTo>
                      <a:pt x="0" y="15"/>
                    </a:moveTo>
                    <a:lnTo>
                      <a:pt x="31" y="33"/>
                    </a:lnTo>
                    <a:lnTo>
                      <a:pt x="39" y="18"/>
                    </a:lnTo>
                    <a:lnTo>
                      <a:pt x="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54" y="3244"/>
                <a:ext cx="38" cy="27"/>
              </a:xfrm>
              <a:custGeom>
                <a:avLst/>
                <a:gdLst>
                  <a:gd name="T0" fmla="*/ 0 w 38"/>
                  <a:gd name="T1" fmla="*/ 16 h 27"/>
                  <a:gd name="T2" fmla="*/ 33 w 38"/>
                  <a:gd name="T3" fmla="*/ 27 h 27"/>
                  <a:gd name="T4" fmla="*/ 38 w 38"/>
                  <a:gd name="T5" fmla="*/ 11 h 27"/>
                  <a:gd name="T6" fmla="*/ 5 w 38"/>
                  <a:gd name="T7" fmla="*/ 0 h 27"/>
                  <a:gd name="T8" fmla="*/ 0 w 38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0" y="16"/>
                    </a:moveTo>
                    <a:lnTo>
                      <a:pt x="33" y="27"/>
                    </a:lnTo>
                    <a:lnTo>
                      <a:pt x="38" y="11"/>
                    </a:lnTo>
                    <a:lnTo>
                      <a:pt x="5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41" y="3292"/>
                <a:ext cx="38" cy="23"/>
              </a:xfrm>
              <a:custGeom>
                <a:avLst/>
                <a:gdLst>
                  <a:gd name="T0" fmla="*/ 0 w 38"/>
                  <a:gd name="T1" fmla="*/ 17 h 23"/>
                  <a:gd name="T2" fmla="*/ 34 w 38"/>
                  <a:gd name="T3" fmla="*/ 23 h 23"/>
                  <a:gd name="T4" fmla="*/ 38 w 38"/>
                  <a:gd name="T5" fmla="*/ 7 h 23"/>
                  <a:gd name="T6" fmla="*/ 3 w 38"/>
                  <a:gd name="T7" fmla="*/ 0 h 23"/>
                  <a:gd name="T8" fmla="*/ 0 w 38"/>
                  <a:gd name="T9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0" y="17"/>
                    </a:moveTo>
                    <a:lnTo>
                      <a:pt x="34" y="23"/>
                    </a:lnTo>
                    <a:lnTo>
                      <a:pt x="38" y="7"/>
                    </a:lnTo>
                    <a:lnTo>
                      <a:pt x="3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38" y="3343"/>
                <a:ext cx="36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1338" y="5376863"/>
              <a:ext cx="60325" cy="36512"/>
            </a:xfrm>
            <a:custGeom>
              <a:avLst/>
              <a:gdLst>
                <a:gd name="T0" fmla="*/ 0 w 38"/>
                <a:gd name="T1" fmla="*/ 6 h 23"/>
                <a:gd name="T2" fmla="*/ 2 w 38"/>
                <a:gd name="T3" fmla="*/ 23 h 23"/>
                <a:gd name="T4" fmla="*/ 38 w 38"/>
                <a:gd name="T5" fmla="*/ 18 h 23"/>
                <a:gd name="T6" fmla="*/ 34 w 38"/>
                <a:gd name="T7" fmla="*/ 0 h 23"/>
                <a:gd name="T8" fmla="*/ 0 w 38"/>
                <a:gd name="T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0" y="6"/>
                  </a:moveTo>
                  <a:lnTo>
                    <a:pt x="2" y="23"/>
                  </a:lnTo>
                  <a:lnTo>
                    <a:pt x="38" y="18"/>
                  </a:lnTo>
                  <a:lnTo>
                    <a:pt x="3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0388" y="5446713"/>
              <a:ext cx="58738" cy="44450"/>
            </a:xfrm>
            <a:custGeom>
              <a:avLst/>
              <a:gdLst>
                <a:gd name="T0" fmla="*/ 0 w 37"/>
                <a:gd name="T1" fmla="*/ 11 h 28"/>
                <a:gd name="T2" fmla="*/ 5 w 37"/>
                <a:gd name="T3" fmla="*/ 28 h 28"/>
                <a:gd name="T4" fmla="*/ 37 w 37"/>
                <a:gd name="T5" fmla="*/ 16 h 28"/>
                <a:gd name="T6" fmla="*/ 32 w 37"/>
                <a:gd name="T7" fmla="*/ 0 h 28"/>
                <a:gd name="T8" fmla="*/ 0 w 37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8">
                  <a:moveTo>
                    <a:pt x="0" y="11"/>
                  </a:moveTo>
                  <a:lnTo>
                    <a:pt x="5" y="28"/>
                  </a:lnTo>
                  <a:lnTo>
                    <a:pt x="37" y="16"/>
                  </a:lnTo>
                  <a:lnTo>
                    <a:pt x="3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30551" y="5511800"/>
              <a:ext cx="61913" cy="50800"/>
            </a:xfrm>
            <a:custGeom>
              <a:avLst/>
              <a:gdLst>
                <a:gd name="T0" fmla="*/ 0 w 39"/>
                <a:gd name="T1" fmla="*/ 17 h 32"/>
                <a:gd name="T2" fmla="*/ 8 w 39"/>
                <a:gd name="T3" fmla="*/ 32 h 32"/>
                <a:gd name="T4" fmla="*/ 39 w 39"/>
                <a:gd name="T5" fmla="*/ 16 h 32"/>
                <a:gd name="T6" fmla="*/ 30 w 39"/>
                <a:gd name="T7" fmla="*/ 0 h 32"/>
                <a:gd name="T8" fmla="*/ 0 w 39"/>
                <a:gd name="T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2">
                  <a:moveTo>
                    <a:pt x="0" y="17"/>
                  </a:moveTo>
                  <a:lnTo>
                    <a:pt x="8" y="32"/>
                  </a:lnTo>
                  <a:lnTo>
                    <a:pt x="39" y="1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5001" y="5573713"/>
              <a:ext cx="58738" cy="53975"/>
            </a:xfrm>
            <a:custGeom>
              <a:avLst/>
              <a:gdLst>
                <a:gd name="T0" fmla="*/ 0 w 37"/>
                <a:gd name="T1" fmla="*/ 21 h 34"/>
                <a:gd name="T2" fmla="*/ 10 w 37"/>
                <a:gd name="T3" fmla="*/ 34 h 34"/>
                <a:gd name="T4" fmla="*/ 37 w 37"/>
                <a:gd name="T5" fmla="*/ 13 h 34"/>
                <a:gd name="T6" fmla="*/ 26 w 37"/>
                <a:gd name="T7" fmla="*/ 0 h 34"/>
                <a:gd name="T8" fmla="*/ 0 w 37"/>
                <a:gd name="T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0" y="21"/>
                  </a:moveTo>
                  <a:lnTo>
                    <a:pt x="10" y="34"/>
                  </a:lnTo>
                  <a:lnTo>
                    <a:pt x="37" y="13"/>
                  </a:lnTo>
                  <a:lnTo>
                    <a:pt x="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8976" y="5624513"/>
              <a:ext cx="57150" cy="60325"/>
            </a:xfrm>
            <a:custGeom>
              <a:avLst/>
              <a:gdLst>
                <a:gd name="T0" fmla="*/ 0 w 36"/>
                <a:gd name="T1" fmla="*/ 26 h 38"/>
                <a:gd name="T2" fmla="*/ 13 w 36"/>
                <a:gd name="T3" fmla="*/ 38 h 38"/>
                <a:gd name="T4" fmla="*/ 36 w 36"/>
                <a:gd name="T5" fmla="*/ 12 h 38"/>
                <a:gd name="T6" fmla="*/ 23 w 36"/>
                <a:gd name="T7" fmla="*/ 0 h 38"/>
                <a:gd name="T8" fmla="*/ 0 w 36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0" y="26"/>
                  </a:moveTo>
                  <a:lnTo>
                    <a:pt x="13" y="38"/>
                  </a:lnTo>
                  <a:lnTo>
                    <a:pt x="36" y="12"/>
                  </a:lnTo>
                  <a:lnTo>
                    <a:pt x="23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94063" y="5668963"/>
              <a:ext cx="50800" cy="58737"/>
            </a:xfrm>
            <a:custGeom>
              <a:avLst/>
              <a:gdLst>
                <a:gd name="T0" fmla="*/ 0 w 32"/>
                <a:gd name="T1" fmla="*/ 29 h 37"/>
                <a:gd name="T2" fmla="*/ 14 w 32"/>
                <a:gd name="T3" fmla="*/ 37 h 37"/>
                <a:gd name="T4" fmla="*/ 32 w 32"/>
                <a:gd name="T5" fmla="*/ 8 h 37"/>
                <a:gd name="T6" fmla="*/ 18 w 32"/>
                <a:gd name="T7" fmla="*/ 0 h 37"/>
                <a:gd name="T8" fmla="*/ 0 w 32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0" y="29"/>
                  </a:moveTo>
                  <a:lnTo>
                    <a:pt x="14" y="37"/>
                  </a:lnTo>
                  <a:lnTo>
                    <a:pt x="32" y="8"/>
                  </a:lnTo>
                  <a:lnTo>
                    <a:pt x="18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7451" y="5672138"/>
              <a:ext cx="52388" cy="61912"/>
            </a:xfrm>
            <a:custGeom>
              <a:avLst/>
              <a:gdLst>
                <a:gd name="T0" fmla="*/ 0 w 33"/>
                <a:gd name="T1" fmla="*/ 8 h 39"/>
                <a:gd name="T2" fmla="*/ 18 w 33"/>
                <a:gd name="T3" fmla="*/ 39 h 39"/>
                <a:gd name="T4" fmla="*/ 33 w 33"/>
                <a:gd name="T5" fmla="*/ 29 h 39"/>
                <a:gd name="T6" fmla="*/ 15 w 33"/>
                <a:gd name="T7" fmla="*/ 0 h 39"/>
                <a:gd name="T8" fmla="*/ 0 w 33"/>
                <a:gd name="T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0" y="8"/>
                  </a:moveTo>
                  <a:lnTo>
                    <a:pt x="18" y="39"/>
                  </a:lnTo>
                  <a:lnTo>
                    <a:pt x="33" y="29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7776" y="5629275"/>
              <a:ext cx="57150" cy="60325"/>
            </a:xfrm>
            <a:custGeom>
              <a:avLst/>
              <a:gdLst>
                <a:gd name="T0" fmla="*/ 0 w 36"/>
                <a:gd name="T1" fmla="*/ 10 h 38"/>
                <a:gd name="T2" fmla="*/ 23 w 36"/>
                <a:gd name="T3" fmla="*/ 38 h 38"/>
                <a:gd name="T4" fmla="*/ 36 w 36"/>
                <a:gd name="T5" fmla="*/ 27 h 38"/>
                <a:gd name="T6" fmla="*/ 13 w 36"/>
                <a:gd name="T7" fmla="*/ 0 h 38"/>
                <a:gd name="T8" fmla="*/ 0 w 36"/>
                <a:gd name="T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0" y="10"/>
                  </a:moveTo>
                  <a:lnTo>
                    <a:pt x="23" y="38"/>
                  </a:lnTo>
                  <a:lnTo>
                    <a:pt x="36" y="27"/>
                  </a:lnTo>
                  <a:lnTo>
                    <a:pt x="1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8576" y="5578475"/>
              <a:ext cx="63500" cy="53975"/>
            </a:xfrm>
            <a:custGeom>
              <a:avLst/>
              <a:gdLst>
                <a:gd name="T0" fmla="*/ 0 w 40"/>
                <a:gd name="T1" fmla="*/ 13 h 34"/>
                <a:gd name="T2" fmla="*/ 28 w 40"/>
                <a:gd name="T3" fmla="*/ 34 h 34"/>
                <a:gd name="T4" fmla="*/ 40 w 40"/>
                <a:gd name="T5" fmla="*/ 21 h 34"/>
                <a:gd name="T6" fmla="*/ 12 w 40"/>
                <a:gd name="T7" fmla="*/ 0 h 34"/>
                <a:gd name="T8" fmla="*/ 0 w 40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4">
                  <a:moveTo>
                    <a:pt x="0" y="13"/>
                  </a:moveTo>
                  <a:lnTo>
                    <a:pt x="28" y="34"/>
                  </a:lnTo>
                  <a:lnTo>
                    <a:pt x="40" y="21"/>
                  </a:lnTo>
                  <a:lnTo>
                    <a:pt x="12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3026" y="5518150"/>
              <a:ext cx="61913" cy="52387"/>
            </a:xfrm>
            <a:custGeom>
              <a:avLst/>
              <a:gdLst>
                <a:gd name="T0" fmla="*/ 0 w 39"/>
                <a:gd name="T1" fmla="*/ 15 h 33"/>
                <a:gd name="T2" fmla="*/ 31 w 39"/>
                <a:gd name="T3" fmla="*/ 33 h 33"/>
                <a:gd name="T4" fmla="*/ 39 w 39"/>
                <a:gd name="T5" fmla="*/ 18 h 33"/>
                <a:gd name="T6" fmla="*/ 8 w 39"/>
                <a:gd name="T7" fmla="*/ 0 h 33"/>
                <a:gd name="T8" fmla="*/ 0 w 39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3">
                  <a:moveTo>
                    <a:pt x="0" y="15"/>
                  </a:moveTo>
                  <a:lnTo>
                    <a:pt x="31" y="33"/>
                  </a:lnTo>
                  <a:lnTo>
                    <a:pt x="39" y="18"/>
                  </a:lnTo>
                  <a:lnTo>
                    <a:pt x="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6363" y="5454650"/>
              <a:ext cx="60325" cy="42862"/>
            </a:xfrm>
            <a:custGeom>
              <a:avLst/>
              <a:gdLst>
                <a:gd name="T0" fmla="*/ 0 w 38"/>
                <a:gd name="T1" fmla="*/ 14 h 27"/>
                <a:gd name="T2" fmla="*/ 33 w 38"/>
                <a:gd name="T3" fmla="*/ 27 h 27"/>
                <a:gd name="T4" fmla="*/ 38 w 38"/>
                <a:gd name="T5" fmla="*/ 11 h 27"/>
                <a:gd name="T6" fmla="*/ 5 w 38"/>
                <a:gd name="T7" fmla="*/ 0 h 27"/>
                <a:gd name="T8" fmla="*/ 0 w 38"/>
                <a:gd name="T9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7">
                  <a:moveTo>
                    <a:pt x="0" y="14"/>
                  </a:moveTo>
                  <a:lnTo>
                    <a:pt x="33" y="27"/>
                  </a:lnTo>
                  <a:lnTo>
                    <a:pt x="38" y="11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01" y="5384800"/>
              <a:ext cx="60325" cy="36512"/>
            </a:xfrm>
            <a:custGeom>
              <a:avLst/>
              <a:gdLst>
                <a:gd name="T0" fmla="*/ 0 w 38"/>
                <a:gd name="T1" fmla="*/ 16 h 23"/>
                <a:gd name="T2" fmla="*/ 35 w 38"/>
                <a:gd name="T3" fmla="*/ 23 h 23"/>
                <a:gd name="T4" fmla="*/ 38 w 38"/>
                <a:gd name="T5" fmla="*/ 6 h 23"/>
                <a:gd name="T6" fmla="*/ 4 w 38"/>
                <a:gd name="T7" fmla="*/ 0 h 23"/>
                <a:gd name="T8" fmla="*/ 0 w 38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0" y="16"/>
                  </a:moveTo>
                  <a:lnTo>
                    <a:pt x="35" y="23"/>
                  </a:lnTo>
                  <a:lnTo>
                    <a:pt x="38" y="6"/>
                  </a:lnTo>
                  <a:lnTo>
                    <a:pt x="4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4938" y="5314950"/>
              <a:ext cx="57150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01" y="5233988"/>
              <a:ext cx="60325" cy="36512"/>
            </a:xfrm>
            <a:custGeom>
              <a:avLst/>
              <a:gdLst>
                <a:gd name="T0" fmla="*/ 0 w 38"/>
                <a:gd name="T1" fmla="*/ 5 h 23"/>
                <a:gd name="T2" fmla="*/ 4 w 38"/>
                <a:gd name="T3" fmla="*/ 23 h 23"/>
                <a:gd name="T4" fmla="*/ 38 w 38"/>
                <a:gd name="T5" fmla="*/ 17 h 23"/>
                <a:gd name="T6" fmla="*/ 36 w 38"/>
                <a:gd name="T7" fmla="*/ 0 h 23"/>
                <a:gd name="T8" fmla="*/ 0 w 38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0" y="5"/>
                  </a:moveTo>
                  <a:lnTo>
                    <a:pt x="4" y="23"/>
                  </a:lnTo>
                  <a:lnTo>
                    <a:pt x="38" y="17"/>
                  </a:lnTo>
                  <a:lnTo>
                    <a:pt x="3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9538" y="5156200"/>
              <a:ext cx="58738" cy="44450"/>
            </a:xfrm>
            <a:custGeom>
              <a:avLst/>
              <a:gdLst>
                <a:gd name="T0" fmla="*/ 0 w 37"/>
                <a:gd name="T1" fmla="*/ 12 h 28"/>
                <a:gd name="T2" fmla="*/ 5 w 37"/>
                <a:gd name="T3" fmla="*/ 28 h 28"/>
                <a:gd name="T4" fmla="*/ 37 w 37"/>
                <a:gd name="T5" fmla="*/ 15 h 28"/>
                <a:gd name="T6" fmla="*/ 33 w 37"/>
                <a:gd name="T7" fmla="*/ 0 h 28"/>
                <a:gd name="T8" fmla="*/ 0 w 37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8">
                  <a:moveTo>
                    <a:pt x="0" y="12"/>
                  </a:moveTo>
                  <a:lnTo>
                    <a:pt x="5" y="28"/>
                  </a:lnTo>
                  <a:lnTo>
                    <a:pt x="37" y="15"/>
                  </a:lnTo>
                  <a:lnTo>
                    <a:pt x="33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6201" y="5084763"/>
              <a:ext cx="61913" cy="49212"/>
            </a:xfrm>
            <a:custGeom>
              <a:avLst/>
              <a:gdLst>
                <a:gd name="T0" fmla="*/ 0 w 39"/>
                <a:gd name="T1" fmla="*/ 16 h 31"/>
                <a:gd name="T2" fmla="*/ 10 w 39"/>
                <a:gd name="T3" fmla="*/ 31 h 31"/>
                <a:gd name="T4" fmla="*/ 39 w 39"/>
                <a:gd name="T5" fmla="*/ 14 h 31"/>
                <a:gd name="T6" fmla="*/ 31 w 39"/>
                <a:gd name="T7" fmla="*/ 0 h 31"/>
                <a:gd name="T8" fmla="*/ 0 w 39"/>
                <a:gd name="T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1">
                  <a:moveTo>
                    <a:pt x="0" y="16"/>
                  </a:moveTo>
                  <a:lnTo>
                    <a:pt x="10" y="31"/>
                  </a:lnTo>
                  <a:lnTo>
                    <a:pt x="39" y="14"/>
                  </a:lnTo>
                  <a:lnTo>
                    <a:pt x="31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4926" y="5016500"/>
              <a:ext cx="58738" cy="57150"/>
            </a:xfrm>
            <a:custGeom>
              <a:avLst/>
              <a:gdLst>
                <a:gd name="T0" fmla="*/ 0 w 37"/>
                <a:gd name="T1" fmla="*/ 23 h 36"/>
                <a:gd name="T2" fmla="*/ 11 w 37"/>
                <a:gd name="T3" fmla="*/ 36 h 36"/>
                <a:gd name="T4" fmla="*/ 37 w 37"/>
                <a:gd name="T5" fmla="*/ 14 h 36"/>
                <a:gd name="T6" fmla="*/ 27 w 37"/>
                <a:gd name="T7" fmla="*/ 0 h 36"/>
                <a:gd name="T8" fmla="*/ 0 w 37"/>
                <a:gd name="T9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23"/>
                  </a:moveTo>
                  <a:lnTo>
                    <a:pt x="11" y="36"/>
                  </a:lnTo>
                  <a:lnTo>
                    <a:pt x="37" y="14"/>
                  </a:lnTo>
                  <a:lnTo>
                    <a:pt x="2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2538" y="4962525"/>
              <a:ext cx="57150" cy="60325"/>
            </a:xfrm>
            <a:custGeom>
              <a:avLst/>
              <a:gdLst>
                <a:gd name="T0" fmla="*/ 0 w 36"/>
                <a:gd name="T1" fmla="*/ 26 h 38"/>
                <a:gd name="T2" fmla="*/ 13 w 36"/>
                <a:gd name="T3" fmla="*/ 38 h 38"/>
                <a:gd name="T4" fmla="*/ 36 w 36"/>
                <a:gd name="T5" fmla="*/ 12 h 38"/>
                <a:gd name="T6" fmla="*/ 23 w 36"/>
                <a:gd name="T7" fmla="*/ 0 h 38"/>
                <a:gd name="T8" fmla="*/ 0 w 36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0" y="26"/>
                  </a:moveTo>
                  <a:lnTo>
                    <a:pt x="13" y="38"/>
                  </a:lnTo>
                  <a:lnTo>
                    <a:pt x="36" y="12"/>
                  </a:lnTo>
                  <a:lnTo>
                    <a:pt x="23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3801" y="4919663"/>
              <a:ext cx="50800" cy="58737"/>
            </a:xfrm>
            <a:custGeom>
              <a:avLst/>
              <a:gdLst>
                <a:gd name="T0" fmla="*/ 0 w 32"/>
                <a:gd name="T1" fmla="*/ 29 h 37"/>
                <a:gd name="T2" fmla="*/ 14 w 32"/>
                <a:gd name="T3" fmla="*/ 37 h 37"/>
                <a:gd name="T4" fmla="*/ 32 w 32"/>
                <a:gd name="T5" fmla="*/ 8 h 37"/>
                <a:gd name="T6" fmla="*/ 18 w 32"/>
                <a:gd name="T7" fmla="*/ 0 h 37"/>
                <a:gd name="T8" fmla="*/ 0 w 32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0" y="29"/>
                  </a:moveTo>
                  <a:lnTo>
                    <a:pt x="14" y="37"/>
                  </a:lnTo>
                  <a:lnTo>
                    <a:pt x="32" y="8"/>
                  </a:lnTo>
                  <a:lnTo>
                    <a:pt x="18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4884738"/>
              <a:ext cx="44450" cy="63500"/>
            </a:xfrm>
            <a:custGeom>
              <a:avLst/>
              <a:gdLst>
                <a:gd name="T0" fmla="*/ 0 w 28"/>
                <a:gd name="T1" fmla="*/ 33 h 40"/>
                <a:gd name="T2" fmla="*/ 16 w 28"/>
                <a:gd name="T3" fmla="*/ 40 h 40"/>
                <a:gd name="T4" fmla="*/ 28 w 28"/>
                <a:gd name="T5" fmla="*/ 7 h 40"/>
                <a:gd name="T6" fmla="*/ 13 w 28"/>
                <a:gd name="T7" fmla="*/ 0 h 40"/>
                <a:gd name="T8" fmla="*/ 0 w 28"/>
                <a:gd name="T9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0">
                  <a:moveTo>
                    <a:pt x="0" y="33"/>
                  </a:moveTo>
                  <a:lnTo>
                    <a:pt x="16" y="40"/>
                  </a:lnTo>
                  <a:lnTo>
                    <a:pt x="28" y="7"/>
                  </a:lnTo>
                  <a:lnTo>
                    <a:pt x="13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2038" y="4867275"/>
              <a:ext cx="34925" cy="58737"/>
            </a:xfrm>
            <a:custGeom>
              <a:avLst/>
              <a:gdLst>
                <a:gd name="T0" fmla="*/ 0 w 22"/>
                <a:gd name="T1" fmla="*/ 34 h 37"/>
                <a:gd name="T2" fmla="*/ 16 w 22"/>
                <a:gd name="T3" fmla="*/ 37 h 37"/>
                <a:gd name="T4" fmla="*/ 22 w 22"/>
                <a:gd name="T5" fmla="*/ 2 h 37"/>
                <a:gd name="T6" fmla="*/ 4 w 22"/>
                <a:gd name="T7" fmla="*/ 0 h 37"/>
                <a:gd name="T8" fmla="*/ 0 w 22"/>
                <a:gd name="T9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7">
                  <a:moveTo>
                    <a:pt x="0" y="34"/>
                  </a:moveTo>
                  <a:lnTo>
                    <a:pt x="16" y="37"/>
                  </a:lnTo>
                  <a:lnTo>
                    <a:pt x="22" y="2"/>
                  </a:lnTo>
                  <a:lnTo>
                    <a:pt x="4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63651" y="2727325"/>
              <a:ext cx="1282700" cy="30162"/>
            </a:xfrm>
            <a:prstGeom prst="rect">
              <a:avLst/>
            </a:prstGeom>
            <a:solidFill>
              <a:srgbClr val="A30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7651" y="1682750"/>
              <a:ext cx="144463" cy="115887"/>
            </a:xfrm>
            <a:custGeom>
              <a:avLst/>
              <a:gdLst>
                <a:gd name="T0" fmla="*/ 0 w 91"/>
                <a:gd name="T1" fmla="*/ 26 h 73"/>
                <a:gd name="T2" fmla="*/ 13 w 91"/>
                <a:gd name="T3" fmla="*/ 73 h 73"/>
                <a:gd name="T4" fmla="*/ 89 w 91"/>
                <a:gd name="T5" fmla="*/ 55 h 73"/>
                <a:gd name="T6" fmla="*/ 91 w 91"/>
                <a:gd name="T7" fmla="*/ 0 h 73"/>
                <a:gd name="T8" fmla="*/ 0 w 91"/>
                <a:gd name="T9" fmla="*/ 2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3">
                  <a:moveTo>
                    <a:pt x="0" y="26"/>
                  </a:moveTo>
                  <a:lnTo>
                    <a:pt x="13" y="73"/>
                  </a:lnTo>
                  <a:lnTo>
                    <a:pt x="89" y="55"/>
                  </a:lnTo>
                  <a:lnTo>
                    <a:pt x="9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3388" y="1831975"/>
              <a:ext cx="101600" cy="82550"/>
            </a:xfrm>
            <a:custGeom>
              <a:avLst/>
              <a:gdLst>
                <a:gd name="T0" fmla="*/ 0 w 64"/>
                <a:gd name="T1" fmla="*/ 11 h 52"/>
                <a:gd name="T2" fmla="*/ 3 w 64"/>
                <a:gd name="T3" fmla="*/ 52 h 52"/>
                <a:gd name="T4" fmla="*/ 57 w 64"/>
                <a:gd name="T5" fmla="*/ 49 h 52"/>
                <a:gd name="T6" fmla="*/ 64 w 64"/>
                <a:gd name="T7" fmla="*/ 0 h 52"/>
                <a:gd name="T8" fmla="*/ 0 w 64"/>
                <a:gd name="T9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2">
                  <a:moveTo>
                    <a:pt x="0" y="11"/>
                  </a:moveTo>
                  <a:lnTo>
                    <a:pt x="3" y="52"/>
                  </a:lnTo>
                  <a:lnTo>
                    <a:pt x="57" y="49"/>
                  </a:lnTo>
                  <a:lnTo>
                    <a:pt x="64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4963" y="2005013"/>
              <a:ext cx="98425" cy="95250"/>
            </a:xfrm>
            <a:custGeom>
              <a:avLst/>
              <a:gdLst>
                <a:gd name="T0" fmla="*/ 0 w 62"/>
                <a:gd name="T1" fmla="*/ 13 h 60"/>
                <a:gd name="T2" fmla="*/ 8 w 62"/>
                <a:gd name="T3" fmla="*/ 60 h 60"/>
                <a:gd name="T4" fmla="*/ 62 w 62"/>
                <a:gd name="T5" fmla="*/ 52 h 60"/>
                <a:gd name="T6" fmla="*/ 61 w 62"/>
                <a:gd name="T7" fmla="*/ 0 h 60"/>
                <a:gd name="T8" fmla="*/ 0 w 62"/>
                <a:gd name="T9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0" y="13"/>
                  </a:moveTo>
                  <a:lnTo>
                    <a:pt x="8" y="60"/>
                  </a:lnTo>
                  <a:lnTo>
                    <a:pt x="62" y="52"/>
                  </a:lnTo>
                  <a:lnTo>
                    <a:pt x="61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5638" y="1495425"/>
              <a:ext cx="123825" cy="104775"/>
            </a:xfrm>
            <a:custGeom>
              <a:avLst/>
              <a:gdLst>
                <a:gd name="T0" fmla="*/ 7 w 78"/>
                <a:gd name="T1" fmla="*/ 0 h 66"/>
                <a:gd name="T2" fmla="*/ 0 w 78"/>
                <a:gd name="T3" fmla="*/ 48 h 66"/>
                <a:gd name="T4" fmla="*/ 60 w 78"/>
                <a:gd name="T5" fmla="*/ 66 h 66"/>
                <a:gd name="T6" fmla="*/ 78 w 78"/>
                <a:gd name="T7" fmla="*/ 10 h 66"/>
                <a:gd name="T8" fmla="*/ 7 w 7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6">
                  <a:moveTo>
                    <a:pt x="7" y="0"/>
                  </a:moveTo>
                  <a:lnTo>
                    <a:pt x="0" y="48"/>
                  </a:lnTo>
                  <a:lnTo>
                    <a:pt x="60" y="66"/>
                  </a:lnTo>
                  <a:lnTo>
                    <a:pt x="7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9601" y="1822450"/>
              <a:ext cx="90488" cy="79375"/>
            </a:xfrm>
            <a:custGeom>
              <a:avLst/>
              <a:gdLst>
                <a:gd name="T0" fmla="*/ 6 w 57"/>
                <a:gd name="T1" fmla="*/ 0 h 50"/>
                <a:gd name="T2" fmla="*/ 0 w 57"/>
                <a:gd name="T3" fmla="*/ 50 h 50"/>
                <a:gd name="T4" fmla="*/ 52 w 57"/>
                <a:gd name="T5" fmla="*/ 50 h 50"/>
                <a:gd name="T6" fmla="*/ 57 w 57"/>
                <a:gd name="T7" fmla="*/ 4 h 50"/>
                <a:gd name="T8" fmla="*/ 6 w 5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0">
                  <a:moveTo>
                    <a:pt x="6" y="0"/>
                  </a:moveTo>
                  <a:lnTo>
                    <a:pt x="0" y="50"/>
                  </a:lnTo>
                  <a:lnTo>
                    <a:pt x="52" y="50"/>
                  </a:lnTo>
                  <a:lnTo>
                    <a:pt x="57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4763" y="1604963"/>
              <a:ext cx="119063" cy="119062"/>
            </a:xfrm>
            <a:custGeom>
              <a:avLst/>
              <a:gdLst>
                <a:gd name="T0" fmla="*/ 0 w 75"/>
                <a:gd name="T1" fmla="*/ 24 h 75"/>
                <a:gd name="T2" fmla="*/ 13 w 75"/>
                <a:gd name="T3" fmla="*/ 75 h 75"/>
                <a:gd name="T4" fmla="*/ 75 w 75"/>
                <a:gd name="T5" fmla="*/ 58 h 75"/>
                <a:gd name="T6" fmla="*/ 67 w 75"/>
                <a:gd name="T7" fmla="*/ 0 h 75"/>
                <a:gd name="T8" fmla="*/ 0 w 75"/>
                <a:gd name="T9" fmla="*/ 19 h 75"/>
                <a:gd name="T10" fmla="*/ 0 w 75"/>
                <a:gd name="T11" fmla="*/ 2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5">
                  <a:moveTo>
                    <a:pt x="0" y="24"/>
                  </a:moveTo>
                  <a:lnTo>
                    <a:pt x="13" y="75"/>
                  </a:lnTo>
                  <a:lnTo>
                    <a:pt x="75" y="58"/>
                  </a:lnTo>
                  <a:lnTo>
                    <a:pt x="67" y="0"/>
                  </a:lnTo>
                  <a:lnTo>
                    <a:pt x="0" y="19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2713" y="1901825"/>
              <a:ext cx="111125" cy="80962"/>
            </a:xfrm>
            <a:custGeom>
              <a:avLst/>
              <a:gdLst>
                <a:gd name="T0" fmla="*/ 0 w 70"/>
                <a:gd name="T1" fmla="*/ 8 h 51"/>
                <a:gd name="T2" fmla="*/ 8 w 70"/>
                <a:gd name="T3" fmla="*/ 51 h 51"/>
                <a:gd name="T4" fmla="*/ 70 w 70"/>
                <a:gd name="T5" fmla="*/ 39 h 51"/>
                <a:gd name="T6" fmla="*/ 62 w 70"/>
                <a:gd name="T7" fmla="*/ 0 h 51"/>
                <a:gd name="T8" fmla="*/ 0 w 70"/>
                <a:gd name="T9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1">
                  <a:moveTo>
                    <a:pt x="0" y="8"/>
                  </a:moveTo>
                  <a:lnTo>
                    <a:pt x="8" y="51"/>
                  </a:lnTo>
                  <a:lnTo>
                    <a:pt x="70" y="39"/>
                  </a:lnTo>
                  <a:lnTo>
                    <a:pt x="6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2076" y="2147888"/>
              <a:ext cx="95250" cy="71437"/>
            </a:xfrm>
            <a:custGeom>
              <a:avLst/>
              <a:gdLst>
                <a:gd name="T0" fmla="*/ 0 w 60"/>
                <a:gd name="T1" fmla="*/ 8 h 45"/>
                <a:gd name="T2" fmla="*/ 13 w 60"/>
                <a:gd name="T3" fmla="*/ 45 h 45"/>
                <a:gd name="T4" fmla="*/ 60 w 60"/>
                <a:gd name="T5" fmla="*/ 42 h 45"/>
                <a:gd name="T6" fmla="*/ 57 w 60"/>
                <a:gd name="T7" fmla="*/ 0 h 45"/>
                <a:gd name="T8" fmla="*/ 0 w 60"/>
                <a:gd name="T9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">
                  <a:moveTo>
                    <a:pt x="0" y="8"/>
                  </a:moveTo>
                  <a:lnTo>
                    <a:pt x="13" y="45"/>
                  </a:lnTo>
                  <a:lnTo>
                    <a:pt x="60" y="42"/>
                  </a:lnTo>
                  <a:lnTo>
                    <a:pt x="5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3526" y="1555750"/>
              <a:ext cx="95250" cy="66675"/>
            </a:xfrm>
            <a:custGeom>
              <a:avLst/>
              <a:gdLst>
                <a:gd name="T0" fmla="*/ 0 w 60"/>
                <a:gd name="T1" fmla="*/ 14 h 42"/>
                <a:gd name="T2" fmla="*/ 1 w 60"/>
                <a:gd name="T3" fmla="*/ 42 h 42"/>
                <a:gd name="T4" fmla="*/ 58 w 60"/>
                <a:gd name="T5" fmla="*/ 32 h 42"/>
                <a:gd name="T6" fmla="*/ 60 w 60"/>
                <a:gd name="T7" fmla="*/ 0 h 42"/>
                <a:gd name="T8" fmla="*/ 0 w 60"/>
                <a:gd name="T9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2">
                  <a:moveTo>
                    <a:pt x="0" y="14"/>
                  </a:moveTo>
                  <a:lnTo>
                    <a:pt x="1" y="42"/>
                  </a:lnTo>
                  <a:lnTo>
                    <a:pt x="58" y="32"/>
                  </a:lnTo>
                  <a:lnTo>
                    <a:pt x="6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92288" y="1466850"/>
              <a:ext cx="87313" cy="73025"/>
            </a:xfrm>
            <a:custGeom>
              <a:avLst/>
              <a:gdLst>
                <a:gd name="T0" fmla="*/ 0 w 55"/>
                <a:gd name="T1" fmla="*/ 0 h 46"/>
                <a:gd name="T2" fmla="*/ 3 w 55"/>
                <a:gd name="T3" fmla="*/ 41 h 46"/>
                <a:gd name="T4" fmla="*/ 43 w 55"/>
                <a:gd name="T5" fmla="*/ 46 h 46"/>
                <a:gd name="T6" fmla="*/ 55 w 55"/>
                <a:gd name="T7" fmla="*/ 9 h 46"/>
                <a:gd name="T8" fmla="*/ 0 w 5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6">
                  <a:moveTo>
                    <a:pt x="0" y="0"/>
                  </a:moveTo>
                  <a:lnTo>
                    <a:pt x="3" y="41"/>
                  </a:lnTo>
                  <a:lnTo>
                    <a:pt x="43" y="46"/>
                  </a:lnTo>
                  <a:lnTo>
                    <a:pt x="5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1026" y="2114550"/>
              <a:ext cx="58738" cy="71437"/>
            </a:xfrm>
            <a:custGeom>
              <a:avLst/>
              <a:gdLst>
                <a:gd name="T0" fmla="*/ 2 w 37"/>
                <a:gd name="T1" fmla="*/ 0 h 45"/>
                <a:gd name="T2" fmla="*/ 0 w 37"/>
                <a:gd name="T3" fmla="*/ 40 h 45"/>
                <a:gd name="T4" fmla="*/ 23 w 37"/>
                <a:gd name="T5" fmla="*/ 45 h 45"/>
                <a:gd name="T6" fmla="*/ 37 w 37"/>
                <a:gd name="T7" fmla="*/ 0 h 45"/>
                <a:gd name="T8" fmla="*/ 2 w 37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5">
                  <a:moveTo>
                    <a:pt x="2" y="0"/>
                  </a:moveTo>
                  <a:lnTo>
                    <a:pt x="0" y="40"/>
                  </a:lnTo>
                  <a:lnTo>
                    <a:pt x="23" y="45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56051" y="3794125"/>
              <a:ext cx="447675" cy="447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76688" y="3817938"/>
              <a:ext cx="403225" cy="400050"/>
            </a:xfrm>
            <a:prstGeom prst="ellipse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06851" y="3846513"/>
              <a:ext cx="341313" cy="3413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73538" y="3789363"/>
              <a:ext cx="14288" cy="28575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3851" y="3792538"/>
              <a:ext cx="19050" cy="26987"/>
            </a:xfrm>
            <a:custGeom>
              <a:avLst/>
              <a:gdLst>
                <a:gd name="T0" fmla="*/ 0 w 12"/>
                <a:gd name="T1" fmla="*/ 1 h 17"/>
                <a:gd name="T2" fmla="*/ 3 w 12"/>
                <a:gd name="T3" fmla="*/ 17 h 17"/>
                <a:gd name="T4" fmla="*/ 12 w 12"/>
                <a:gd name="T5" fmla="*/ 16 h 17"/>
                <a:gd name="T6" fmla="*/ 8 w 12"/>
                <a:gd name="T7" fmla="*/ 0 h 17"/>
                <a:gd name="T8" fmla="*/ 0 w 12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7">
                  <a:moveTo>
                    <a:pt x="0" y="1"/>
                  </a:moveTo>
                  <a:lnTo>
                    <a:pt x="3" y="17"/>
                  </a:lnTo>
                  <a:lnTo>
                    <a:pt x="12" y="16"/>
                  </a:lnTo>
                  <a:lnTo>
                    <a:pt x="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95751" y="3798888"/>
              <a:ext cx="22225" cy="31750"/>
            </a:xfrm>
            <a:custGeom>
              <a:avLst/>
              <a:gdLst>
                <a:gd name="T0" fmla="*/ 0 w 14"/>
                <a:gd name="T1" fmla="*/ 4 h 20"/>
                <a:gd name="T2" fmla="*/ 6 w 14"/>
                <a:gd name="T3" fmla="*/ 20 h 20"/>
                <a:gd name="T4" fmla="*/ 14 w 14"/>
                <a:gd name="T5" fmla="*/ 17 h 20"/>
                <a:gd name="T6" fmla="*/ 8 w 14"/>
                <a:gd name="T7" fmla="*/ 0 h 20"/>
                <a:gd name="T8" fmla="*/ 0 w 14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4"/>
                  </a:moveTo>
                  <a:lnTo>
                    <a:pt x="6" y="20"/>
                  </a:lnTo>
                  <a:lnTo>
                    <a:pt x="14" y="17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2413" y="3814763"/>
              <a:ext cx="22225" cy="31750"/>
            </a:xfrm>
            <a:custGeom>
              <a:avLst/>
              <a:gdLst>
                <a:gd name="T0" fmla="*/ 0 w 14"/>
                <a:gd name="T1" fmla="*/ 5 h 20"/>
                <a:gd name="T2" fmla="*/ 8 w 14"/>
                <a:gd name="T3" fmla="*/ 20 h 20"/>
                <a:gd name="T4" fmla="*/ 14 w 14"/>
                <a:gd name="T5" fmla="*/ 16 h 20"/>
                <a:gd name="T6" fmla="*/ 6 w 14"/>
                <a:gd name="T7" fmla="*/ 0 h 20"/>
                <a:gd name="T8" fmla="*/ 0 w 14"/>
                <a:gd name="T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5"/>
                  </a:moveTo>
                  <a:lnTo>
                    <a:pt x="8" y="20"/>
                  </a:lnTo>
                  <a:lnTo>
                    <a:pt x="14" y="16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7488" y="3838575"/>
              <a:ext cx="28575" cy="28575"/>
            </a:xfrm>
            <a:custGeom>
              <a:avLst/>
              <a:gdLst>
                <a:gd name="T0" fmla="*/ 0 w 18"/>
                <a:gd name="T1" fmla="*/ 5 h 18"/>
                <a:gd name="T2" fmla="*/ 12 w 18"/>
                <a:gd name="T3" fmla="*/ 18 h 18"/>
                <a:gd name="T4" fmla="*/ 18 w 18"/>
                <a:gd name="T5" fmla="*/ 13 h 18"/>
                <a:gd name="T6" fmla="*/ 7 w 18"/>
                <a:gd name="T7" fmla="*/ 0 h 18"/>
                <a:gd name="T8" fmla="*/ 0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5"/>
                  </a:moveTo>
                  <a:lnTo>
                    <a:pt x="12" y="18"/>
                  </a:lnTo>
                  <a:lnTo>
                    <a:pt x="18" y="13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2088" y="3863975"/>
              <a:ext cx="28575" cy="28575"/>
            </a:xfrm>
            <a:custGeom>
              <a:avLst/>
              <a:gdLst>
                <a:gd name="T0" fmla="*/ 0 w 18"/>
                <a:gd name="T1" fmla="*/ 7 h 18"/>
                <a:gd name="T2" fmla="*/ 13 w 18"/>
                <a:gd name="T3" fmla="*/ 18 h 18"/>
                <a:gd name="T4" fmla="*/ 18 w 18"/>
                <a:gd name="T5" fmla="*/ 12 h 18"/>
                <a:gd name="T6" fmla="*/ 5 w 18"/>
                <a:gd name="T7" fmla="*/ 0 h 18"/>
                <a:gd name="T8" fmla="*/ 0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7"/>
                  </a:moveTo>
                  <a:lnTo>
                    <a:pt x="13" y="18"/>
                  </a:lnTo>
                  <a:lnTo>
                    <a:pt x="18" y="12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8276" y="3897313"/>
              <a:ext cx="31750" cy="23812"/>
            </a:xfrm>
            <a:custGeom>
              <a:avLst/>
              <a:gdLst>
                <a:gd name="T0" fmla="*/ 0 w 20"/>
                <a:gd name="T1" fmla="*/ 7 h 15"/>
                <a:gd name="T2" fmla="*/ 15 w 20"/>
                <a:gd name="T3" fmla="*/ 15 h 15"/>
                <a:gd name="T4" fmla="*/ 20 w 20"/>
                <a:gd name="T5" fmla="*/ 8 h 15"/>
                <a:gd name="T6" fmla="*/ 5 w 20"/>
                <a:gd name="T7" fmla="*/ 0 h 15"/>
                <a:gd name="T8" fmla="*/ 0 w 2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0" y="7"/>
                  </a:moveTo>
                  <a:lnTo>
                    <a:pt x="15" y="15"/>
                  </a:lnTo>
                  <a:lnTo>
                    <a:pt x="20" y="8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3988" y="3930650"/>
              <a:ext cx="28575" cy="23812"/>
            </a:xfrm>
            <a:custGeom>
              <a:avLst/>
              <a:gdLst>
                <a:gd name="T0" fmla="*/ 0 w 18"/>
                <a:gd name="T1" fmla="*/ 9 h 15"/>
                <a:gd name="T2" fmla="*/ 16 w 18"/>
                <a:gd name="T3" fmla="*/ 15 h 15"/>
                <a:gd name="T4" fmla="*/ 18 w 18"/>
                <a:gd name="T5" fmla="*/ 7 h 15"/>
                <a:gd name="T6" fmla="*/ 3 w 18"/>
                <a:gd name="T7" fmla="*/ 0 h 15"/>
                <a:gd name="T8" fmla="*/ 0 w 18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0" y="9"/>
                  </a:moveTo>
                  <a:lnTo>
                    <a:pt x="16" y="15"/>
                  </a:lnTo>
                  <a:lnTo>
                    <a:pt x="18" y="7"/>
                  </a:ln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2876" y="3970338"/>
              <a:ext cx="28575" cy="17462"/>
            </a:xfrm>
            <a:custGeom>
              <a:avLst/>
              <a:gdLst>
                <a:gd name="T0" fmla="*/ 0 w 18"/>
                <a:gd name="T1" fmla="*/ 8 h 11"/>
                <a:gd name="T2" fmla="*/ 18 w 18"/>
                <a:gd name="T3" fmla="*/ 11 h 11"/>
                <a:gd name="T4" fmla="*/ 18 w 18"/>
                <a:gd name="T5" fmla="*/ 3 h 11"/>
                <a:gd name="T6" fmla="*/ 2 w 18"/>
                <a:gd name="T7" fmla="*/ 0 h 11"/>
                <a:gd name="T8" fmla="*/ 0 w 18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0" y="8"/>
                  </a:moveTo>
                  <a:lnTo>
                    <a:pt x="18" y="11"/>
                  </a:lnTo>
                  <a:lnTo>
                    <a:pt x="18" y="3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9701" y="4008438"/>
              <a:ext cx="28575" cy="12700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2876" y="4044950"/>
              <a:ext cx="28575" cy="19050"/>
            </a:xfrm>
            <a:custGeom>
              <a:avLst/>
              <a:gdLst>
                <a:gd name="T0" fmla="*/ 0 w 18"/>
                <a:gd name="T1" fmla="*/ 3 h 12"/>
                <a:gd name="T2" fmla="*/ 2 w 18"/>
                <a:gd name="T3" fmla="*/ 12 h 12"/>
                <a:gd name="T4" fmla="*/ 18 w 18"/>
                <a:gd name="T5" fmla="*/ 8 h 12"/>
                <a:gd name="T6" fmla="*/ 16 w 18"/>
                <a:gd name="T7" fmla="*/ 0 h 12"/>
                <a:gd name="T8" fmla="*/ 0 w 18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3"/>
                  </a:moveTo>
                  <a:lnTo>
                    <a:pt x="2" y="12"/>
                  </a:lnTo>
                  <a:lnTo>
                    <a:pt x="18" y="8"/>
                  </a:lnTo>
                  <a:lnTo>
                    <a:pt x="1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0813" y="4078288"/>
              <a:ext cx="31750" cy="20637"/>
            </a:xfrm>
            <a:custGeom>
              <a:avLst/>
              <a:gdLst>
                <a:gd name="T0" fmla="*/ 0 w 20"/>
                <a:gd name="T1" fmla="*/ 7 h 13"/>
                <a:gd name="T2" fmla="*/ 3 w 20"/>
                <a:gd name="T3" fmla="*/ 13 h 13"/>
                <a:gd name="T4" fmla="*/ 20 w 20"/>
                <a:gd name="T5" fmla="*/ 8 h 13"/>
                <a:gd name="T6" fmla="*/ 16 w 20"/>
                <a:gd name="T7" fmla="*/ 0 h 13"/>
                <a:gd name="T8" fmla="*/ 0 w 20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0" y="7"/>
                  </a:moveTo>
                  <a:lnTo>
                    <a:pt x="3" y="13"/>
                  </a:lnTo>
                  <a:lnTo>
                    <a:pt x="20" y="8"/>
                  </a:lnTo>
                  <a:lnTo>
                    <a:pt x="1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6688" y="4110038"/>
              <a:ext cx="30163" cy="25400"/>
            </a:xfrm>
            <a:custGeom>
              <a:avLst/>
              <a:gdLst>
                <a:gd name="T0" fmla="*/ 0 w 19"/>
                <a:gd name="T1" fmla="*/ 10 h 16"/>
                <a:gd name="T2" fmla="*/ 5 w 19"/>
                <a:gd name="T3" fmla="*/ 16 h 16"/>
                <a:gd name="T4" fmla="*/ 19 w 19"/>
                <a:gd name="T5" fmla="*/ 8 h 16"/>
                <a:gd name="T6" fmla="*/ 14 w 19"/>
                <a:gd name="T7" fmla="*/ 0 h 16"/>
                <a:gd name="T8" fmla="*/ 0 w 19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0" y="10"/>
                  </a:moveTo>
                  <a:lnTo>
                    <a:pt x="5" y="16"/>
                  </a:lnTo>
                  <a:lnTo>
                    <a:pt x="19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8913" y="4140200"/>
              <a:ext cx="28575" cy="28575"/>
            </a:xfrm>
            <a:custGeom>
              <a:avLst/>
              <a:gdLst>
                <a:gd name="T0" fmla="*/ 0 w 18"/>
                <a:gd name="T1" fmla="*/ 12 h 18"/>
                <a:gd name="T2" fmla="*/ 5 w 18"/>
                <a:gd name="T3" fmla="*/ 18 h 18"/>
                <a:gd name="T4" fmla="*/ 18 w 18"/>
                <a:gd name="T5" fmla="*/ 7 h 18"/>
                <a:gd name="T6" fmla="*/ 13 w 18"/>
                <a:gd name="T7" fmla="*/ 0 h 18"/>
                <a:gd name="T8" fmla="*/ 0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2"/>
                  </a:moveTo>
                  <a:lnTo>
                    <a:pt x="5" y="18"/>
                  </a:lnTo>
                  <a:lnTo>
                    <a:pt x="18" y="7"/>
                  </a:lnTo>
                  <a:lnTo>
                    <a:pt x="13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5901" y="4167188"/>
              <a:ext cx="28575" cy="28575"/>
            </a:xfrm>
            <a:custGeom>
              <a:avLst/>
              <a:gdLst>
                <a:gd name="T0" fmla="*/ 0 w 18"/>
                <a:gd name="T1" fmla="*/ 13 h 18"/>
                <a:gd name="T2" fmla="*/ 6 w 18"/>
                <a:gd name="T3" fmla="*/ 18 h 18"/>
                <a:gd name="T4" fmla="*/ 18 w 18"/>
                <a:gd name="T5" fmla="*/ 5 h 18"/>
                <a:gd name="T6" fmla="*/ 11 w 18"/>
                <a:gd name="T7" fmla="*/ 0 h 18"/>
                <a:gd name="T8" fmla="*/ 0 w 18"/>
                <a:gd name="T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3"/>
                  </a:moveTo>
                  <a:lnTo>
                    <a:pt x="6" y="18"/>
                  </a:lnTo>
                  <a:lnTo>
                    <a:pt x="18" y="5"/>
                  </a:lnTo>
                  <a:lnTo>
                    <a:pt x="11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6063" y="4187825"/>
              <a:ext cx="26988" cy="30162"/>
            </a:xfrm>
            <a:custGeom>
              <a:avLst/>
              <a:gdLst>
                <a:gd name="T0" fmla="*/ 0 w 17"/>
                <a:gd name="T1" fmla="*/ 14 h 19"/>
                <a:gd name="T2" fmla="*/ 8 w 17"/>
                <a:gd name="T3" fmla="*/ 19 h 19"/>
                <a:gd name="T4" fmla="*/ 17 w 17"/>
                <a:gd name="T5" fmla="*/ 5 h 19"/>
                <a:gd name="T6" fmla="*/ 10 w 17"/>
                <a:gd name="T7" fmla="*/ 0 h 19"/>
                <a:gd name="T8" fmla="*/ 0 w 17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0" y="14"/>
                  </a:moveTo>
                  <a:lnTo>
                    <a:pt x="8" y="19"/>
                  </a:lnTo>
                  <a:lnTo>
                    <a:pt x="17" y="5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92576" y="4202113"/>
              <a:ext cx="23813" cy="31750"/>
            </a:xfrm>
            <a:custGeom>
              <a:avLst/>
              <a:gdLst>
                <a:gd name="T0" fmla="*/ 0 w 15"/>
                <a:gd name="T1" fmla="*/ 17 h 20"/>
                <a:gd name="T2" fmla="*/ 8 w 15"/>
                <a:gd name="T3" fmla="*/ 20 h 20"/>
                <a:gd name="T4" fmla="*/ 15 w 15"/>
                <a:gd name="T5" fmla="*/ 4 h 20"/>
                <a:gd name="T6" fmla="*/ 7 w 15"/>
                <a:gd name="T7" fmla="*/ 0 h 20"/>
                <a:gd name="T8" fmla="*/ 0 w 15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0" y="17"/>
                  </a:moveTo>
                  <a:lnTo>
                    <a:pt x="8" y="20"/>
                  </a:lnTo>
                  <a:lnTo>
                    <a:pt x="15" y="4"/>
                  </a:lnTo>
                  <a:lnTo>
                    <a:pt x="7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0676" y="4213225"/>
              <a:ext cx="19050" cy="31750"/>
            </a:xfrm>
            <a:custGeom>
              <a:avLst/>
              <a:gdLst>
                <a:gd name="T0" fmla="*/ 0 w 12"/>
                <a:gd name="T1" fmla="*/ 18 h 20"/>
                <a:gd name="T2" fmla="*/ 9 w 12"/>
                <a:gd name="T3" fmla="*/ 20 h 20"/>
                <a:gd name="T4" fmla="*/ 12 w 12"/>
                <a:gd name="T5" fmla="*/ 2 h 20"/>
                <a:gd name="T6" fmla="*/ 4 w 12"/>
                <a:gd name="T7" fmla="*/ 0 h 20"/>
                <a:gd name="T8" fmla="*/ 0 w 12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0" y="18"/>
                  </a:moveTo>
                  <a:lnTo>
                    <a:pt x="9" y="20"/>
                  </a:lnTo>
                  <a:lnTo>
                    <a:pt x="12" y="2"/>
                  </a:lnTo>
                  <a:lnTo>
                    <a:pt x="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70363" y="4217988"/>
              <a:ext cx="12700" cy="28575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6876" y="4216400"/>
              <a:ext cx="17463" cy="28575"/>
            </a:xfrm>
            <a:custGeom>
              <a:avLst/>
              <a:gdLst>
                <a:gd name="T0" fmla="*/ 0 w 11"/>
                <a:gd name="T1" fmla="*/ 0 h 18"/>
                <a:gd name="T2" fmla="*/ 1 w 11"/>
                <a:gd name="T3" fmla="*/ 18 h 18"/>
                <a:gd name="T4" fmla="*/ 11 w 11"/>
                <a:gd name="T5" fmla="*/ 16 h 18"/>
                <a:gd name="T6" fmla="*/ 8 w 11"/>
                <a:gd name="T7" fmla="*/ 0 h 18"/>
                <a:gd name="T8" fmla="*/ 0 w 1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0" y="0"/>
                  </a:moveTo>
                  <a:lnTo>
                    <a:pt x="1" y="18"/>
                  </a:lnTo>
                  <a:lnTo>
                    <a:pt x="11" y="16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0213" y="4205288"/>
              <a:ext cx="20638" cy="28575"/>
            </a:xfrm>
            <a:custGeom>
              <a:avLst/>
              <a:gdLst>
                <a:gd name="T0" fmla="*/ 0 w 13"/>
                <a:gd name="T1" fmla="*/ 3 h 18"/>
                <a:gd name="T2" fmla="*/ 5 w 13"/>
                <a:gd name="T3" fmla="*/ 18 h 18"/>
                <a:gd name="T4" fmla="*/ 13 w 13"/>
                <a:gd name="T5" fmla="*/ 16 h 18"/>
                <a:gd name="T6" fmla="*/ 8 w 13"/>
                <a:gd name="T7" fmla="*/ 0 h 18"/>
                <a:gd name="T8" fmla="*/ 0 w 13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8">
                  <a:moveTo>
                    <a:pt x="0" y="3"/>
                  </a:moveTo>
                  <a:lnTo>
                    <a:pt x="5" y="18"/>
                  </a:lnTo>
                  <a:lnTo>
                    <a:pt x="13" y="16"/>
                  </a:lnTo>
                  <a:lnTo>
                    <a:pt x="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0376" y="4189413"/>
              <a:ext cx="26988" cy="28575"/>
            </a:xfrm>
            <a:custGeom>
              <a:avLst/>
              <a:gdLst>
                <a:gd name="T0" fmla="*/ 0 w 17"/>
                <a:gd name="T1" fmla="*/ 4 h 18"/>
                <a:gd name="T2" fmla="*/ 10 w 17"/>
                <a:gd name="T3" fmla="*/ 18 h 18"/>
                <a:gd name="T4" fmla="*/ 17 w 17"/>
                <a:gd name="T5" fmla="*/ 15 h 18"/>
                <a:gd name="T6" fmla="*/ 9 w 17"/>
                <a:gd name="T7" fmla="*/ 0 h 18"/>
                <a:gd name="T8" fmla="*/ 0 w 17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0" y="4"/>
                  </a:moveTo>
                  <a:lnTo>
                    <a:pt x="10" y="18"/>
                  </a:lnTo>
                  <a:lnTo>
                    <a:pt x="17" y="15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2126" y="4168775"/>
              <a:ext cx="25400" cy="28575"/>
            </a:xfrm>
            <a:custGeom>
              <a:avLst/>
              <a:gdLst>
                <a:gd name="T0" fmla="*/ 0 w 16"/>
                <a:gd name="T1" fmla="*/ 5 h 18"/>
                <a:gd name="T2" fmla="*/ 11 w 16"/>
                <a:gd name="T3" fmla="*/ 18 h 18"/>
                <a:gd name="T4" fmla="*/ 16 w 16"/>
                <a:gd name="T5" fmla="*/ 13 h 18"/>
                <a:gd name="T6" fmla="*/ 7 w 16"/>
                <a:gd name="T7" fmla="*/ 0 h 18"/>
                <a:gd name="T8" fmla="*/ 0 w 16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0" y="5"/>
                  </a:moveTo>
                  <a:lnTo>
                    <a:pt x="11" y="18"/>
                  </a:lnTo>
                  <a:lnTo>
                    <a:pt x="16" y="13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27526" y="4143375"/>
              <a:ext cx="28575" cy="28575"/>
            </a:xfrm>
            <a:custGeom>
              <a:avLst/>
              <a:gdLst>
                <a:gd name="T0" fmla="*/ 0 w 18"/>
                <a:gd name="T1" fmla="*/ 7 h 18"/>
                <a:gd name="T2" fmla="*/ 13 w 18"/>
                <a:gd name="T3" fmla="*/ 18 h 18"/>
                <a:gd name="T4" fmla="*/ 18 w 18"/>
                <a:gd name="T5" fmla="*/ 11 h 18"/>
                <a:gd name="T6" fmla="*/ 5 w 18"/>
                <a:gd name="T7" fmla="*/ 0 h 18"/>
                <a:gd name="T8" fmla="*/ 0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7"/>
                  </a:moveTo>
                  <a:lnTo>
                    <a:pt x="13" y="18"/>
                  </a:lnTo>
                  <a:lnTo>
                    <a:pt x="18" y="11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48163" y="4114800"/>
              <a:ext cx="31750" cy="23812"/>
            </a:xfrm>
            <a:custGeom>
              <a:avLst/>
              <a:gdLst>
                <a:gd name="T0" fmla="*/ 0 w 20"/>
                <a:gd name="T1" fmla="*/ 7 h 15"/>
                <a:gd name="T2" fmla="*/ 15 w 20"/>
                <a:gd name="T3" fmla="*/ 15 h 15"/>
                <a:gd name="T4" fmla="*/ 20 w 20"/>
                <a:gd name="T5" fmla="*/ 8 h 15"/>
                <a:gd name="T6" fmla="*/ 5 w 20"/>
                <a:gd name="T7" fmla="*/ 0 h 15"/>
                <a:gd name="T8" fmla="*/ 0 w 2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0" y="7"/>
                  </a:moveTo>
                  <a:lnTo>
                    <a:pt x="15" y="15"/>
                  </a:lnTo>
                  <a:lnTo>
                    <a:pt x="20" y="8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4038" y="4081463"/>
              <a:ext cx="31750" cy="23812"/>
            </a:xfrm>
            <a:custGeom>
              <a:avLst/>
              <a:gdLst>
                <a:gd name="T0" fmla="*/ 0 w 20"/>
                <a:gd name="T1" fmla="*/ 8 h 15"/>
                <a:gd name="T2" fmla="*/ 16 w 20"/>
                <a:gd name="T3" fmla="*/ 15 h 15"/>
                <a:gd name="T4" fmla="*/ 20 w 20"/>
                <a:gd name="T5" fmla="*/ 6 h 15"/>
                <a:gd name="T6" fmla="*/ 3 w 20"/>
                <a:gd name="T7" fmla="*/ 0 h 15"/>
                <a:gd name="T8" fmla="*/ 0 w 20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0" y="8"/>
                  </a:moveTo>
                  <a:lnTo>
                    <a:pt x="16" y="15"/>
                  </a:lnTo>
                  <a:lnTo>
                    <a:pt x="20" y="6"/>
                  </a:lnTo>
                  <a:lnTo>
                    <a:pt x="3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5151" y="4048125"/>
              <a:ext cx="30163" cy="17462"/>
            </a:xfrm>
            <a:custGeom>
              <a:avLst/>
              <a:gdLst>
                <a:gd name="T0" fmla="*/ 0 w 19"/>
                <a:gd name="T1" fmla="*/ 8 h 11"/>
                <a:gd name="T2" fmla="*/ 18 w 19"/>
                <a:gd name="T3" fmla="*/ 11 h 11"/>
                <a:gd name="T4" fmla="*/ 19 w 19"/>
                <a:gd name="T5" fmla="*/ 3 h 11"/>
                <a:gd name="T6" fmla="*/ 1 w 19"/>
                <a:gd name="T7" fmla="*/ 0 h 11"/>
                <a:gd name="T8" fmla="*/ 0 w 1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0" y="8"/>
                  </a:moveTo>
                  <a:lnTo>
                    <a:pt x="18" y="11"/>
                  </a:lnTo>
                  <a:lnTo>
                    <a:pt x="19" y="3"/>
                  </a:lnTo>
                  <a:lnTo>
                    <a:pt x="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9913" y="4014788"/>
              <a:ext cx="28575" cy="12700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5151" y="3973513"/>
              <a:ext cx="30163" cy="17462"/>
            </a:xfrm>
            <a:custGeom>
              <a:avLst/>
              <a:gdLst>
                <a:gd name="T0" fmla="*/ 0 w 19"/>
                <a:gd name="T1" fmla="*/ 3 h 11"/>
                <a:gd name="T2" fmla="*/ 1 w 19"/>
                <a:gd name="T3" fmla="*/ 11 h 11"/>
                <a:gd name="T4" fmla="*/ 19 w 19"/>
                <a:gd name="T5" fmla="*/ 8 h 11"/>
                <a:gd name="T6" fmla="*/ 18 w 19"/>
                <a:gd name="T7" fmla="*/ 0 h 11"/>
                <a:gd name="T8" fmla="*/ 0 w 19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0" y="3"/>
                  </a:moveTo>
                  <a:lnTo>
                    <a:pt x="1" y="11"/>
                  </a:lnTo>
                  <a:lnTo>
                    <a:pt x="19" y="8"/>
                  </a:lnTo>
                  <a:lnTo>
                    <a:pt x="1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7213" y="3933825"/>
              <a:ext cx="28575" cy="23812"/>
            </a:xfrm>
            <a:custGeom>
              <a:avLst/>
              <a:gdLst>
                <a:gd name="T0" fmla="*/ 0 w 18"/>
                <a:gd name="T1" fmla="*/ 7 h 15"/>
                <a:gd name="T2" fmla="*/ 1 w 18"/>
                <a:gd name="T3" fmla="*/ 15 h 15"/>
                <a:gd name="T4" fmla="*/ 18 w 18"/>
                <a:gd name="T5" fmla="*/ 8 h 15"/>
                <a:gd name="T6" fmla="*/ 16 w 18"/>
                <a:gd name="T7" fmla="*/ 0 h 15"/>
                <a:gd name="T8" fmla="*/ 0 w 18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0" y="7"/>
                  </a:moveTo>
                  <a:lnTo>
                    <a:pt x="1" y="15"/>
                  </a:lnTo>
                  <a:lnTo>
                    <a:pt x="18" y="8"/>
                  </a:lnTo>
                  <a:lnTo>
                    <a:pt x="1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1338" y="3900488"/>
              <a:ext cx="28575" cy="23812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15 h 15"/>
                <a:gd name="T4" fmla="*/ 18 w 18"/>
                <a:gd name="T5" fmla="*/ 6 h 15"/>
                <a:gd name="T6" fmla="*/ 15 w 18"/>
                <a:gd name="T7" fmla="*/ 0 h 15"/>
                <a:gd name="T8" fmla="*/ 0 w 18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15"/>
                  </a:lnTo>
                  <a:lnTo>
                    <a:pt x="18" y="6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0701" y="3867150"/>
              <a:ext cx="28575" cy="28575"/>
            </a:xfrm>
            <a:custGeom>
              <a:avLst/>
              <a:gdLst>
                <a:gd name="T0" fmla="*/ 0 w 18"/>
                <a:gd name="T1" fmla="*/ 11 h 18"/>
                <a:gd name="T2" fmla="*/ 5 w 18"/>
                <a:gd name="T3" fmla="*/ 18 h 18"/>
                <a:gd name="T4" fmla="*/ 18 w 18"/>
                <a:gd name="T5" fmla="*/ 6 h 18"/>
                <a:gd name="T6" fmla="*/ 13 w 18"/>
                <a:gd name="T7" fmla="*/ 0 h 18"/>
                <a:gd name="T8" fmla="*/ 0 w 18"/>
                <a:gd name="T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1"/>
                  </a:moveTo>
                  <a:lnTo>
                    <a:pt x="5" y="18"/>
                  </a:lnTo>
                  <a:lnTo>
                    <a:pt x="18" y="6"/>
                  </a:lnTo>
                  <a:lnTo>
                    <a:pt x="13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5301" y="3840163"/>
              <a:ext cx="28575" cy="28575"/>
            </a:xfrm>
            <a:custGeom>
              <a:avLst/>
              <a:gdLst>
                <a:gd name="T0" fmla="*/ 0 w 18"/>
                <a:gd name="T1" fmla="*/ 14 h 18"/>
                <a:gd name="T2" fmla="*/ 6 w 18"/>
                <a:gd name="T3" fmla="*/ 18 h 18"/>
                <a:gd name="T4" fmla="*/ 18 w 18"/>
                <a:gd name="T5" fmla="*/ 5 h 18"/>
                <a:gd name="T6" fmla="*/ 11 w 18"/>
                <a:gd name="T7" fmla="*/ 0 h 18"/>
                <a:gd name="T8" fmla="*/ 0 w 18"/>
                <a:gd name="T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4"/>
                  </a:moveTo>
                  <a:lnTo>
                    <a:pt x="6" y="18"/>
                  </a:lnTo>
                  <a:lnTo>
                    <a:pt x="18" y="5"/>
                  </a:lnTo>
                  <a:lnTo>
                    <a:pt x="11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6726" y="3817938"/>
              <a:ext cx="22225" cy="30162"/>
            </a:xfrm>
            <a:custGeom>
              <a:avLst/>
              <a:gdLst>
                <a:gd name="T0" fmla="*/ 0 w 14"/>
                <a:gd name="T1" fmla="*/ 14 h 19"/>
                <a:gd name="T2" fmla="*/ 6 w 14"/>
                <a:gd name="T3" fmla="*/ 19 h 19"/>
                <a:gd name="T4" fmla="*/ 14 w 14"/>
                <a:gd name="T5" fmla="*/ 5 h 19"/>
                <a:gd name="T6" fmla="*/ 8 w 14"/>
                <a:gd name="T7" fmla="*/ 0 h 19"/>
                <a:gd name="T8" fmla="*/ 0 w 14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9">
                  <a:moveTo>
                    <a:pt x="0" y="14"/>
                  </a:moveTo>
                  <a:lnTo>
                    <a:pt x="6" y="19"/>
                  </a:lnTo>
                  <a:lnTo>
                    <a:pt x="14" y="5"/>
                  </a:lnTo>
                  <a:lnTo>
                    <a:pt x="8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3388" y="3802063"/>
              <a:ext cx="22225" cy="31750"/>
            </a:xfrm>
            <a:custGeom>
              <a:avLst/>
              <a:gdLst>
                <a:gd name="T0" fmla="*/ 0 w 14"/>
                <a:gd name="T1" fmla="*/ 16 h 20"/>
                <a:gd name="T2" fmla="*/ 8 w 14"/>
                <a:gd name="T3" fmla="*/ 20 h 20"/>
                <a:gd name="T4" fmla="*/ 14 w 14"/>
                <a:gd name="T5" fmla="*/ 3 h 20"/>
                <a:gd name="T6" fmla="*/ 6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lnTo>
                    <a:pt x="8" y="20"/>
                  </a:lnTo>
                  <a:lnTo>
                    <a:pt x="14" y="3"/>
                  </a:lnTo>
                  <a:lnTo>
                    <a:pt x="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3792538"/>
              <a:ext cx="19050" cy="30162"/>
            </a:xfrm>
            <a:custGeom>
              <a:avLst/>
              <a:gdLst>
                <a:gd name="T0" fmla="*/ 0 w 12"/>
                <a:gd name="T1" fmla="*/ 17 h 19"/>
                <a:gd name="T2" fmla="*/ 8 w 12"/>
                <a:gd name="T3" fmla="*/ 19 h 19"/>
                <a:gd name="T4" fmla="*/ 12 w 12"/>
                <a:gd name="T5" fmla="*/ 1 h 19"/>
                <a:gd name="T6" fmla="*/ 4 w 12"/>
                <a:gd name="T7" fmla="*/ 0 h 19"/>
                <a:gd name="T8" fmla="*/ 0 w 12"/>
                <a:gd name="T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17"/>
                  </a:moveTo>
                  <a:lnTo>
                    <a:pt x="8" y="19"/>
                  </a:lnTo>
                  <a:lnTo>
                    <a:pt x="12" y="1"/>
                  </a:lnTo>
                  <a:lnTo>
                    <a:pt x="4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54488" y="3851275"/>
              <a:ext cx="127000" cy="300037"/>
            </a:xfrm>
            <a:custGeom>
              <a:avLst/>
              <a:gdLst>
                <a:gd name="T0" fmla="*/ 37 w 49"/>
                <a:gd name="T1" fmla="*/ 85 h 116"/>
                <a:gd name="T2" fmla="*/ 15 w 49"/>
                <a:gd name="T3" fmla="*/ 72 h 116"/>
                <a:gd name="T4" fmla="*/ 23 w 49"/>
                <a:gd name="T5" fmla="*/ 100 h 116"/>
                <a:gd name="T6" fmla="*/ 49 w 49"/>
                <a:gd name="T7" fmla="*/ 116 h 116"/>
                <a:gd name="T8" fmla="*/ 37 w 49"/>
                <a:gd name="T9" fmla="*/ 85 h 116"/>
                <a:gd name="T10" fmla="*/ 19 w 49"/>
                <a:gd name="T11" fmla="*/ 64 h 116"/>
                <a:gd name="T12" fmla="*/ 11 w 49"/>
                <a:gd name="T13" fmla="*/ 55 h 116"/>
                <a:gd name="T14" fmla="*/ 21 w 49"/>
                <a:gd name="T15" fmla="*/ 19 h 116"/>
                <a:gd name="T16" fmla="*/ 12 w 49"/>
                <a:gd name="T17" fmla="*/ 0 h 116"/>
                <a:gd name="T18" fmla="*/ 1 w 49"/>
                <a:gd name="T19" fmla="*/ 18 h 116"/>
                <a:gd name="T20" fmla="*/ 9 w 49"/>
                <a:gd name="T21" fmla="*/ 55 h 116"/>
                <a:gd name="T22" fmla="*/ 9 w 49"/>
                <a:gd name="T23" fmla="*/ 55 h 116"/>
                <a:gd name="T24" fmla="*/ 0 w 49"/>
                <a:gd name="T25" fmla="*/ 64 h 116"/>
                <a:gd name="T26" fmla="*/ 9 w 49"/>
                <a:gd name="T27" fmla="*/ 74 h 116"/>
                <a:gd name="T28" fmla="*/ 15 w 49"/>
                <a:gd name="T29" fmla="*/ 72 h 116"/>
                <a:gd name="T30" fmla="*/ 15 w 49"/>
                <a:gd name="T31" fmla="*/ 72 h 116"/>
                <a:gd name="T32" fmla="*/ 15 w 49"/>
                <a:gd name="T33" fmla="*/ 72 h 116"/>
                <a:gd name="T34" fmla="*/ 19 w 49"/>
                <a:gd name="T35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6">
                  <a:moveTo>
                    <a:pt x="37" y="85"/>
                  </a:moveTo>
                  <a:cubicBezTo>
                    <a:pt x="37" y="85"/>
                    <a:pt x="25" y="85"/>
                    <a:pt x="15" y="72"/>
                  </a:cubicBezTo>
                  <a:cubicBezTo>
                    <a:pt x="19" y="78"/>
                    <a:pt x="24" y="88"/>
                    <a:pt x="23" y="100"/>
                  </a:cubicBezTo>
                  <a:cubicBezTo>
                    <a:pt x="23" y="100"/>
                    <a:pt x="41" y="103"/>
                    <a:pt x="49" y="116"/>
                  </a:cubicBezTo>
                  <a:cubicBezTo>
                    <a:pt x="49" y="116"/>
                    <a:pt x="40" y="98"/>
                    <a:pt x="37" y="85"/>
                  </a:cubicBezTo>
                  <a:close/>
                  <a:moveTo>
                    <a:pt x="19" y="64"/>
                  </a:moveTo>
                  <a:cubicBezTo>
                    <a:pt x="19" y="60"/>
                    <a:pt x="15" y="56"/>
                    <a:pt x="11" y="55"/>
                  </a:cubicBezTo>
                  <a:cubicBezTo>
                    <a:pt x="13" y="39"/>
                    <a:pt x="21" y="19"/>
                    <a:pt x="2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6" y="28"/>
                    <a:pt x="9" y="46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9"/>
                    <a:pt x="0" y="64"/>
                  </a:cubicBezTo>
                  <a:cubicBezTo>
                    <a:pt x="0" y="70"/>
                    <a:pt x="4" y="74"/>
                    <a:pt x="9" y="74"/>
                  </a:cubicBezTo>
                  <a:cubicBezTo>
                    <a:pt x="11" y="74"/>
                    <a:pt x="13" y="73"/>
                    <a:pt x="15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7" y="70"/>
                    <a:pt x="19" y="67"/>
                    <a:pt x="19" y="64"/>
                  </a:cubicBezTo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5901" y="3900488"/>
              <a:ext cx="641350" cy="638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89238" y="3930650"/>
              <a:ext cx="576263" cy="577850"/>
            </a:xfrm>
            <a:prstGeom prst="ellipse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71813" y="3892550"/>
              <a:ext cx="17463" cy="38100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4663" y="3895725"/>
              <a:ext cx="25400" cy="41275"/>
            </a:xfrm>
            <a:custGeom>
              <a:avLst/>
              <a:gdLst>
                <a:gd name="T0" fmla="*/ 0 w 16"/>
                <a:gd name="T1" fmla="*/ 3 h 26"/>
                <a:gd name="T2" fmla="*/ 3 w 16"/>
                <a:gd name="T3" fmla="*/ 26 h 26"/>
                <a:gd name="T4" fmla="*/ 16 w 16"/>
                <a:gd name="T5" fmla="*/ 24 h 26"/>
                <a:gd name="T6" fmla="*/ 11 w 16"/>
                <a:gd name="T7" fmla="*/ 0 h 26"/>
                <a:gd name="T8" fmla="*/ 0 w 16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0" y="3"/>
                  </a:moveTo>
                  <a:lnTo>
                    <a:pt x="3" y="26"/>
                  </a:lnTo>
                  <a:lnTo>
                    <a:pt x="16" y="24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0688" y="3908425"/>
              <a:ext cx="30163" cy="44450"/>
            </a:xfrm>
            <a:custGeom>
              <a:avLst/>
              <a:gdLst>
                <a:gd name="T0" fmla="*/ 0 w 19"/>
                <a:gd name="T1" fmla="*/ 5 h 28"/>
                <a:gd name="T2" fmla="*/ 8 w 19"/>
                <a:gd name="T3" fmla="*/ 28 h 28"/>
                <a:gd name="T4" fmla="*/ 19 w 19"/>
                <a:gd name="T5" fmla="*/ 23 h 28"/>
                <a:gd name="T6" fmla="*/ 9 w 19"/>
                <a:gd name="T7" fmla="*/ 0 h 28"/>
                <a:gd name="T8" fmla="*/ 0 w 19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0" y="5"/>
                  </a:moveTo>
                  <a:lnTo>
                    <a:pt x="8" y="28"/>
                  </a:lnTo>
                  <a:lnTo>
                    <a:pt x="19" y="23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8301" y="3930650"/>
              <a:ext cx="36513" cy="44450"/>
            </a:xfrm>
            <a:custGeom>
              <a:avLst/>
              <a:gdLst>
                <a:gd name="T0" fmla="*/ 0 w 23"/>
                <a:gd name="T1" fmla="*/ 5 h 28"/>
                <a:gd name="T2" fmla="*/ 12 w 23"/>
                <a:gd name="T3" fmla="*/ 28 h 28"/>
                <a:gd name="T4" fmla="*/ 23 w 23"/>
                <a:gd name="T5" fmla="*/ 22 h 28"/>
                <a:gd name="T6" fmla="*/ 10 w 23"/>
                <a:gd name="T7" fmla="*/ 0 h 28"/>
                <a:gd name="T8" fmla="*/ 0 w 23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0" y="5"/>
                  </a:moveTo>
                  <a:lnTo>
                    <a:pt x="12" y="28"/>
                  </a:lnTo>
                  <a:lnTo>
                    <a:pt x="23" y="22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2263" y="3962400"/>
              <a:ext cx="38100" cy="41275"/>
            </a:xfrm>
            <a:custGeom>
              <a:avLst/>
              <a:gdLst>
                <a:gd name="T0" fmla="*/ 0 w 24"/>
                <a:gd name="T1" fmla="*/ 7 h 26"/>
                <a:gd name="T2" fmla="*/ 16 w 24"/>
                <a:gd name="T3" fmla="*/ 26 h 26"/>
                <a:gd name="T4" fmla="*/ 24 w 24"/>
                <a:gd name="T5" fmla="*/ 18 h 26"/>
                <a:gd name="T6" fmla="*/ 10 w 24"/>
                <a:gd name="T7" fmla="*/ 0 h 26"/>
                <a:gd name="T8" fmla="*/ 0 w 24"/>
                <a:gd name="T9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0" y="7"/>
                  </a:moveTo>
                  <a:lnTo>
                    <a:pt x="16" y="26"/>
                  </a:lnTo>
                  <a:lnTo>
                    <a:pt x="24" y="18"/>
                  </a:lnTo>
                  <a:lnTo>
                    <a:pt x="1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22576" y="4000500"/>
              <a:ext cx="41275" cy="39687"/>
            </a:xfrm>
            <a:custGeom>
              <a:avLst/>
              <a:gdLst>
                <a:gd name="T0" fmla="*/ 0 w 26"/>
                <a:gd name="T1" fmla="*/ 9 h 25"/>
                <a:gd name="T2" fmla="*/ 18 w 26"/>
                <a:gd name="T3" fmla="*/ 25 h 25"/>
                <a:gd name="T4" fmla="*/ 26 w 26"/>
                <a:gd name="T5" fmla="*/ 15 h 25"/>
                <a:gd name="T6" fmla="*/ 9 w 26"/>
                <a:gd name="T7" fmla="*/ 0 h 25"/>
                <a:gd name="T8" fmla="*/ 0 w 26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9"/>
                  </a:moveTo>
                  <a:lnTo>
                    <a:pt x="18" y="25"/>
                  </a:lnTo>
                  <a:lnTo>
                    <a:pt x="26" y="15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92413" y="4044950"/>
              <a:ext cx="41275" cy="36512"/>
            </a:xfrm>
            <a:custGeom>
              <a:avLst/>
              <a:gdLst>
                <a:gd name="T0" fmla="*/ 0 w 26"/>
                <a:gd name="T1" fmla="*/ 12 h 23"/>
                <a:gd name="T2" fmla="*/ 21 w 26"/>
                <a:gd name="T3" fmla="*/ 23 h 23"/>
                <a:gd name="T4" fmla="*/ 26 w 26"/>
                <a:gd name="T5" fmla="*/ 13 h 23"/>
                <a:gd name="T6" fmla="*/ 5 w 26"/>
                <a:gd name="T7" fmla="*/ 0 h 23"/>
                <a:gd name="T8" fmla="*/ 0 w 26"/>
                <a:gd name="T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0" y="12"/>
                  </a:moveTo>
                  <a:lnTo>
                    <a:pt x="21" y="23"/>
                  </a:lnTo>
                  <a:lnTo>
                    <a:pt x="26" y="13"/>
                  </a:lnTo>
                  <a:lnTo>
                    <a:pt x="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8601" y="4097338"/>
              <a:ext cx="41275" cy="30162"/>
            </a:xfrm>
            <a:custGeom>
              <a:avLst/>
              <a:gdLst>
                <a:gd name="T0" fmla="*/ 0 w 26"/>
                <a:gd name="T1" fmla="*/ 11 h 19"/>
                <a:gd name="T2" fmla="*/ 23 w 26"/>
                <a:gd name="T3" fmla="*/ 19 h 19"/>
                <a:gd name="T4" fmla="*/ 26 w 26"/>
                <a:gd name="T5" fmla="*/ 8 h 19"/>
                <a:gd name="T6" fmla="*/ 3 w 26"/>
                <a:gd name="T7" fmla="*/ 0 h 19"/>
                <a:gd name="T8" fmla="*/ 0 w 26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0" y="11"/>
                  </a:moveTo>
                  <a:lnTo>
                    <a:pt x="23" y="19"/>
                  </a:lnTo>
                  <a:lnTo>
                    <a:pt x="26" y="8"/>
                  </a:lnTo>
                  <a:lnTo>
                    <a:pt x="3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5901" y="4151313"/>
              <a:ext cx="41275" cy="25400"/>
            </a:xfrm>
            <a:custGeom>
              <a:avLst/>
              <a:gdLst>
                <a:gd name="T0" fmla="*/ 0 w 26"/>
                <a:gd name="T1" fmla="*/ 11 h 16"/>
                <a:gd name="T2" fmla="*/ 23 w 26"/>
                <a:gd name="T3" fmla="*/ 16 h 16"/>
                <a:gd name="T4" fmla="*/ 26 w 26"/>
                <a:gd name="T5" fmla="*/ 5 h 16"/>
                <a:gd name="T6" fmla="*/ 2 w 26"/>
                <a:gd name="T7" fmla="*/ 0 h 16"/>
                <a:gd name="T8" fmla="*/ 0 w 26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11"/>
                  </a:moveTo>
                  <a:lnTo>
                    <a:pt x="23" y="16"/>
                  </a:lnTo>
                  <a:lnTo>
                    <a:pt x="26" y="5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1138" y="4208463"/>
              <a:ext cx="38100" cy="17462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2726" y="4257675"/>
              <a:ext cx="41275" cy="25400"/>
            </a:xfrm>
            <a:custGeom>
              <a:avLst/>
              <a:gdLst>
                <a:gd name="T0" fmla="*/ 0 w 26"/>
                <a:gd name="T1" fmla="*/ 5 h 16"/>
                <a:gd name="T2" fmla="*/ 2 w 26"/>
                <a:gd name="T3" fmla="*/ 16 h 16"/>
                <a:gd name="T4" fmla="*/ 26 w 26"/>
                <a:gd name="T5" fmla="*/ 11 h 16"/>
                <a:gd name="T6" fmla="*/ 25 w 26"/>
                <a:gd name="T7" fmla="*/ 0 h 16"/>
                <a:gd name="T8" fmla="*/ 0 w 2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5"/>
                  </a:moveTo>
                  <a:lnTo>
                    <a:pt x="2" y="16"/>
                  </a:lnTo>
                  <a:lnTo>
                    <a:pt x="26" y="11"/>
                  </a:lnTo>
                  <a:lnTo>
                    <a:pt x="2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7013" y="4306888"/>
              <a:ext cx="42863" cy="30162"/>
            </a:xfrm>
            <a:custGeom>
              <a:avLst/>
              <a:gdLst>
                <a:gd name="T0" fmla="*/ 0 w 27"/>
                <a:gd name="T1" fmla="*/ 8 h 19"/>
                <a:gd name="T2" fmla="*/ 4 w 27"/>
                <a:gd name="T3" fmla="*/ 19 h 19"/>
                <a:gd name="T4" fmla="*/ 27 w 27"/>
                <a:gd name="T5" fmla="*/ 11 h 19"/>
                <a:gd name="T6" fmla="*/ 22 w 27"/>
                <a:gd name="T7" fmla="*/ 0 h 19"/>
                <a:gd name="T8" fmla="*/ 0 w 27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0" y="8"/>
                  </a:moveTo>
                  <a:lnTo>
                    <a:pt x="4" y="19"/>
                  </a:lnTo>
                  <a:lnTo>
                    <a:pt x="27" y="11"/>
                  </a:lnTo>
                  <a:lnTo>
                    <a:pt x="2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9238" y="4352925"/>
              <a:ext cx="41275" cy="36512"/>
            </a:xfrm>
            <a:custGeom>
              <a:avLst/>
              <a:gdLst>
                <a:gd name="T0" fmla="*/ 0 w 26"/>
                <a:gd name="T1" fmla="*/ 13 h 23"/>
                <a:gd name="T2" fmla="*/ 5 w 26"/>
                <a:gd name="T3" fmla="*/ 23 h 23"/>
                <a:gd name="T4" fmla="*/ 26 w 26"/>
                <a:gd name="T5" fmla="*/ 10 h 23"/>
                <a:gd name="T6" fmla="*/ 21 w 26"/>
                <a:gd name="T7" fmla="*/ 0 h 23"/>
                <a:gd name="T8" fmla="*/ 0 w 26"/>
                <a:gd name="T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0" y="13"/>
                  </a:moveTo>
                  <a:lnTo>
                    <a:pt x="5" y="23"/>
                  </a:lnTo>
                  <a:lnTo>
                    <a:pt x="26" y="10"/>
                  </a:lnTo>
                  <a:lnTo>
                    <a:pt x="21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20988" y="4394200"/>
              <a:ext cx="41275" cy="41275"/>
            </a:xfrm>
            <a:custGeom>
              <a:avLst/>
              <a:gdLst>
                <a:gd name="T0" fmla="*/ 0 w 26"/>
                <a:gd name="T1" fmla="*/ 16 h 26"/>
                <a:gd name="T2" fmla="*/ 6 w 26"/>
                <a:gd name="T3" fmla="*/ 26 h 26"/>
                <a:gd name="T4" fmla="*/ 26 w 26"/>
                <a:gd name="T5" fmla="*/ 10 h 26"/>
                <a:gd name="T6" fmla="*/ 18 w 26"/>
                <a:gd name="T7" fmla="*/ 0 h 26"/>
                <a:gd name="T8" fmla="*/ 0 w 26"/>
                <a:gd name="T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16"/>
                  </a:moveTo>
                  <a:lnTo>
                    <a:pt x="6" y="26"/>
                  </a:lnTo>
                  <a:lnTo>
                    <a:pt x="26" y="10"/>
                  </a:lnTo>
                  <a:lnTo>
                    <a:pt x="1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9088" y="4432300"/>
              <a:ext cx="39688" cy="41275"/>
            </a:xfrm>
            <a:custGeom>
              <a:avLst/>
              <a:gdLst>
                <a:gd name="T0" fmla="*/ 0 w 25"/>
                <a:gd name="T1" fmla="*/ 18 h 26"/>
                <a:gd name="T2" fmla="*/ 8 w 25"/>
                <a:gd name="T3" fmla="*/ 26 h 26"/>
                <a:gd name="T4" fmla="*/ 25 w 25"/>
                <a:gd name="T5" fmla="*/ 7 h 26"/>
                <a:gd name="T6" fmla="*/ 15 w 25"/>
                <a:gd name="T7" fmla="*/ 0 h 26"/>
                <a:gd name="T8" fmla="*/ 0 w 25"/>
                <a:gd name="T9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0" y="18"/>
                  </a:moveTo>
                  <a:lnTo>
                    <a:pt x="8" y="26"/>
                  </a:lnTo>
                  <a:lnTo>
                    <a:pt x="25" y="7"/>
                  </a:lnTo>
                  <a:lnTo>
                    <a:pt x="1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3538" y="4460875"/>
              <a:ext cx="36513" cy="44450"/>
            </a:xfrm>
            <a:custGeom>
              <a:avLst/>
              <a:gdLst>
                <a:gd name="T0" fmla="*/ 0 w 23"/>
                <a:gd name="T1" fmla="*/ 22 h 28"/>
                <a:gd name="T2" fmla="*/ 11 w 23"/>
                <a:gd name="T3" fmla="*/ 28 h 28"/>
                <a:gd name="T4" fmla="*/ 23 w 23"/>
                <a:gd name="T5" fmla="*/ 7 h 28"/>
                <a:gd name="T6" fmla="*/ 13 w 23"/>
                <a:gd name="T7" fmla="*/ 0 h 28"/>
                <a:gd name="T8" fmla="*/ 0 w 23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0" y="22"/>
                  </a:moveTo>
                  <a:lnTo>
                    <a:pt x="11" y="28"/>
                  </a:lnTo>
                  <a:lnTo>
                    <a:pt x="23" y="7"/>
                  </a:lnTo>
                  <a:lnTo>
                    <a:pt x="13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4338" y="4484688"/>
              <a:ext cx="31750" cy="44450"/>
            </a:xfrm>
            <a:custGeom>
              <a:avLst/>
              <a:gdLst>
                <a:gd name="T0" fmla="*/ 0 w 20"/>
                <a:gd name="T1" fmla="*/ 23 h 28"/>
                <a:gd name="T2" fmla="*/ 12 w 20"/>
                <a:gd name="T3" fmla="*/ 28 h 28"/>
                <a:gd name="T4" fmla="*/ 20 w 20"/>
                <a:gd name="T5" fmla="*/ 5 h 28"/>
                <a:gd name="T6" fmla="*/ 9 w 20"/>
                <a:gd name="T7" fmla="*/ 0 h 28"/>
                <a:gd name="T8" fmla="*/ 0 w 20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8">
                  <a:moveTo>
                    <a:pt x="0" y="23"/>
                  </a:moveTo>
                  <a:lnTo>
                    <a:pt x="12" y="28"/>
                  </a:lnTo>
                  <a:lnTo>
                    <a:pt x="20" y="5"/>
                  </a:lnTo>
                  <a:lnTo>
                    <a:pt x="9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9901" y="4500563"/>
              <a:ext cx="25400" cy="41275"/>
            </a:xfrm>
            <a:custGeom>
              <a:avLst/>
              <a:gdLst>
                <a:gd name="T0" fmla="*/ 0 w 16"/>
                <a:gd name="T1" fmla="*/ 24 h 26"/>
                <a:gd name="T2" fmla="*/ 11 w 16"/>
                <a:gd name="T3" fmla="*/ 26 h 26"/>
                <a:gd name="T4" fmla="*/ 16 w 16"/>
                <a:gd name="T5" fmla="*/ 1 h 26"/>
                <a:gd name="T6" fmla="*/ 3 w 16"/>
                <a:gd name="T7" fmla="*/ 0 h 26"/>
                <a:gd name="T8" fmla="*/ 0 w 16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0" y="24"/>
                  </a:moveTo>
                  <a:lnTo>
                    <a:pt x="11" y="26"/>
                  </a:lnTo>
                  <a:lnTo>
                    <a:pt x="16" y="1"/>
                  </a:lnTo>
                  <a:lnTo>
                    <a:pt x="3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65463" y="4508500"/>
              <a:ext cx="19050" cy="38100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4676" y="4500563"/>
              <a:ext cx="26988" cy="42862"/>
            </a:xfrm>
            <a:custGeom>
              <a:avLst/>
              <a:gdLst>
                <a:gd name="T0" fmla="*/ 0 w 17"/>
                <a:gd name="T1" fmla="*/ 3 h 27"/>
                <a:gd name="T2" fmla="*/ 5 w 17"/>
                <a:gd name="T3" fmla="*/ 27 h 27"/>
                <a:gd name="T4" fmla="*/ 17 w 17"/>
                <a:gd name="T5" fmla="*/ 24 h 27"/>
                <a:gd name="T6" fmla="*/ 12 w 17"/>
                <a:gd name="T7" fmla="*/ 0 h 27"/>
                <a:gd name="T8" fmla="*/ 0 w 17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0" y="3"/>
                  </a:moveTo>
                  <a:lnTo>
                    <a:pt x="5" y="27"/>
                  </a:lnTo>
                  <a:lnTo>
                    <a:pt x="17" y="24"/>
                  </a:lnTo>
                  <a:lnTo>
                    <a:pt x="1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3888" y="4487863"/>
              <a:ext cx="31750" cy="42862"/>
            </a:xfrm>
            <a:custGeom>
              <a:avLst/>
              <a:gdLst>
                <a:gd name="T0" fmla="*/ 0 w 20"/>
                <a:gd name="T1" fmla="*/ 3 h 27"/>
                <a:gd name="T2" fmla="*/ 9 w 20"/>
                <a:gd name="T3" fmla="*/ 27 h 27"/>
                <a:gd name="T4" fmla="*/ 20 w 20"/>
                <a:gd name="T5" fmla="*/ 22 h 27"/>
                <a:gd name="T6" fmla="*/ 12 w 20"/>
                <a:gd name="T7" fmla="*/ 0 h 27"/>
                <a:gd name="T8" fmla="*/ 0 w 20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0" y="3"/>
                  </a:moveTo>
                  <a:lnTo>
                    <a:pt x="9" y="27"/>
                  </a:lnTo>
                  <a:lnTo>
                    <a:pt x="20" y="22"/>
                  </a:lnTo>
                  <a:lnTo>
                    <a:pt x="1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1513" y="4464050"/>
              <a:ext cx="34925" cy="44450"/>
            </a:xfrm>
            <a:custGeom>
              <a:avLst/>
              <a:gdLst>
                <a:gd name="T0" fmla="*/ 0 w 22"/>
                <a:gd name="T1" fmla="*/ 6 h 28"/>
                <a:gd name="T2" fmla="*/ 11 w 22"/>
                <a:gd name="T3" fmla="*/ 28 h 28"/>
                <a:gd name="T4" fmla="*/ 22 w 22"/>
                <a:gd name="T5" fmla="*/ 21 h 28"/>
                <a:gd name="T6" fmla="*/ 9 w 22"/>
                <a:gd name="T7" fmla="*/ 0 h 28"/>
                <a:gd name="T8" fmla="*/ 0 w 22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">
                  <a:moveTo>
                    <a:pt x="0" y="6"/>
                  </a:moveTo>
                  <a:lnTo>
                    <a:pt x="11" y="28"/>
                  </a:lnTo>
                  <a:lnTo>
                    <a:pt x="22" y="21"/>
                  </a:lnTo>
                  <a:lnTo>
                    <a:pt x="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2788" y="4435475"/>
              <a:ext cx="41275" cy="41275"/>
            </a:xfrm>
            <a:custGeom>
              <a:avLst/>
              <a:gdLst>
                <a:gd name="T0" fmla="*/ 0 w 26"/>
                <a:gd name="T1" fmla="*/ 8 h 26"/>
                <a:gd name="T2" fmla="*/ 16 w 26"/>
                <a:gd name="T3" fmla="*/ 26 h 26"/>
                <a:gd name="T4" fmla="*/ 26 w 26"/>
                <a:gd name="T5" fmla="*/ 18 h 26"/>
                <a:gd name="T6" fmla="*/ 10 w 26"/>
                <a:gd name="T7" fmla="*/ 0 h 26"/>
                <a:gd name="T8" fmla="*/ 0 w 26"/>
                <a:gd name="T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8"/>
                  </a:moveTo>
                  <a:lnTo>
                    <a:pt x="16" y="26"/>
                  </a:lnTo>
                  <a:lnTo>
                    <a:pt x="26" y="18"/>
                  </a:lnTo>
                  <a:lnTo>
                    <a:pt x="1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9301" y="4398963"/>
              <a:ext cx="42863" cy="39687"/>
            </a:xfrm>
            <a:custGeom>
              <a:avLst/>
              <a:gdLst>
                <a:gd name="T0" fmla="*/ 0 w 27"/>
                <a:gd name="T1" fmla="*/ 8 h 25"/>
                <a:gd name="T2" fmla="*/ 19 w 27"/>
                <a:gd name="T3" fmla="*/ 25 h 25"/>
                <a:gd name="T4" fmla="*/ 27 w 27"/>
                <a:gd name="T5" fmla="*/ 15 h 25"/>
                <a:gd name="T6" fmla="*/ 8 w 27"/>
                <a:gd name="T7" fmla="*/ 0 h 25"/>
                <a:gd name="T8" fmla="*/ 0 w 27"/>
                <a:gd name="T9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5">
                  <a:moveTo>
                    <a:pt x="0" y="8"/>
                  </a:moveTo>
                  <a:lnTo>
                    <a:pt x="19" y="25"/>
                  </a:lnTo>
                  <a:lnTo>
                    <a:pt x="27" y="15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19463" y="4357688"/>
              <a:ext cx="44450" cy="36512"/>
            </a:xfrm>
            <a:custGeom>
              <a:avLst/>
              <a:gdLst>
                <a:gd name="T0" fmla="*/ 0 w 28"/>
                <a:gd name="T1" fmla="*/ 10 h 23"/>
                <a:gd name="T2" fmla="*/ 21 w 28"/>
                <a:gd name="T3" fmla="*/ 23 h 23"/>
                <a:gd name="T4" fmla="*/ 28 w 28"/>
                <a:gd name="T5" fmla="*/ 12 h 23"/>
                <a:gd name="T6" fmla="*/ 7 w 28"/>
                <a:gd name="T7" fmla="*/ 0 h 23"/>
                <a:gd name="T8" fmla="*/ 0 w 2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3">
                  <a:moveTo>
                    <a:pt x="0" y="10"/>
                  </a:moveTo>
                  <a:lnTo>
                    <a:pt x="21" y="23"/>
                  </a:lnTo>
                  <a:lnTo>
                    <a:pt x="28" y="1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3276" y="4311650"/>
              <a:ext cx="42863" cy="30162"/>
            </a:xfrm>
            <a:custGeom>
              <a:avLst/>
              <a:gdLst>
                <a:gd name="T0" fmla="*/ 0 w 27"/>
                <a:gd name="T1" fmla="*/ 11 h 19"/>
                <a:gd name="T2" fmla="*/ 23 w 27"/>
                <a:gd name="T3" fmla="*/ 19 h 19"/>
                <a:gd name="T4" fmla="*/ 27 w 27"/>
                <a:gd name="T5" fmla="*/ 8 h 19"/>
                <a:gd name="T6" fmla="*/ 5 w 27"/>
                <a:gd name="T7" fmla="*/ 0 h 19"/>
                <a:gd name="T8" fmla="*/ 0 w 27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0" y="11"/>
                  </a:moveTo>
                  <a:lnTo>
                    <a:pt x="23" y="19"/>
                  </a:lnTo>
                  <a:lnTo>
                    <a:pt x="27" y="8"/>
                  </a:lnTo>
                  <a:lnTo>
                    <a:pt x="5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9151" y="4262438"/>
              <a:ext cx="41275" cy="25400"/>
            </a:xfrm>
            <a:custGeom>
              <a:avLst/>
              <a:gdLst>
                <a:gd name="T0" fmla="*/ 0 w 26"/>
                <a:gd name="T1" fmla="*/ 11 h 16"/>
                <a:gd name="T2" fmla="*/ 24 w 26"/>
                <a:gd name="T3" fmla="*/ 16 h 16"/>
                <a:gd name="T4" fmla="*/ 26 w 26"/>
                <a:gd name="T5" fmla="*/ 5 h 16"/>
                <a:gd name="T6" fmla="*/ 1 w 26"/>
                <a:gd name="T7" fmla="*/ 0 h 16"/>
                <a:gd name="T8" fmla="*/ 0 w 26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11"/>
                  </a:moveTo>
                  <a:lnTo>
                    <a:pt x="24" y="16"/>
                  </a:lnTo>
                  <a:lnTo>
                    <a:pt x="26" y="5"/>
                  </a:lnTo>
                  <a:lnTo>
                    <a:pt x="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3913" y="4213225"/>
              <a:ext cx="41275" cy="17462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9151" y="4156075"/>
              <a:ext cx="41275" cy="25400"/>
            </a:xfrm>
            <a:custGeom>
              <a:avLst/>
              <a:gdLst>
                <a:gd name="T0" fmla="*/ 0 w 26"/>
                <a:gd name="T1" fmla="*/ 3 h 16"/>
                <a:gd name="T2" fmla="*/ 3 w 26"/>
                <a:gd name="T3" fmla="*/ 16 h 16"/>
                <a:gd name="T4" fmla="*/ 26 w 26"/>
                <a:gd name="T5" fmla="*/ 12 h 16"/>
                <a:gd name="T6" fmla="*/ 24 w 26"/>
                <a:gd name="T7" fmla="*/ 0 h 16"/>
                <a:gd name="T8" fmla="*/ 0 w 2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3"/>
                  </a:moveTo>
                  <a:lnTo>
                    <a:pt x="3" y="16"/>
                  </a:lnTo>
                  <a:lnTo>
                    <a:pt x="26" y="12"/>
                  </a:lnTo>
                  <a:lnTo>
                    <a:pt x="2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4863" y="4102100"/>
              <a:ext cx="44450" cy="31750"/>
            </a:xfrm>
            <a:custGeom>
              <a:avLst/>
              <a:gdLst>
                <a:gd name="T0" fmla="*/ 0 w 28"/>
                <a:gd name="T1" fmla="*/ 8 h 20"/>
                <a:gd name="T2" fmla="*/ 4 w 28"/>
                <a:gd name="T3" fmla="*/ 20 h 20"/>
                <a:gd name="T4" fmla="*/ 28 w 28"/>
                <a:gd name="T5" fmla="*/ 11 h 20"/>
                <a:gd name="T6" fmla="*/ 23 w 28"/>
                <a:gd name="T7" fmla="*/ 0 h 20"/>
                <a:gd name="T8" fmla="*/ 0 w 28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0">
                  <a:moveTo>
                    <a:pt x="0" y="8"/>
                  </a:moveTo>
                  <a:lnTo>
                    <a:pt x="4" y="20"/>
                  </a:lnTo>
                  <a:lnTo>
                    <a:pt x="28" y="11"/>
                  </a:lnTo>
                  <a:lnTo>
                    <a:pt x="23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22638" y="4049713"/>
              <a:ext cx="42863" cy="36512"/>
            </a:xfrm>
            <a:custGeom>
              <a:avLst/>
              <a:gdLst>
                <a:gd name="T0" fmla="*/ 0 w 27"/>
                <a:gd name="T1" fmla="*/ 13 h 23"/>
                <a:gd name="T2" fmla="*/ 6 w 27"/>
                <a:gd name="T3" fmla="*/ 23 h 23"/>
                <a:gd name="T4" fmla="*/ 27 w 27"/>
                <a:gd name="T5" fmla="*/ 10 h 23"/>
                <a:gd name="T6" fmla="*/ 21 w 27"/>
                <a:gd name="T7" fmla="*/ 0 h 23"/>
                <a:gd name="T8" fmla="*/ 0 w 27"/>
                <a:gd name="T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3">
                  <a:moveTo>
                    <a:pt x="0" y="13"/>
                  </a:moveTo>
                  <a:lnTo>
                    <a:pt x="6" y="23"/>
                  </a:lnTo>
                  <a:lnTo>
                    <a:pt x="27" y="10"/>
                  </a:lnTo>
                  <a:lnTo>
                    <a:pt x="21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94063" y="4003675"/>
              <a:ext cx="41275" cy="41275"/>
            </a:xfrm>
            <a:custGeom>
              <a:avLst/>
              <a:gdLst>
                <a:gd name="T0" fmla="*/ 0 w 26"/>
                <a:gd name="T1" fmla="*/ 16 h 26"/>
                <a:gd name="T2" fmla="*/ 6 w 26"/>
                <a:gd name="T3" fmla="*/ 26 h 26"/>
                <a:gd name="T4" fmla="*/ 26 w 26"/>
                <a:gd name="T5" fmla="*/ 10 h 26"/>
                <a:gd name="T6" fmla="*/ 18 w 26"/>
                <a:gd name="T7" fmla="*/ 0 h 26"/>
                <a:gd name="T8" fmla="*/ 0 w 26"/>
                <a:gd name="T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16"/>
                  </a:moveTo>
                  <a:lnTo>
                    <a:pt x="6" y="26"/>
                  </a:lnTo>
                  <a:lnTo>
                    <a:pt x="26" y="10"/>
                  </a:lnTo>
                  <a:lnTo>
                    <a:pt x="1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7551" y="3965575"/>
              <a:ext cx="38100" cy="41275"/>
            </a:xfrm>
            <a:custGeom>
              <a:avLst/>
              <a:gdLst>
                <a:gd name="T0" fmla="*/ 0 w 24"/>
                <a:gd name="T1" fmla="*/ 19 h 26"/>
                <a:gd name="T2" fmla="*/ 8 w 24"/>
                <a:gd name="T3" fmla="*/ 26 h 26"/>
                <a:gd name="T4" fmla="*/ 24 w 24"/>
                <a:gd name="T5" fmla="*/ 8 h 26"/>
                <a:gd name="T6" fmla="*/ 15 w 24"/>
                <a:gd name="T7" fmla="*/ 0 h 26"/>
                <a:gd name="T8" fmla="*/ 0 w 24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0" y="19"/>
                  </a:moveTo>
                  <a:lnTo>
                    <a:pt x="8" y="26"/>
                  </a:lnTo>
                  <a:lnTo>
                    <a:pt x="24" y="8"/>
                  </a:lnTo>
                  <a:lnTo>
                    <a:pt x="1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6276" y="3933825"/>
              <a:ext cx="33338" cy="44450"/>
            </a:xfrm>
            <a:custGeom>
              <a:avLst/>
              <a:gdLst>
                <a:gd name="T0" fmla="*/ 0 w 21"/>
                <a:gd name="T1" fmla="*/ 21 h 28"/>
                <a:gd name="T2" fmla="*/ 10 w 21"/>
                <a:gd name="T3" fmla="*/ 28 h 28"/>
                <a:gd name="T4" fmla="*/ 21 w 21"/>
                <a:gd name="T5" fmla="*/ 5 h 28"/>
                <a:gd name="T6" fmla="*/ 11 w 21"/>
                <a:gd name="T7" fmla="*/ 0 h 28"/>
                <a:gd name="T8" fmla="*/ 0 w 21"/>
                <a:gd name="T9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0" y="21"/>
                  </a:moveTo>
                  <a:lnTo>
                    <a:pt x="10" y="28"/>
                  </a:lnTo>
                  <a:lnTo>
                    <a:pt x="21" y="5"/>
                  </a:lnTo>
                  <a:lnTo>
                    <a:pt x="11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0238" y="3910013"/>
              <a:ext cx="30163" cy="44450"/>
            </a:xfrm>
            <a:custGeom>
              <a:avLst/>
              <a:gdLst>
                <a:gd name="T0" fmla="*/ 0 w 19"/>
                <a:gd name="T1" fmla="*/ 23 h 28"/>
                <a:gd name="T2" fmla="*/ 11 w 19"/>
                <a:gd name="T3" fmla="*/ 28 h 28"/>
                <a:gd name="T4" fmla="*/ 19 w 19"/>
                <a:gd name="T5" fmla="*/ 4 h 28"/>
                <a:gd name="T6" fmla="*/ 8 w 19"/>
                <a:gd name="T7" fmla="*/ 0 h 28"/>
                <a:gd name="T8" fmla="*/ 0 w 19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0" y="23"/>
                  </a:moveTo>
                  <a:lnTo>
                    <a:pt x="11" y="28"/>
                  </a:lnTo>
                  <a:lnTo>
                    <a:pt x="19" y="4"/>
                  </a:lnTo>
                  <a:lnTo>
                    <a:pt x="8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21026" y="3897313"/>
              <a:ext cx="25400" cy="41275"/>
            </a:xfrm>
            <a:custGeom>
              <a:avLst/>
              <a:gdLst>
                <a:gd name="T0" fmla="*/ 0 w 16"/>
                <a:gd name="T1" fmla="*/ 25 h 26"/>
                <a:gd name="T2" fmla="*/ 11 w 16"/>
                <a:gd name="T3" fmla="*/ 26 h 26"/>
                <a:gd name="T4" fmla="*/ 16 w 16"/>
                <a:gd name="T5" fmla="*/ 2 h 26"/>
                <a:gd name="T6" fmla="*/ 5 w 16"/>
                <a:gd name="T7" fmla="*/ 0 h 26"/>
                <a:gd name="T8" fmla="*/ 0 w 16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0" y="25"/>
                  </a:moveTo>
                  <a:lnTo>
                    <a:pt x="11" y="26"/>
                  </a:lnTo>
                  <a:lnTo>
                    <a:pt x="16" y="2"/>
                  </a:lnTo>
                  <a:lnTo>
                    <a:pt x="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49576" y="3983038"/>
              <a:ext cx="261938" cy="465137"/>
            </a:xfrm>
            <a:custGeom>
              <a:avLst/>
              <a:gdLst>
                <a:gd name="T0" fmla="*/ 77 w 101"/>
                <a:gd name="T1" fmla="*/ 115 h 180"/>
                <a:gd name="T2" fmla="*/ 57 w 101"/>
                <a:gd name="T3" fmla="*/ 128 h 180"/>
                <a:gd name="T4" fmla="*/ 56 w 101"/>
                <a:gd name="T5" fmla="*/ 88 h 180"/>
                <a:gd name="T6" fmla="*/ 58 w 101"/>
                <a:gd name="T7" fmla="*/ 88 h 180"/>
                <a:gd name="T8" fmla="*/ 77 w 101"/>
                <a:gd name="T9" fmla="*/ 115 h 180"/>
                <a:gd name="T10" fmla="*/ 32 w 101"/>
                <a:gd name="T11" fmla="*/ 56 h 180"/>
                <a:gd name="T12" fmla="*/ 44 w 101"/>
                <a:gd name="T13" fmla="*/ 48 h 180"/>
                <a:gd name="T14" fmla="*/ 44 w 101"/>
                <a:gd name="T15" fmla="*/ 75 h 180"/>
                <a:gd name="T16" fmla="*/ 32 w 101"/>
                <a:gd name="T17" fmla="*/ 56 h 180"/>
                <a:gd name="T18" fmla="*/ 86 w 101"/>
                <a:gd name="T19" fmla="*/ 79 h 180"/>
                <a:gd name="T20" fmla="*/ 56 w 101"/>
                <a:gd name="T21" fmla="*/ 75 h 180"/>
                <a:gd name="T22" fmla="*/ 56 w 101"/>
                <a:gd name="T23" fmla="*/ 69 h 180"/>
                <a:gd name="T24" fmla="*/ 57 w 101"/>
                <a:gd name="T25" fmla="*/ 50 h 180"/>
                <a:gd name="T26" fmla="*/ 81 w 101"/>
                <a:gd name="T27" fmla="*/ 64 h 180"/>
                <a:gd name="T28" fmla="*/ 92 w 101"/>
                <a:gd name="T29" fmla="*/ 43 h 180"/>
                <a:gd name="T30" fmla="*/ 60 w 101"/>
                <a:gd name="T31" fmla="*/ 31 h 180"/>
                <a:gd name="T32" fmla="*/ 66 w 101"/>
                <a:gd name="T33" fmla="*/ 2 h 180"/>
                <a:gd name="T34" fmla="*/ 45 w 101"/>
                <a:gd name="T35" fmla="*/ 1 h 180"/>
                <a:gd name="T36" fmla="*/ 45 w 101"/>
                <a:gd name="T37" fmla="*/ 31 h 180"/>
                <a:gd name="T38" fmla="*/ 15 w 101"/>
                <a:gd name="T39" fmla="*/ 44 h 180"/>
                <a:gd name="T40" fmla="*/ 15 w 101"/>
                <a:gd name="T41" fmla="*/ 87 h 180"/>
                <a:gd name="T42" fmla="*/ 43 w 101"/>
                <a:gd name="T43" fmla="*/ 90 h 180"/>
                <a:gd name="T44" fmla="*/ 43 w 101"/>
                <a:gd name="T45" fmla="*/ 120 h 180"/>
                <a:gd name="T46" fmla="*/ 44 w 101"/>
                <a:gd name="T47" fmla="*/ 129 h 180"/>
                <a:gd name="T48" fmla="*/ 15 w 101"/>
                <a:gd name="T49" fmla="*/ 107 h 180"/>
                <a:gd name="T50" fmla="*/ 2 w 101"/>
                <a:gd name="T51" fmla="*/ 119 h 180"/>
                <a:gd name="T52" fmla="*/ 44 w 101"/>
                <a:gd name="T53" fmla="*/ 148 h 180"/>
                <a:gd name="T54" fmla="*/ 45 w 101"/>
                <a:gd name="T55" fmla="*/ 179 h 180"/>
                <a:gd name="T56" fmla="*/ 64 w 101"/>
                <a:gd name="T57" fmla="*/ 180 h 180"/>
                <a:gd name="T58" fmla="*/ 61 w 101"/>
                <a:gd name="T59" fmla="*/ 163 h 180"/>
                <a:gd name="T60" fmla="*/ 59 w 101"/>
                <a:gd name="T61" fmla="*/ 147 h 180"/>
                <a:gd name="T62" fmla="*/ 96 w 101"/>
                <a:gd name="T63" fmla="*/ 120 h 180"/>
                <a:gd name="T64" fmla="*/ 86 w 101"/>
                <a:gd name="T65" fmla="*/ 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" h="180">
                  <a:moveTo>
                    <a:pt x="77" y="115"/>
                  </a:moveTo>
                  <a:cubicBezTo>
                    <a:pt x="73" y="122"/>
                    <a:pt x="66" y="127"/>
                    <a:pt x="57" y="128"/>
                  </a:cubicBezTo>
                  <a:cubicBezTo>
                    <a:pt x="56" y="115"/>
                    <a:pt x="56" y="101"/>
                    <a:pt x="56" y="88"/>
                  </a:cubicBezTo>
                  <a:cubicBezTo>
                    <a:pt x="56" y="88"/>
                    <a:pt x="57" y="88"/>
                    <a:pt x="58" y="88"/>
                  </a:cubicBezTo>
                  <a:cubicBezTo>
                    <a:pt x="74" y="87"/>
                    <a:pt x="83" y="103"/>
                    <a:pt x="77" y="115"/>
                  </a:cubicBezTo>
                  <a:close/>
                  <a:moveTo>
                    <a:pt x="32" y="56"/>
                  </a:moveTo>
                  <a:cubicBezTo>
                    <a:pt x="35" y="50"/>
                    <a:pt x="40" y="48"/>
                    <a:pt x="44" y="48"/>
                  </a:cubicBezTo>
                  <a:cubicBezTo>
                    <a:pt x="44" y="57"/>
                    <a:pt x="44" y="66"/>
                    <a:pt x="44" y="75"/>
                  </a:cubicBezTo>
                  <a:cubicBezTo>
                    <a:pt x="31" y="74"/>
                    <a:pt x="25" y="66"/>
                    <a:pt x="32" y="56"/>
                  </a:cubicBezTo>
                  <a:moveTo>
                    <a:pt x="86" y="79"/>
                  </a:moveTo>
                  <a:cubicBezTo>
                    <a:pt x="76" y="74"/>
                    <a:pt x="66" y="75"/>
                    <a:pt x="56" y="75"/>
                  </a:cubicBezTo>
                  <a:cubicBezTo>
                    <a:pt x="56" y="73"/>
                    <a:pt x="56" y="71"/>
                    <a:pt x="56" y="69"/>
                  </a:cubicBezTo>
                  <a:cubicBezTo>
                    <a:pt x="57" y="63"/>
                    <a:pt x="57" y="56"/>
                    <a:pt x="57" y="50"/>
                  </a:cubicBezTo>
                  <a:cubicBezTo>
                    <a:pt x="66" y="53"/>
                    <a:pt x="75" y="60"/>
                    <a:pt x="81" y="64"/>
                  </a:cubicBezTo>
                  <a:cubicBezTo>
                    <a:pt x="78" y="62"/>
                    <a:pt x="91" y="45"/>
                    <a:pt x="92" y="43"/>
                  </a:cubicBezTo>
                  <a:cubicBezTo>
                    <a:pt x="85" y="36"/>
                    <a:pt x="73" y="32"/>
                    <a:pt x="60" y="31"/>
                  </a:cubicBezTo>
                  <a:cubicBezTo>
                    <a:pt x="61" y="21"/>
                    <a:pt x="63" y="11"/>
                    <a:pt x="66" y="2"/>
                  </a:cubicBezTo>
                  <a:cubicBezTo>
                    <a:pt x="60" y="0"/>
                    <a:pt x="52" y="1"/>
                    <a:pt x="45" y="1"/>
                  </a:cubicBezTo>
                  <a:cubicBezTo>
                    <a:pt x="45" y="11"/>
                    <a:pt x="45" y="21"/>
                    <a:pt x="45" y="31"/>
                  </a:cubicBezTo>
                  <a:cubicBezTo>
                    <a:pt x="32" y="32"/>
                    <a:pt x="21" y="36"/>
                    <a:pt x="15" y="44"/>
                  </a:cubicBezTo>
                  <a:cubicBezTo>
                    <a:pt x="5" y="55"/>
                    <a:pt x="0" y="77"/>
                    <a:pt x="15" y="87"/>
                  </a:cubicBezTo>
                  <a:cubicBezTo>
                    <a:pt x="24" y="93"/>
                    <a:pt x="34" y="91"/>
                    <a:pt x="43" y="90"/>
                  </a:cubicBezTo>
                  <a:cubicBezTo>
                    <a:pt x="43" y="100"/>
                    <a:pt x="43" y="110"/>
                    <a:pt x="43" y="120"/>
                  </a:cubicBezTo>
                  <a:cubicBezTo>
                    <a:pt x="44" y="123"/>
                    <a:pt x="44" y="126"/>
                    <a:pt x="44" y="129"/>
                  </a:cubicBezTo>
                  <a:cubicBezTo>
                    <a:pt x="29" y="127"/>
                    <a:pt x="15" y="120"/>
                    <a:pt x="15" y="107"/>
                  </a:cubicBezTo>
                  <a:cubicBezTo>
                    <a:pt x="11" y="111"/>
                    <a:pt x="5" y="115"/>
                    <a:pt x="2" y="119"/>
                  </a:cubicBezTo>
                  <a:cubicBezTo>
                    <a:pt x="12" y="132"/>
                    <a:pt x="25" y="147"/>
                    <a:pt x="44" y="148"/>
                  </a:cubicBezTo>
                  <a:cubicBezTo>
                    <a:pt x="44" y="158"/>
                    <a:pt x="45" y="169"/>
                    <a:pt x="45" y="179"/>
                  </a:cubicBezTo>
                  <a:cubicBezTo>
                    <a:pt x="50" y="177"/>
                    <a:pt x="60" y="177"/>
                    <a:pt x="64" y="180"/>
                  </a:cubicBezTo>
                  <a:cubicBezTo>
                    <a:pt x="64" y="174"/>
                    <a:pt x="62" y="168"/>
                    <a:pt x="61" y="163"/>
                  </a:cubicBezTo>
                  <a:cubicBezTo>
                    <a:pt x="60" y="158"/>
                    <a:pt x="60" y="152"/>
                    <a:pt x="59" y="147"/>
                  </a:cubicBezTo>
                  <a:cubicBezTo>
                    <a:pt x="75" y="143"/>
                    <a:pt x="91" y="133"/>
                    <a:pt x="96" y="120"/>
                  </a:cubicBezTo>
                  <a:cubicBezTo>
                    <a:pt x="100" y="107"/>
                    <a:pt x="101" y="87"/>
                    <a:pt x="86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4951" y="952500"/>
              <a:ext cx="123825" cy="82550"/>
            </a:xfrm>
            <a:custGeom>
              <a:avLst/>
              <a:gdLst>
                <a:gd name="T0" fmla="*/ 0 w 78"/>
                <a:gd name="T1" fmla="*/ 10 h 52"/>
                <a:gd name="T2" fmla="*/ 3 w 78"/>
                <a:gd name="T3" fmla="*/ 49 h 52"/>
                <a:gd name="T4" fmla="*/ 71 w 78"/>
                <a:gd name="T5" fmla="*/ 52 h 52"/>
                <a:gd name="T6" fmla="*/ 78 w 78"/>
                <a:gd name="T7" fmla="*/ 0 h 52"/>
                <a:gd name="T8" fmla="*/ 0 w 78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2">
                  <a:moveTo>
                    <a:pt x="0" y="10"/>
                  </a:moveTo>
                  <a:lnTo>
                    <a:pt x="3" y="49"/>
                  </a:lnTo>
                  <a:lnTo>
                    <a:pt x="71" y="52"/>
                  </a:lnTo>
                  <a:lnTo>
                    <a:pt x="7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1801" y="947738"/>
              <a:ext cx="128588" cy="93662"/>
            </a:xfrm>
            <a:custGeom>
              <a:avLst/>
              <a:gdLst>
                <a:gd name="T0" fmla="*/ 3 w 81"/>
                <a:gd name="T1" fmla="*/ 7 h 59"/>
                <a:gd name="T2" fmla="*/ 0 w 81"/>
                <a:gd name="T3" fmla="*/ 49 h 59"/>
                <a:gd name="T4" fmla="*/ 58 w 81"/>
                <a:gd name="T5" fmla="*/ 59 h 59"/>
                <a:gd name="T6" fmla="*/ 81 w 81"/>
                <a:gd name="T7" fmla="*/ 0 h 59"/>
                <a:gd name="T8" fmla="*/ 3 w 81"/>
                <a:gd name="T9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9">
                  <a:moveTo>
                    <a:pt x="3" y="7"/>
                  </a:moveTo>
                  <a:lnTo>
                    <a:pt x="0" y="49"/>
                  </a:lnTo>
                  <a:lnTo>
                    <a:pt x="58" y="59"/>
                  </a:lnTo>
                  <a:lnTo>
                    <a:pt x="81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5588" y="1119188"/>
              <a:ext cx="103188" cy="87312"/>
            </a:xfrm>
            <a:custGeom>
              <a:avLst/>
              <a:gdLst>
                <a:gd name="T0" fmla="*/ 0 w 65"/>
                <a:gd name="T1" fmla="*/ 3 h 55"/>
                <a:gd name="T2" fmla="*/ 3 w 65"/>
                <a:gd name="T3" fmla="*/ 55 h 55"/>
                <a:gd name="T4" fmla="*/ 58 w 65"/>
                <a:gd name="T5" fmla="*/ 55 h 55"/>
                <a:gd name="T6" fmla="*/ 65 w 65"/>
                <a:gd name="T7" fmla="*/ 0 h 55"/>
                <a:gd name="T8" fmla="*/ 0 w 65"/>
                <a:gd name="T9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5">
                  <a:moveTo>
                    <a:pt x="0" y="3"/>
                  </a:moveTo>
                  <a:lnTo>
                    <a:pt x="3" y="55"/>
                  </a:lnTo>
                  <a:lnTo>
                    <a:pt x="58" y="55"/>
                  </a:lnTo>
                  <a:lnTo>
                    <a:pt x="6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5926" y="1123950"/>
              <a:ext cx="103188" cy="87312"/>
            </a:xfrm>
            <a:custGeom>
              <a:avLst/>
              <a:gdLst>
                <a:gd name="T0" fmla="*/ 3 w 65"/>
                <a:gd name="T1" fmla="*/ 3 h 55"/>
                <a:gd name="T2" fmla="*/ 0 w 65"/>
                <a:gd name="T3" fmla="*/ 49 h 55"/>
                <a:gd name="T4" fmla="*/ 55 w 65"/>
                <a:gd name="T5" fmla="*/ 55 h 55"/>
                <a:gd name="T6" fmla="*/ 65 w 65"/>
                <a:gd name="T7" fmla="*/ 0 h 55"/>
                <a:gd name="T8" fmla="*/ 3 w 65"/>
                <a:gd name="T9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5">
                  <a:moveTo>
                    <a:pt x="3" y="3"/>
                  </a:moveTo>
                  <a:lnTo>
                    <a:pt x="0" y="49"/>
                  </a:lnTo>
                  <a:lnTo>
                    <a:pt x="55" y="55"/>
                  </a:lnTo>
                  <a:lnTo>
                    <a:pt x="65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62101" y="1333500"/>
              <a:ext cx="69850" cy="71437"/>
            </a:xfrm>
            <a:custGeom>
              <a:avLst/>
              <a:gdLst>
                <a:gd name="T0" fmla="*/ 0 w 44"/>
                <a:gd name="T1" fmla="*/ 6 h 45"/>
                <a:gd name="T2" fmla="*/ 3 w 44"/>
                <a:gd name="T3" fmla="*/ 45 h 45"/>
                <a:gd name="T4" fmla="*/ 40 w 44"/>
                <a:gd name="T5" fmla="*/ 45 h 45"/>
                <a:gd name="T6" fmla="*/ 44 w 44"/>
                <a:gd name="T7" fmla="*/ 0 h 45"/>
                <a:gd name="T8" fmla="*/ 0 w 44"/>
                <a:gd name="T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0" y="6"/>
                  </a:moveTo>
                  <a:lnTo>
                    <a:pt x="3" y="45"/>
                  </a:lnTo>
                  <a:lnTo>
                    <a:pt x="40" y="45"/>
                  </a:lnTo>
                  <a:lnTo>
                    <a:pt x="4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4813" y="1330325"/>
              <a:ext cx="73025" cy="77787"/>
            </a:xfrm>
            <a:custGeom>
              <a:avLst/>
              <a:gdLst>
                <a:gd name="T0" fmla="*/ 5 w 46"/>
                <a:gd name="T1" fmla="*/ 0 h 49"/>
                <a:gd name="T2" fmla="*/ 0 w 46"/>
                <a:gd name="T3" fmla="*/ 44 h 49"/>
                <a:gd name="T4" fmla="*/ 46 w 46"/>
                <a:gd name="T5" fmla="*/ 49 h 49"/>
                <a:gd name="T6" fmla="*/ 46 w 46"/>
                <a:gd name="T7" fmla="*/ 5 h 49"/>
                <a:gd name="T8" fmla="*/ 5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5" y="0"/>
                  </a:moveTo>
                  <a:lnTo>
                    <a:pt x="0" y="44"/>
                  </a:lnTo>
                  <a:lnTo>
                    <a:pt x="46" y="49"/>
                  </a:lnTo>
                  <a:lnTo>
                    <a:pt x="46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3388" y="1490663"/>
              <a:ext cx="41275" cy="65087"/>
            </a:xfrm>
            <a:custGeom>
              <a:avLst/>
              <a:gdLst>
                <a:gd name="T0" fmla="*/ 0 w 26"/>
                <a:gd name="T1" fmla="*/ 7 h 41"/>
                <a:gd name="T2" fmla="*/ 0 w 26"/>
                <a:gd name="T3" fmla="*/ 41 h 41"/>
                <a:gd name="T4" fmla="*/ 26 w 26"/>
                <a:gd name="T5" fmla="*/ 29 h 41"/>
                <a:gd name="T6" fmla="*/ 25 w 26"/>
                <a:gd name="T7" fmla="*/ 0 h 41"/>
                <a:gd name="T8" fmla="*/ 0 w 26"/>
                <a:gd name="T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0" y="7"/>
                  </a:moveTo>
                  <a:lnTo>
                    <a:pt x="0" y="41"/>
                  </a:lnTo>
                  <a:lnTo>
                    <a:pt x="26" y="29"/>
                  </a:lnTo>
                  <a:lnTo>
                    <a:pt x="2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9238" y="2136775"/>
              <a:ext cx="90488" cy="168275"/>
            </a:xfrm>
            <a:custGeom>
              <a:avLst/>
              <a:gdLst>
                <a:gd name="T0" fmla="*/ 25 w 35"/>
                <a:gd name="T1" fmla="*/ 38 h 65"/>
                <a:gd name="T2" fmla="*/ 27 w 35"/>
                <a:gd name="T3" fmla="*/ 65 h 65"/>
                <a:gd name="T4" fmla="*/ 12 w 35"/>
                <a:gd name="T5" fmla="*/ 46 h 65"/>
                <a:gd name="T6" fmla="*/ 3 w 35"/>
                <a:gd name="T7" fmla="*/ 28 h 65"/>
                <a:gd name="T8" fmla="*/ 0 w 35"/>
                <a:gd name="T9" fmla="*/ 13 h 65"/>
                <a:gd name="T10" fmla="*/ 23 w 35"/>
                <a:gd name="T11" fmla="*/ 13 h 65"/>
                <a:gd name="T12" fmla="*/ 23 w 35"/>
                <a:gd name="T1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5">
                  <a:moveTo>
                    <a:pt x="25" y="38"/>
                  </a:moveTo>
                  <a:cubicBezTo>
                    <a:pt x="22" y="46"/>
                    <a:pt x="35" y="60"/>
                    <a:pt x="27" y="65"/>
                  </a:cubicBezTo>
                  <a:cubicBezTo>
                    <a:pt x="18" y="60"/>
                    <a:pt x="12" y="56"/>
                    <a:pt x="12" y="46"/>
                  </a:cubicBezTo>
                  <a:cubicBezTo>
                    <a:pt x="12" y="41"/>
                    <a:pt x="15" y="21"/>
                    <a:pt x="3" y="28"/>
                  </a:cubicBezTo>
                  <a:cubicBezTo>
                    <a:pt x="4" y="23"/>
                    <a:pt x="3" y="17"/>
                    <a:pt x="0" y="13"/>
                  </a:cubicBezTo>
                  <a:cubicBezTo>
                    <a:pt x="9" y="7"/>
                    <a:pt x="17" y="0"/>
                    <a:pt x="23" y="13"/>
                  </a:cubicBezTo>
                  <a:cubicBezTo>
                    <a:pt x="27" y="21"/>
                    <a:pt x="28" y="35"/>
                    <a:pt x="23" y="42"/>
                  </a:cubicBezTo>
                </a:path>
              </a:pathLst>
            </a:custGeom>
            <a:solidFill>
              <a:srgbClr val="9D3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41676" y="2395538"/>
              <a:ext cx="131763" cy="136525"/>
            </a:xfrm>
            <a:custGeom>
              <a:avLst/>
              <a:gdLst>
                <a:gd name="T0" fmla="*/ 8 w 51"/>
                <a:gd name="T1" fmla="*/ 14 h 53"/>
                <a:gd name="T2" fmla="*/ 0 w 51"/>
                <a:gd name="T3" fmla="*/ 27 h 53"/>
                <a:gd name="T4" fmla="*/ 14 w 51"/>
                <a:gd name="T5" fmla="*/ 35 h 53"/>
                <a:gd name="T6" fmla="*/ 19 w 51"/>
                <a:gd name="T7" fmla="*/ 38 h 53"/>
                <a:gd name="T8" fmla="*/ 51 w 51"/>
                <a:gd name="T9" fmla="*/ 53 h 53"/>
                <a:gd name="T10" fmla="*/ 5 w 51"/>
                <a:gd name="T11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8" y="14"/>
                  </a:moveTo>
                  <a:cubicBezTo>
                    <a:pt x="5" y="18"/>
                    <a:pt x="2" y="23"/>
                    <a:pt x="0" y="27"/>
                  </a:cubicBezTo>
                  <a:cubicBezTo>
                    <a:pt x="5" y="28"/>
                    <a:pt x="10" y="32"/>
                    <a:pt x="14" y="35"/>
                  </a:cubicBezTo>
                  <a:cubicBezTo>
                    <a:pt x="14" y="26"/>
                    <a:pt x="25" y="32"/>
                    <a:pt x="19" y="38"/>
                  </a:cubicBezTo>
                  <a:cubicBezTo>
                    <a:pt x="30" y="38"/>
                    <a:pt x="41" y="52"/>
                    <a:pt x="51" y="53"/>
                  </a:cubicBezTo>
                  <a:cubicBezTo>
                    <a:pt x="51" y="38"/>
                    <a:pt x="21" y="0"/>
                    <a:pt x="5" y="16"/>
                  </a:cubicBezTo>
                </a:path>
              </a:pathLst>
            </a:custGeom>
            <a:solidFill>
              <a:srgbClr val="9D3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1976" y="1531938"/>
              <a:ext cx="398463" cy="434975"/>
            </a:xfrm>
            <a:custGeom>
              <a:avLst/>
              <a:gdLst>
                <a:gd name="T0" fmla="*/ 137 w 154"/>
                <a:gd name="T1" fmla="*/ 4 h 168"/>
                <a:gd name="T2" fmla="*/ 68 w 154"/>
                <a:gd name="T3" fmla="*/ 52 h 168"/>
                <a:gd name="T4" fmla="*/ 34 w 154"/>
                <a:gd name="T5" fmla="*/ 73 h 168"/>
                <a:gd name="T6" fmla="*/ 4 w 154"/>
                <a:gd name="T7" fmla="*/ 86 h 168"/>
                <a:gd name="T8" fmla="*/ 0 w 154"/>
                <a:gd name="T9" fmla="*/ 95 h 168"/>
                <a:gd name="T10" fmla="*/ 4 w 154"/>
                <a:gd name="T11" fmla="*/ 106 h 168"/>
                <a:gd name="T12" fmla="*/ 9 w 154"/>
                <a:gd name="T13" fmla="*/ 104 h 168"/>
                <a:gd name="T14" fmla="*/ 11 w 154"/>
                <a:gd name="T15" fmla="*/ 111 h 168"/>
                <a:gd name="T16" fmla="*/ 62 w 154"/>
                <a:gd name="T17" fmla="*/ 81 h 168"/>
                <a:gd name="T18" fmla="*/ 83 w 154"/>
                <a:gd name="T19" fmla="*/ 67 h 168"/>
                <a:gd name="T20" fmla="*/ 102 w 154"/>
                <a:gd name="T21" fmla="*/ 55 h 168"/>
                <a:gd name="T22" fmla="*/ 96 w 154"/>
                <a:gd name="T23" fmla="*/ 89 h 168"/>
                <a:gd name="T24" fmla="*/ 69 w 154"/>
                <a:gd name="T25" fmla="*/ 115 h 168"/>
                <a:gd name="T26" fmla="*/ 46 w 154"/>
                <a:gd name="T27" fmla="*/ 138 h 168"/>
                <a:gd name="T28" fmla="*/ 103 w 154"/>
                <a:gd name="T29" fmla="*/ 168 h 168"/>
                <a:gd name="T30" fmla="*/ 124 w 154"/>
                <a:gd name="T31" fmla="*/ 121 h 168"/>
                <a:gd name="T32" fmla="*/ 141 w 154"/>
                <a:gd name="T33" fmla="*/ 80 h 168"/>
                <a:gd name="T34" fmla="*/ 150 w 154"/>
                <a:gd name="T35" fmla="*/ 40 h 168"/>
                <a:gd name="T36" fmla="*/ 137 w 154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168">
                  <a:moveTo>
                    <a:pt x="137" y="4"/>
                  </a:moveTo>
                  <a:cubicBezTo>
                    <a:pt x="114" y="20"/>
                    <a:pt x="92" y="36"/>
                    <a:pt x="68" y="52"/>
                  </a:cubicBezTo>
                  <a:cubicBezTo>
                    <a:pt x="57" y="59"/>
                    <a:pt x="46" y="66"/>
                    <a:pt x="34" y="73"/>
                  </a:cubicBezTo>
                  <a:cubicBezTo>
                    <a:pt x="24" y="78"/>
                    <a:pt x="13" y="81"/>
                    <a:pt x="4" y="86"/>
                  </a:cubicBezTo>
                  <a:cubicBezTo>
                    <a:pt x="5" y="90"/>
                    <a:pt x="6" y="96"/>
                    <a:pt x="0" y="95"/>
                  </a:cubicBezTo>
                  <a:cubicBezTo>
                    <a:pt x="1" y="98"/>
                    <a:pt x="3" y="102"/>
                    <a:pt x="4" y="106"/>
                  </a:cubicBezTo>
                  <a:cubicBezTo>
                    <a:pt x="5" y="105"/>
                    <a:pt x="8" y="105"/>
                    <a:pt x="9" y="104"/>
                  </a:cubicBezTo>
                  <a:cubicBezTo>
                    <a:pt x="9" y="104"/>
                    <a:pt x="11" y="110"/>
                    <a:pt x="11" y="111"/>
                  </a:cubicBezTo>
                  <a:cubicBezTo>
                    <a:pt x="28" y="102"/>
                    <a:pt x="44" y="90"/>
                    <a:pt x="62" y="81"/>
                  </a:cubicBezTo>
                  <a:cubicBezTo>
                    <a:pt x="70" y="77"/>
                    <a:pt x="76" y="73"/>
                    <a:pt x="83" y="67"/>
                  </a:cubicBezTo>
                  <a:cubicBezTo>
                    <a:pt x="88" y="63"/>
                    <a:pt x="95" y="56"/>
                    <a:pt x="102" y="55"/>
                  </a:cubicBezTo>
                  <a:cubicBezTo>
                    <a:pt x="103" y="55"/>
                    <a:pt x="97" y="87"/>
                    <a:pt x="96" y="89"/>
                  </a:cubicBezTo>
                  <a:cubicBezTo>
                    <a:pt x="92" y="98"/>
                    <a:pt x="78" y="108"/>
                    <a:pt x="69" y="115"/>
                  </a:cubicBezTo>
                  <a:cubicBezTo>
                    <a:pt x="60" y="123"/>
                    <a:pt x="53" y="131"/>
                    <a:pt x="46" y="138"/>
                  </a:cubicBezTo>
                  <a:cubicBezTo>
                    <a:pt x="66" y="143"/>
                    <a:pt x="85" y="161"/>
                    <a:pt x="103" y="168"/>
                  </a:cubicBezTo>
                  <a:cubicBezTo>
                    <a:pt x="111" y="153"/>
                    <a:pt x="114" y="135"/>
                    <a:pt x="124" y="121"/>
                  </a:cubicBezTo>
                  <a:cubicBezTo>
                    <a:pt x="133" y="109"/>
                    <a:pt x="136" y="94"/>
                    <a:pt x="141" y="80"/>
                  </a:cubicBezTo>
                  <a:cubicBezTo>
                    <a:pt x="145" y="67"/>
                    <a:pt x="154" y="55"/>
                    <a:pt x="150" y="40"/>
                  </a:cubicBezTo>
                  <a:cubicBezTo>
                    <a:pt x="147" y="29"/>
                    <a:pt x="145" y="9"/>
                    <a:pt x="137" y="0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55938" y="1778000"/>
              <a:ext cx="58738" cy="79375"/>
            </a:xfrm>
            <a:custGeom>
              <a:avLst/>
              <a:gdLst>
                <a:gd name="T0" fmla="*/ 21 w 23"/>
                <a:gd name="T1" fmla="*/ 0 h 31"/>
                <a:gd name="T2" fmla="*/ 0 w 23"/>
                <a:gd name="T3" fmla="*/ 6 h 31"/>
                <a:gd name="T4" fmla="*/ 3 w 23"/>
                <a:gd name="T5" fmla="*/ 11 h 31"/>
                <a:gd name="T6" fmla="*/ 2 w 23"/>
                <a:gd name="T7" fmla="*/ 16 h 31"/>
                <a:gd name="T8" fmla="*/ 5 w 23"/>
                <a:gd name="T9" fmla="*/ 17 h 31"/>
                <a:gd name="T10" fmla="*/ 6 w 23"/>
                <a:gd name="T11" fmla="*/ 23 h 31"/>
                <a:gd name="T12" fmla="*/ 10 w 23"/>
                <a:gd name="T13" fmla="*/ 22 h 31"/>
                <a:gd name="T14" fmla="*/ 11 w 23"/>
                <a:gd name="T15" fmla="*/ 31 h 31"/>
                <a:gd name="T16" fmla="*/ 17 w 23"/>
                <a:gd name="T1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1">
                  <a:moveTo>
                    <a:pt x="21" y="0"/>
                  </a:moveTo>
                  <a:cubicBezTo>
                    <a:pt x="13" y="3"/>
                    <a:pt x="8" y="5"/>
                    <a:pt x="0" y="6"/>
                  </a:cubicBezTo>
                  <a:cubicBezTo>
                    <a:pt x="1" y="8"/>
                    <a:pt x="1" y="9"/>
                    <a:pt x="3" y="11"/>
                  </a:cubicBezTo>
                  <a:cubicBezTo>
                    <a:pt x="2" y="13"/>
                    <a:pt x="2" y="14"/>
                    <a:pt x="2" y="16"/>
                  </a:cubicBezTo>
                  <a:cubicBezTo>
                    <a:pt x="3" y="16"/>
                    <a:pt x="4" y="17"/>
                    <a:pt x="5" y="17"/>
                  </a:cubicBezTo>
                  <a:cubicBezTo>
                    <a:pt x="5" y="19"/>
                    <a:pt x="6" y="21"/>
                    <a:pt x="6" y="23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0" y="25"/>
                    <a:pt x="11" y="28"/>
                    <a:pt x="11" y="31"/>
                  </a:cubicBezTo>
                  <a:cubicBezTo>
                    <a:pt x="23" y="28"/>
                    <a:pt x="22" y="10"/>
                    <a:pt x="17" y="1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6863" y="1757363"/>
              <a:ext cx="231775" cy="273050"/>
            </a:xfrm>
            <a:custGeom>
              <a:avLst/>
              <a:gdLst>
                <a:gd name="T0" fmla="*/ 92 w 146"/>
                <a:gd name="T1" fmla="*/ 0 h 172"/>
                <a:gd name="T2" fmla="*/ 146 w 146"/>
                <a:gd name="T3" fmla="*/ 117 h 172"/>
                <a:gd name="T4" fmla="*/ 48 w 146"/>
                <a:gd name="T5" fmla="*/ 172 h 172"/>
                <a:gd name="T6" fmla="*/ 0 w 146"/>
                <a:gd name="T7" fmla="*/ 34 h 172"/>
                <a:gd name="T8" fmla="*/ 92 w 146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2">
                  <a:moveTo>
                    <a:pt x="92" y="0"/>
                  </a:moveTo>
                  <a:lnTo>
                    <a:pt x="146" y="117"/>
                  </a:lnTo>
                  <a:lnTo>
                    <a:pt x="48" y="172"/>
                  </a:lnTo>
                  <a:lnTo>
                    <a:pt x="0" y="3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6726" y="1782763"/>
              <a:ext cx="85725" cy="115887"/>
            </a:xfrm>
            <a:custGeom>
              <a:avLst/>
              <a:gdLst>
                <a:gd name="T0" fmla="*/ 3 w 54"/>
                <a:gd name="T1" fmla="*/ 23 h 73"/>
                <a:gd name="T2" fmla="*/ 34 w 54"/>
                <a:gd name="T3" fmla="*/ 10 h 73"/>
                <a:gd name="T4" fmla="*/ 49 w 54"/>
                <a:gd name="T5" fmla="*/ 47 h 73"/>
                <a:gd name="T6" fmla="*/ 16 w 54"/>
                <a:gd name="T7" fmla="*/ 60 h 73"/>
                <a:gd name="T8" fmla="*/ 18 w 54"/>
                <a:gd name="T9" fmla="*/ 73 h 73"/>
                <a:gd name="T10" fmla="*/ 54 w 54"/>
                <a:gd name="T11" fmla="*/ 54 h 73"/>
                <a:gd name="T12" fmla="*/ 42 w 54"/>
                <a:gd name="T13" fmla="*/ 0 h 73"/>
                <a:gd name="T14" fmla="*/ 0 w 54"/>
                <a:gd name="T15" fmla="*/ 15 h 73"/>
                <a:gd name="T16" fmla="*/ 3 w 54"/>
                <a:gd name="T1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3">
                  <a:moveTo>
                    <a:pt x="3" y="23"/>
                  </a:moveTo>
                  <a:lnTo>
                    <a:pt x="34" y="10"/>
                  </a:lnTo>
                  <a:lnTo>
                    <a:pt x="49" y="47"/>
                  </a:lnTo>
                  <a:lnTo>
                    <a:pt x="16" y="60"/>
                  </a:lnTo>
                  <a:lnTo>
                    <a:pt x="18" y="73"/>
                  </a:lnTo>
                  <a:lnTo>
                    <a:pt x="54" y="54"/>
                  </a:lnTo>
                  <a:lnTo>
                    <a:pt x="42" y="0"/>
                  </a:lnTo>
                  <a:lnTo>
                    <a:pt x="0" y="15"/>
                  </a:lnTo>
                  <a:lnTo>
                    <a:pt x="3" y="23"/>
                  </a:lnTo>
                  <a:close/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9876" y="1868488"/>
              <a:ext cx="561975" cy="604837"/>
            </a:xfrm>
            <a:custGeom>
              <a:avLst/>
              <a:gdLst>
                <a:gd name="T0" fmla="*/ 167 w 217"/>
                <a:gd name="T1" fmla="*/ 3 h 234"/>
                <a:gd name="T2" fmla="*/ 124 w 217"/>
                <a:gd name="T3" fmla="*/ 49 h 234"/>
                <a:gd name="T4" fmla="*/ 99 w 217"/>
                <a:gd name="T5" fmla="*/ 76 h 234"/>
                <a:gd name="T6" fmla="*/ 51 w 217"/>
                <a:gd name="T7" fmla="*/ 91 h 234"/>
                <a:gd name="T8" fmla="*/ 0 w 217"/>
                <a:gd name="T9" fmla="*/ 109 h 234"/>
                <a:gd name="T10" fmla="*/ 15 w 217"/>
                <a:gd name="T11" fmla="*/ 148 h 234"/>
                <a:gd name="T12" fmla="*/ 37 w 217"/>
                <a:gd name="T13" fmla="*/ 128 h 234"/>
                <a:gd name="T14" fmla="*/ 75 w 217"/>
                <a:gd name="T15" fmla="*/ 112 h 234"/>
                <a:gd name="T16" fmla="*/ 120 w 217"/>
                <a:gd name="T17" fmla="*/ 93 h 234"/>
                <a:gd name="T18" fmla="*/ 154 w 217"/>
                <a:gd name="T19" fmla="*/ 58 h 234"/>
                <a:gd name="T20" fmla="*/ 188 w 217"/>
                <a:gd name="T21" fmla="*/ 32 h 234"/>
                <a:gd name="T22" fmla="*/ 188 w 217"/>
                <a:gd name="T23" fmla="*/ 63 h 234"/>
                <a:gd name="T24" fmla="*/ 188 w 217"/>
                <a:gd name="T25" fmla="*/ 96 h 234"/>
                <a:gd name="T26" fmla="*/ 191 w 217"/>
                <a:gd name="T27" fmla="*/ 156 h 234"/>
                <a:gd name="T28" fmla="*/ 182 w 217"/>
                <a:gd name="T29" fmla="*/ 189 h 234"/>
                <a:gd name="T30" fmla="*/ 171 w 217"/>
                <a:gd name="T31" fmla="*/ 223 h 234"/>
                <a:gd name="T32" fmla="*/ 208 w 217"/>
                <a:gd name="T33" fmla="*/ 234 h 234"/>
                <a:gd name="T34" fmla="*/ 210 w 217"/>
                <a:gd name="T35" fmla="*/ 171 h 234"/>
                <a:gd name="T36" fmla="*/ 213 w 217"/>
                <a:gd name="T37" fmla="*/ 119 h 234"/>
                <a:gd name="T38" fmla="*/ 212 w 217"/>
                <a:gd name="T39" fmla="*/ 73 h 234"/>
                <a:gd name="T40" fmla="*/ 214 w 217"/>
                <a:gd name="T41" fmla="*/ 45 h 234"/>
                <a:gd name="T42" fmla="*/ 204 w 217"/>
                <a:gd name="T43" fmla="*/ 18 h 234"/>
                <a:gd name="T44" fmla="*/ 168 w 217"/>
                <a:gd name="T4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7" h="234">
                  <a:moveTo>
                    <a:pt x="167" y="3"/>
                  </a:moveTo>
                  <a:cubicBezTo>
                    <a:pt x="152" y="18"/>
                    <a:pt x="138" y="34"/>
                    <a:pt x="124" y="49"/>
                  </a:cubicBezTo>
                  <a:cubicBezTo>
                    <a:pt x="116" y="58"/>
                    <a:pt x="109" y="70"/>
                    <a:pt x="99" y="76"/>
                  </a:cubicBezTo>
                  <a:cubicBezTo>
                    <a:pt x="84" y="85"/>
                    <a:pt x="68" y="87"/>
                    <a:pt x="51" y="91"/>
                  </a:cubicBezTo>
                  <a:cubicBezTo>
                    <a:pt x="34" y="96"/>
                    <a:pt x="18" y="105"/>
                    <a:pt x="0" y="109"/>
                  </a:cubicBezTo>
                  <a:cubicBezTo>
                    <a:pt x="13" y="106"/>
                    <a:pt x="17" y="141"/>
                    <a:pt x="15" y="148"/>
                  </a:cubicBezTo>
                  <a:cubicBezTo>
                    <a:pt x="23" y="142"/>
                    <a:pt x="29" y="134"/>
                    <a:pt x="37" y="128"/>
                  </a:cubicBezTo>
                  <a:cubicBezTo>
                    <a:pt x="48" y="120"/>
                    <a:pt x="62" y="117"/>
                    <a:pt x="75" y="112"/>
                  </a:cubicBezTo>
                  <a:cubicBezTo>
                    <a:pt x="90" y="106"/>
                    <a:pt x="109" y="104"/>
                    <a:pt x="120" y="93"/>
                  </a:cubicBezTo>
                  <a:cubicBezTo>
                    <a:pt x="131" y="81"/>
                    <a:pt x="142" y="69"/>
                    <a:pt x="154" y="58"/>
                  </a:cubicBezTo>
                  <a:cubicBezTo>
                    <a:pt x="165" y="49"/>
                    <a:pt x="179" y="42"/>
                    <a:pt x="188" y="32"/>
                  </a:cubicBezTo>
                  <a:cubicBezTo>
                    <a:pt x="185" y="35"/>
                    <a:pt x="188" y="58"/>
                    <a:pt x="188" y="63"/>
                  </a:cubicBezTo>
                  <a:cubicBezTo>
                    <a:pt x="188" y="74"/>
                    <a:pt x="187" y="85"/>
                    <a:pt x="188" y="96"/>
                  </a:cubicBezTo>
                  <a:cubicBezTo>
                    <a:pt x="190" y="117"/>
                    <a:pt x="196" y="134"/>
                    <a:pt x="191" y="156"/>
                  </a:cubicBezTo>
                  <a:cubicBezTo>
                    <a:pt x="189" y="167"/>
                    <a:pt x="185" y="178"/>
                    <a:pt x="182" y="189"/>
                  </a:cubicBezTo>
                  <a:cubicBezTo>
                    <a:pt x="180" y="199"/>
                    <a:pt x="178" y="215"/>
                    <a:pt x="171" y="223"/>
                  </a:cubicBezTo>
                  <a:cubicBezTo>
                    <a:pt x="178" y="220"/>
                    <a:pt x="205" y="227"/>
                    <a:pt x="208" y="234"/>
                  </a:cubicBezTo>
                  <a:cubicBezTo>
                    <a:pt x="203" y="213"/>
                    <a:pt x="208" y="191"/>
                    <a:pt x="210" y="171"/>
                  </a:cubicBezTo>
                  <a:cubicBezTo>
                    <a:pt x="211" y="153"/>
                    <a:pt x="215" y="138"/>
                    <a:pt x="213" y="119"/>
                  </a:cubicBezTo>
                  <a:cubicBezTo>
                    <a:pt x="211" y="104"/>
                    <a:pt x="212" y="89"/>
                    <a:pt x="212" y="73"/>
                  </a:cubicBezTo>
                  <a:cubicBezTo>
                    <a:pt x="212" y="64"/>
                    <a:pt x="213" y="54"/>
                    <a:pt x="214" y="45"/>
                  </a:cubicBezTo>
                  <a:cubicBezTo>
                    <a:pt x="216" y="30"/>
                    <a:pt x="217" y="27"/>
                    <a:pt x="204" y="18"/>
                  </a:cubicBezTo>
                  <a:cubicBezTo>
                    <a:pt x="192" y="11"/>
                    <a:pt x="180" y="6"/>
                    <a:pt x="168" y="0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54401" y="1519238"/>
              <a:ext cx="50800" cy="85725"/>
            </a:xfrm>
            <a:custGeom>
              <a:avLst/>
              <a:gdLst>
                <a:gd name="T0" fmla="*/ 1 w 20"/>
                <a:gd name="T1" fmla="*/ 8 h 33"/>
                <a:gd name="T2" fmla="*/ 4 w 20"/>
                <a:gd name="T3" fmla="*/ 0 h 33"/>
                <a:gd name="T4" fmla="*/ 20 w 20"/>
                <a:gd name="T5" fmla="*/ 25 h 33"/>
                <a:gd name="T6" fmla="*/ 7 w 20"/>
                <a:gd name="T7" fmla="*/ 33 h 33"/>
                <a:gd name="T8" fmla="*/ 0 w 20"/>
                <a:gd name="T9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3">
                  <a:moveTo>
                    <a:pt x="1" y="8"/>
                  </a:moveTo>
                  <a:cubicBezTo>
                    <a:pt x="1" y="7"/>
                    <a:pt x="3" y="2"/>
                    <a:pt x="4" y="0"/>
                  </a:cubicBezTo>
                  <a:cubicBezTo>
                    <a:pt x="11" y="4"/>
                    <a:pt x="17" y="17"/>
                    <a:pt x="20" y="25"/>
                  </a:cubicBezTo>
                  <a:cubicBezTo>
                    <a:pt x="15" y="26"/>
                    <a:pt x="9" y="31"/>
                    <a:pt x="7" y="33"/>
                  </a:cubicBezTo>
                  <a:cubicBezTo>
                    <a:pt x="7" y="24"/>
                    <a:pt x="4" y="16"/>
                    <a:pt x="0" y="8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4563" y="1584325"/>
              <a:ext cx="214313" cy="168275"/>
            </a:xfrm>
            <a:custGeom>
              <a:avLst/>
              <a:gdLst>
                <a:gd name="T0" fmla="*/ 4 w 83"/>
                <a:gd name="T1" fmla="*/ 0 h 65"/>
                <a:gd name="T2" fmla="*/ 22 w 83"/>
                <a:gd name="T3" fmla="*/ 50 h 65"/>
                <a:gd name="T4" fmla="*/ 63 w 83"/>
                <a:gd name="T5" fmla="*/ 35 h 65"/>
                <a:gd name="T6" fmla="*/ 53 w 83"/>
                <a:gd name="T7" fmla="*/ 23 h 65"/>
                <a:gd name="T8" fmla="*/ 83 w 83"/>
                <a:gd name="T9" fmla="*/ 20 h 65"/>
                <a:gd name="T10" fmla="*/ 82 w 83"/>
                <a:gd name="T11" fmla="*/ 56 h 65"/>
                <a:gd name="T12" fmla="*/ 69 w 83"/>
                <a:gd name="T13" fmla="*/ 45 h 65"/>
                <a:gd name="T14" fmla="*/ 57 w 83"/>
                <a:gd name="T15" fmla="*/ 56 h 65"/>
                <a:gd name="T16" fmla="*/ 43 w 83"/>
                <a:gd name="T17" fmla="*/ 62 h 65"/>
                <a:gd name="T18" fmla="*/ 12 w 83"/>
                <a:gd name="T19" fmla="*/ 52 h 65"/>
                <a:gd name="T20" fmla="*/ 0 w 83"/>
                <a:gd name="T21" fmla="*/ 6 h 65"/>
                <a:gd name="T22" fmla="*/ 0 w 83"/>
                <a:gd name="T23" fmla="*/ 2 h 65"/>
                <a:gd name="T24" fmla="*/ 5 w 83"/>
                <a:gd name="T2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65">
                  <a:moveTo>
                    <a:pt x="4" y="0"/>
                  </a:moveTo>
                  <a:cubicBezTo>
                    <a:pt x="7" y="18"/>
                    <a:pt x="2" y="40"/>
                    <a:pt x="22" y="50"/>
                  </a:cubicBezTo>
                  <a:cubicBezTo>
                    <a:pt x="37" y="58"/>
                    <a:pt x="55" y="50"/>
                    <a:pt x="63" y="35"/>
                  </a:cubicBezTo>
                  <a:cubicBezTo>
                    <a:pt x="58" y="32"/>
                    <a:pt x="55" y="26"/>
                    <a:pt x="53" y="23"/>
                  </a:cubicBezTo>
                  <a:cubicBezTo>
                    <a:pt x="61" y="27"/>
                    <a:pt x="74" y="24"/>
                    <a:pt x="83" y="20"/>
                  </a:cubicBezTo>
                  <a:cubicBezTo>
                    <a:pt x="82" y="32"/>
                    <a:pt x="82" y="44"/>
                    <a:pt x="82" y="56"/>
                  </a:cubicBezTo>
                  <a:cubicBezTo>
                    <a:pt x="78" y="53"/>
                    <a:pt x="73" y="49"/>
                    <a:pt x="69" y="45"/>
                  </a:cubicBezTo>
                  <a:cubicBezTo>
                    <a:pt x="69" y="45"/>
                    <a:pt x="59" y="55"/>
                    <a:pt x="57" y="56"/>
                  </a:cubicBezTo>
                  <a:cubicBezTo>
                    <a:pt x="53" y="59"/>
                    <a:pt x="49" y="61"/>
                    <a:pt x="43" y="62"/>
                  </a:cubicBezTo>
                  <a:cubicBezTo>
                    <a:pt x="32" y="65"/>
                    <a:pt x="20" y="61"/>
                    <a:pt x="12" y="52"/>
                  </a:cubicBezTo>
                  <a:cubicBezTo>
                    <a:pt x="2" y="40"/>
                    <a:pt x="0" y="21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solidFill>
              <a:srgbClr val="A21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7101" y="1411288"/>
              <a:ext cx="176213" cy="174625"/>
            </a:xfrm>
            <a:custGeom>
              <a:avLst/>
              <a:gdLst>
                <a:gd name="T0" fmla="*/ 62 w 68"/>
                <a:gd name="T1" fmla="*/ 46 h 68"/>
                <a:gd name="T2" fmla="*/ 22 w 68"/>
                <a:gd name="T3" fmla="*/ 62 h 68"/>
                <a:gd name="T4" fmla="*/ 7 w 68"/>
                <a:gd name="T5" fmla="*/ 22 h 68"/>
                <a:gd name="T6" fmla="*/ 46 w 68"/>
                <a:gd name="T7" fmla="*/ 7 h 68"/>
                <a:gd name="T8" fmla="*/ 62 w 68"/>
                <a:gd name="T9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62" y="46"/>
                  </a:moveTo>
                  <a:cubicBezTo>
                    <a:pt x="55" y="62"/>
                    <a:pt x="37" y="68"/>
                    <a:pt x="22" y="62"/>
                  </a:cubicBezTo>
                  <a:cubicBezTo>
                    <a:pt x="7" y="55"/>
                    <a:pt x="0" y="37"/>
                    <a:pt x="7" y="22"/>
                  </a:cubicBezTo>
                  <a:cubicBezTo>
                    <a:pt x="13" y="7"/>
                    <a:pt x="31" y="0"/>
                    <a:pt x="46" y="7"/>
                  </a:cubicBezTo>
                  <a:cubicBezTo>
                    <a:pt x="61" y="13"/>
                    <a:pt x="68" y="31"/>
                    <a:pt x="62" y="46"/>
                  </a:cubicBezTo>
                  <a:close/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3926" y="1509713"/>
              <a:ext cx="36513" cy="46037"/>
            </a:xfrm>
            <a:custGeom>
              <a:avLst/>
              <a:gdLst>
                <a:gd name="T0" fmla="*/ 12 w 23"/>
                <a:gd name="T1" fmla="*/ 0 h 29"/>
                <a:gd name="T2" fmla="*/ 0 w 23"/>
                <a:gd name="T3" fmla="*/ 17 h 29"/>
                <a:gd name="T4" fmla="*/ 12 w 23"/>
                <a:gd name="T5" fmla="*/ 29 h 29"/>
                <a:gd name="T6" fmla="*/ 23 w 23"/>
                <a:gd name="T7" fmla="*/ 21 h 29"/>
                <a:gd name="T8" fmla="*/ 12 w 23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9">
                  <a:moveTo>
                    <a:pt x="12" y="0"/>
                  </a:moveTo>
                  <a:lnTo>
                    <a:pt x="0" y="17"/>
                  </a:lnTo>
                  <a:lnTo>
                    <a:pt x="12" y="29"/>
                  </a:lnTo>
                  <a:lnTo>
                    <a:pt x="23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9951" y="1712913"/>
              <a:ext cx="123825" cy="233362"/>
            </a:xfrm>
            <a:custGeom>
              <a:avLst/>
              <a:gdLst>
                <a:gd name="T0" fmla="*/ 24 w 48"/>
                <a:gd name="T1" fmla="*/ 0 h 90"/>
                <a:gd name="T2" fmla="*/ 48 w 48"/>
                <a:gd name="T3" fmla="*/ 81 h 90"/>
                <a:gd name="T4" fmla="*/ 48 w 48"/>
                <a:gd name="T5" fmla="*/ 81 h 90"/>
                <a:gd name="T6" fmla="*/ 30 w 48"/>
                <a:gd name="T7" fmla="*/ 90 h 90"/>
                <a:gd name="T8" fmla="*/ 22 w 48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90">
                  <a:moveTo>
                    <a:pt x="24" y="0"/>
                  </a:moveTo>
                  <a:cubicBezTo>
                    <a:pt x="30" y="25"/>
                    <a:pt x="31" y="60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1" y="83"/>
                    <a:pt x="36" y="86"/>
                    <a:pt x="30" y="90"/>
                  </a:cubicBezTo>
                  <a:cubicBezTo>
                    <a:pt x="25" y="65"/>
                    <a:pt x="0" y="23"/>
                    <a:pt x="22" y="0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0913" y="1919288"/>
              <a:ext cx="79375" cy="93662"/>
            </a:xfrm>
            <a:custGeom>
              <a:avLst/>
              <a:gdLst>
                <a:gd name="T0" fmla="*/ 3 w 31"/>
                <a:gd name="T1" fmla="*/ 5 h 36"/>
                <a:gd name="T2" fmla="*/ 10 w 31"/>
                <a:gd name="T3" fmla="*/ 35 h 36"/>
                <a:gd name="T4" fmla="*/ 12 w 31"/>
                <a:gd name="T5" fmla="*/ 18 h 36"/>
                <a:gd name="T6" fmla="*/ 30 w 31"/>
                <a:gd name="T7" fmla="*/ 36 h 36"/>
                <a:gd name="T8" fmla="*/ 19 w 31"/>
                <a:gd name="T9" fmla="*/ 19 h 36"/>
                <a:gd name="T10" fmla="*/ 18 w 31"/>
                <a:gd name="T11" fmla="*/ 19 h 36"/>
                <a:gd name="T12" fmla="*/ 31 w 31"/>
                <a:gd name="T13" fmla="*/ 27 h 36"/>
                <a:gd name="T14" fmla="*/ 13 w 31"/>
                <a:gd name="T15" fmla="*/ 0 h 36"/>
                <a:gd name="T16" fmla="*/ 0 w 31"/>
                <a:gd name="T17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6">
                  <a:moveTo>
                    <a:pt x="3" y="5"/>
                  </a:moveTo>
                  <a:cubicBezTo>
                    <a:pt x="6" y="15"/>
                    <a:pt x="6" y="27"/>
                    <a:pt x="10" y="35"/>
                  </a:cubicBezTo>
                  <a:cubicBezTo>
                    <a:pt x="12" y="31"/>
                    <a:pt x="9" y="23"/>
                    <a:pt x="12" y="18"/>
                  </a:cubicBezTo>
                  <a:cubicBezTo>
                    <a:pt x="16" y="26"/>
                    <a:pt x="21" y="33"/>
                    <a:pt x="30" y="36"/>
                  </a:cubicBezTo>
                  <a:cubicBezTo>
                    <a:pt x="27" y="31"/>
                    <a:pt x="22" y="25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3" y="22"/>
                    <a:pt x="26" y="27"/>
                    <a:pt x="31" y="27"/>
                  </a:cubicBezTo>
                  <a:cubicBezTo>
                    <a:pt x="23" y="20"/>
                    <a:pt x="19" y="10"/>
                    <a:pt x="13" y="0"/>
                  </a:cubicBezTo>
                  <a:cubicBezTo>
                    <a:pt x="9" y="1"/>
                    <a:pt x="4" y="4"/>
                    <a:pt x="0" y="7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1" name="出自【趣你的PPT】(微信:qunideppt)：最优质的PPT资源库"/>
          <p:cNvSpPr txBox="1"/>
          <p:nvPr/>
        </p:nvSpPr>
        <p:spPr>
          <a:xfrm>
            <a:off x="6433382" y="2667415"/>
            <a:ext cx="574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新年创业计划书</a:t>
            </a:r>
          </a:p>
        </p:txBody>
      </p:sp>
      <p:sp>
        <p:nvSpPr>
          <p:cNvPr id="353" name="出自【趣你的PPT】(微信:qunideppt)：最优质的PPT资源库"/>
          <p:cNvSpPr txBox="1"/>
          <p:nvPr/>
        </p:nvSpPr>
        <p:spPr>
          <a:xfrm>
            <a:off x="6433382" y="3714062"/>
            <a:ext cx="552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 HERE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5" name="出自【趣你的PPT】(微信:qunideppt)：最优质的PPT资源库"/>
          <p:cNvSpPr txBox="1"/>
          <p:nvPr/>
        </p:nvSpPr>
        <p:spPr>
          <a:xfrm>
            <a:off x="7992461" y="4249727"/>
            <a:ext cx="262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汇报人：趣你的</a:t>
            </a:r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357170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4866117" y="3813598"/>
            <a:ext cx="1861564" cy="3044402"/>
          </a:xfrm>
          <a:custGeom>
            <a:avLst/>
            <a:gdLst>
              <a:gd name="connsiteX0" fmla="*/ 1765957 w 2699190"/>
              <a:gd name="connsiteY0" fmla="*/ 0 h 4903695"/>
              <a:gd name="connsiteX1" fmla="*/ 1829831 w 2699190"/>
              <a:gd name="connsiteY1" fmla="*/ 1176758 h 4903695"/>
              <a:gd name="connsiteX2" fmla="*/ 1834101 w 2699190"/>
              <a:gd name="connsiteY2" fmla="*/ 1263858 h 4903695"/>
              <a:gd name="connsiteX3" fmla="*/ 2473452 w 2699190"/>
              <a:gd name="connsiteY3" fmla="*/ 689619 h 4903695"/>
              <a:gd name="connsiteX4" fmla="*/ 2699190 w 2699190"/>
              <a:gd name="connsiteY4" fmla="*/ 894834 h 4903695"/>
              <a:gd name="connsiteX5" fmla="*/ 1862408 w 2699190"/>
              <a:gd name="connsiteY5" fmla="*/ 1820725 h 4903695"/>
              <a:gd name="connsiteX6" fmla="*/ 1893704 w 2699190"/>
              <a:gd name="connsiteY6" fmla="*/ 2320739 h 4903695"/>
              <a:gd name="connsiteX7" fmla="*/ 2276944 w 2699190"/>
              <a:gd name="connsiteY7" fmla="*/ 4903695 h 4903695"/>
              <a:gd name="connsiteX8" fmla="*/ 1021885 w 2699190"/>
              <a:gd name="connsiteY8" fmla="*/ 4903695 h 4903695"/>
              <a:gd name="connsiteX9" fmla="*/ 1220230 w 2699190"/>
              <a:gd name="connsiteY9" fmla="*/ 3148644 h 4903695"/>
              <a:gd name="connsiteX10" fmla="*/ 1247089 w 2699190"/>
              <a:gd name="connsiteY10" fmla="*/ 2823912 h 4903695"/>
              <a:gd name="connsiteX11" fmla="*/ 0 w 2699190"/>
              <a:gd name="connsiteY11" fmla="*/ 1922885 h 4903695"/>
              <a:gd name="connsiteX12" fmla="*/ 99789 w 2699190"/>
              <a:gd name="connsiteY12" fmla="*/ 1745151 h 4903695"/>
              <a:gd name="connsiteX13" fmla="*/ 1271036 w 2699190"/>
              <a:gd name="connsiteY13" fmla="*/ 2501827 h 4903695"/>
              <a:gd name="connsiteX14" fmla="*/ 1276749 w 2699190"/>
              <a:gd name="connsiteY14" fmla="*/ 2423370 h 4903695"/>
              <a:gd name="connsiteX15" fmla="*/ 1452191 w 2699190"/>
              <a:gd name="connsiteY15" fmla="*/ 35860 h 490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99190" h="4903695">
                <a:moveTo>
                  <a:pt x="1765957" y="0"/>
                </a:moveTo>
                <a:cubicBezTo>
                  <a:pt x="1794346" y="408641"/>
                  <a:pt x="1812088" y="795431"/>
                  <a:pt x="1829831" y="1176758"/>
                </a:cubicBezTo>
                <a:lnTo>
                  <a:pt x="1834101" y="1263858"/>
                </a:lnTo>
                <a:lnTo>
                  <a:pt x="2473452" y="689619"/>
                </a:lnTo>
                <a:lnTo>
                  <a:pt x="2699190" y="894834"/>
                </a:lnTo>
                <a:lnTo>
                  <a:pt x="1862408" y="1820725"/>
                </a:lnTo>
                <a:lnTo>
                  <a:pt x="1893704" y="2320739"/>
                </a:lnTo>
                <a:cubicBezTo>
                  <a:pt x="1950480" y="3094318"/>
                  <a:pt x="2049838" y="3911601"/>
                  <a:pt x="2276944" y="4903695"/>
                </a:cubicBezTo>
                <a:lnTo>
                  <a:pt x="1021885" y="4903695"/>
                </a:lnTo>
                <a:cubicBezTo>
                  <a:pt x="1112280" y="4246283"/>
                  <a:pt x="1174846" y="3664418"/>
                  <a:pt x="1220230" y="3148644"/>
                </a:cubicBezTo>
                <a:lnTo>
                  <a:pt x="1247089" y="2823912"/>
                </a:lnTo>
                <a:lnTo>
                  <a:pt x="0" y="1922885"/>
                </a:lnTo>
                <a:lnTo>
                  <a:pt x="99789" y="1745151"/>
                </a:lnTo>
                <a:lnTo>
                  <a:pt x="1271036" y="2501827"/>
                </a:lnTo>
                <a:lnTo>
                  <a:pt x="1276749" y="2423370"/>
                </a:lnTo>
                <a:cubicBezTo>
                  <a:pt x="1353907" y="1293253"/>
                  <a:pt x="1356941" y="546662"/>
                  <a:pt x="1452191" y="35860"/>
                </a:cubicBezTo>
                <a:close/>
              </a:path>
            </a:pathLst>
          </a:cu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5013018" y="2238907"/>
            <a:ext cx="1819642" cy="18196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539703" y="3516646"/>
            <a:ext cx="1483709" cy="14837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262301" y="4957105"/>
            <a:ext cx="828353" cy="8283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895375" y="2432842"/>
            <a:ext cx="1015075" cy="10150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907659" y="3813598"/>
            <a:ext cx="1350381" cy="13503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940800" y="2708168"/>
            <a:ext cx="1039078" cy="10390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638876" y="2263395"/>
            <a:ext cx="487903" cy="4879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678955" y="3619137"/>
            <a:ext cx="388920" cy="3889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676478" y="2315006"/>
            <a:ext cx="303084" cy="3030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7281558" y="5089822"/>
            <a:ext cx="303084" cy="3030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52421" y="4840813"/>
            <a:ext cx="2964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52421" y="4488787"/>
            <a:ext cx="207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 dirty="0">
              <a:solidFill>
                <a:srgbClr val="32495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8624535" y="2112642"/>
            <a:ext cx="2976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624535" y="1742483"/>
            <a:ext cx="207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 dirty="0">
              <a:solidFill>
                <a:srgbClr val="32495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8624535" y="4165622"/>
            <a:ext cx="2976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624535" y="3829257"/>
            <a:ext cx="207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 dirty="0">
              <a:solidFill>
                <a:srgbClr val="32495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268830" y="2915042"/>
            <a:ext cx="1308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4107130" y="4305394"/>
            <a:ext cx="101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795075" y="4088549"/>
            <a:ext cx="101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86025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自【趣你的PPT】(微信:qunideppt)：最优质的PPT资源库"/>
          <p:cNvSpPr/>
          <p:nvPr/>
        </p:nvSpPr>
        <p:spPr>
          <a:xfrm>
            <a:off x="0" y="3545456"/>
            <a:ext cx="12192000" cy="3312543"/>
          </a:xfrm>
          <a:prstGeom prst="rect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1278387" y="1846704"/>
            <a:ext cx="4363288" cy="4352081"/>
            <a:chOff x="1312893" y="1950221"/>
            <a:chExt cx="4363288" cy="4352081"/>
          </a:xfrm>
        </p:grpSpPr>
        <p:pic>
          <p:nvPicPr>
            <p:cNvPr id="4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893" y="1950221"/>
              <a:ext cx="4363288" cy="3094578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1454301" y="5348195"/>
              <a:ext cx="40804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出自【趣你的PPT】(微信:qunideppt)：最优质的PPT资源库"/>
          <p:cNvSpPr txBox="1"/>
          <p:nvPr/>
        </p:nvSpPr>
        <p:spPr>
          <a:xfrm>
            <a:off x="6920062" y="2219027"/>
            <a:ext cx="4080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6920062" y="4062204"/>
            <a:ext cx="4080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2373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>
            <a:off x="2407546" y="1620963"/>
            <a:ext cx="167426" cy="7212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574973" y="1620963"/>
            <a:ext cx="1017431" cy="721217"/>
          </a:xfrm>
          <a:prstGeom prst="rect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592406" y="1620963"/>
            <a:ext cx="1457004" cy="7212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016747" y="1620964"/>
            <a:ext cx="2132895" cy="721217"/>
          </a:xfrm>
          <a:prstGeom prst="rect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149642" y="1620963"/>
            <a:ext cx="1424341" cy="7212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8573982" y="1620963"/>
            <a:ext cx="1017431" cy="721217"/>
          </a:xfrm>
          <a:prstGeom prst="rect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9541444" y="1669267"/>
            <a:ext cx="724545" cy="62460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5400000">
            <a:off x="10040102" y="1900127"/>
            <a:ext cx="188950" cy="162888"/>
          </a:xfrm>
          <a:custGeom>
            <a:avLst/>
            <a:gdLst>
              <a:gd name="connsiteX0" fmla="*/ 0 w 188950"/>
              <a:gd name="connsiteY0" fmla="*/ 162888 h 162888"/>
              <a:gd name="connsiteX1" fmla="*/ 94475 w 188950"/>
              <a:gd name="connsiteY1" fmla="*/ 0 h 162888"/>
              <a:gd name="connsiteX2" fmla="*/ 188950 w 188950"/>
              <a:gd name="connsiteY2" fmla="*/ 162888 h 16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950" h="162888">
                <a:moveTo>
                  <a:pt x="0" y="162888"/>
                </a:moveTo>
                <a:lnTo>
                  <a:pt x="94475" y="0"/>
                </a:lnTo>
                <a:lnTo>
                  <a:pt x="188950" y="1628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5692636" y="1750738"/>
            <a:ext cx="9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2648943" y="1750738"/>
            <a:ext cx="9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3878094" y="1750738"/>
            <a:ext cx="9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364169" y="1750737"/>
            <a:ext cx="9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585054" y="1750737"/>
            <a:ext cx="9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2967356" y="2538791"/>
            <a:ext cx="124461" cy="124461"/>
          </a:xfrm>
          <a:prstGeom prst="flowChartConnector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3028919" y="2598962"/>
            <a:ext cx="0" cy="478728"/>
          </a:xfrm>
          <a:prstGeom prst="line">
            <a:avLst/>
          </a:prstGeom>
          <a:ln w="12700">
            <a:solidFill>
              <a:srgbClr val="0064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/>
          <p:nvPr/>
        </p:nvSpPr>
        <p:spPr>
          <a:xfrm rot="19047510">
            <a:off x="2725581" y="3164445"/>
            <a:ext cx="574194" cy="574194"/>
          </a:xfrm>
          <a:prstGeom prst="teardrop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4249392" y="2538791"/>
            <a:ext cx="124461" cy="124461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7" name="出自【趣你的PPT】(微信:qunideppt)：最优质的PPT资源库"/>
          <p:cNvCxnSpPr/>
          <p:nvPr/>
        </p:nvCxnSpPr>
        <p:spPr>
          <a:xfrm>
            <a:off x="4310955" y="2598962"/>
            <a:ext cx="0" cy="1758953"/>
          </a:xfrm>
          <a:prstGeom prst="line">
            <a:avLst/>
          </a:prstGeom>
          <a:solidFill>
            <a:srgbClr val="445A68"/>
          </a:solidFill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出自【趣你的PPT】(微信:qunideppt)：最优质的PPT资源库"/>
          <p:cNvSpPr/>
          <p:nvPr/>
        </p:nvSpPr>
        <p:spPr>
          <a:xfrm rot="19047510">
            <a:off x="4000263" y="4450908"/>
            <a:ext cx="574194" cy="574194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6021160" y="2538791"/>
            <a:ext cx="124461" cy="124461"/>
          </a:xfrm>
          <a:prstGeom prst="flowChartConnector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2" name="出自【趣你的PPT】(微信:qunideppt)：最优质的PPT资源库"/>
          <p:cNvCxnSpPr/>
          <p:nvPr/>
        </p:nvCxnSpPr>
        <p:spPr>
          <a:xfrm>
            <a:off x="6082723" y="2598962"/>
            <a:ext cx="0" cy="478728"/>
          </a:xfrm>
          <a:prstGeom prst="line">
            <a:avLst/>
          </a:prstGeom>
          <a:solidFill>
            <a:srgbClr val="677E8E"/>
          </a:solidFill>
          <a:ln w="12700">
            <a:solidFill>
              <a:srgbClr val="0064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出自【趣你的PPT】(微信:qunideppt)：最优质的PPT资源库"/>
          <p:cNvSpPr/>
          <p:nvPr/>
        </p:nvSpPr>
        <p:spPr>
          <a:xfrm rot="19047510">
            <a:off x="5779385" y="3164445"/>
            <a:ext cx="574194" cy="574194"/>
          </a:xfrm>
          <a:prstGeom prst="teardrop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7746192" y="2536731"/>
            <a:ext cx="124461" cy="124461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7" name="出自【趣你的PPT】(微信:qunideppt)：最优质的PPT资源库"/>
          <p:cNvCxnSpPr/>
          <p:nvPr/>
        </p:nvCxnSpPr>
        <p:spPr>
          <a:xfrm>
            <a:off x="7807755" y="2596902"/>
            <a:ext cx="0" cy="176101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出自【趣你的PPT】(微信:qunideppt)：最优质的PPT资源库"/>
          <p:cNvSpPr/>
          <p:nvPr/>
        </p:nvSpPr>
        <p:spPr>
          <a:xfrm rot="19047510">
            <a:off x="7503969" y="4450908"/>
            <a:ext cx="574194" cy="574194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957589" y="2535233"/>
            <a:ext cx="124461" cy="124461"/>
          </a:xfrm>
          <a:prstGeom prst="flowChartConnector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4" name="出自【趣你的PPT】(微信:qunideppt)：最优质的PPT资源库"/>
          <p:cNvCxnSpPr/>
          <p:nvPr/>
        </p:nvCxnSpPr>
        <p:spPr>
          <a:xfrm>
            <a:off x="9019152" y="2595404"/>
            <a:ext cx="0" cy="478728"/>
          </a:xfrm>
          <a:prstGeom prst="line">
            <a:avLst/>
          </a:prstGeom>
          <a:ln w="12700">
            <a:solidFill>
              <a:srgbClr val="0064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出自【趣你的PPT】(微信:qunideppt)：最优质的PPT资源库"/>
          <p:cNvSpPr/>
          <p:nvPr/>
        </p:nvSpPr>
        <p:spPr>
          <a:xfrm rot="19047510">
            <a:off x="8715814" y="3160887"/>
            <a:ext cx="574194" cy="574194"/>
          </a:xfrm>
          <a:prstGeom prst="teardrop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095743" y="4194242"/>
            <a:ext cx="17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春种一粒粟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秋收万颗籽，点滴进步，成就价值是我们的一贯的追求。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367336" y="3853627"/>
            <a:ext cx="13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64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3358216" y="5557437"/>
            <a:ext cx="17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春种一粒粟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秋收万颗籽，点滴进步，成就价值是我们的一贯的追求。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3629809" y="5216822"/>
            <a:ext cx="13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5178272" y="4183107"/>
            <a:ext cx="17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春种一粒粟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秋收万颗籽，点滴进步，成就价值是我们的一贯的追求。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5449865" y="3842492"/>
            <a:ext cx="13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64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6916579" y="5561681"/>
            <a:ext cx="17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春种一粒粟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秋收万颗籽，点滴进步，成就价值是我们的一贯的追求。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7188172" y="5221066"/>
            <a:ext cx="13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8189049" y="4183107"/>
            <a:ext cx="17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春种一粒粟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秋收万颗籽，点滴进步，成就价值是我们的一贯的追求。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8460642" y="3842492"/>
            <a:ext cx="13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64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0982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1919894" y="1528602"/>
            <a:ext cx="2380376" cy="4852190"/>
            <a:chOff x="3435" y="1321"/>
            <a:chExt cx="807" cy="1645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4" y="2835"/>
              <a:ext cx="166" cy="97"/>
            </a:xfrm>
            <a:custGeom>
              <a:avLst/>
              <a:gdLst>
                <a:gd name="T0" fmla="*/ 60 w 70"/>
                <a:gd name="T1" fmla="*/ 0 h 41"/>
                <a:gd name="T2" fmla="*/ 50 w 70"/>
                <a:gd name="T3" fmla="*/ 10 h 41"/>
                <a:gd name="T4" fmla="*/ 50 w 70"/>
                <a:gd name="T5" fmla="*/ 18 h 41"/>
                <a:gd name="T6" fmla="*/ 39 w 70"/>
                <a:gd name="T7" fmla="*/ 18 h 41"/>
                <a:gd name="T8" fmla="*/ 0 w 70"/>
                <a:gd name="T9" fmla="*/ 27 h 41"/>
                <a:gd name="T10" fmla="*/ 0 w 70"/>
                <a:gd name="T11" fmla="*/ 38 h 41"/>
                <a:gd name="T12" fmla="*/ 70 w 70"/>
                <a:gd name="T13" fmla="*/ 41 h 41"/>
                <a:gd name="T14" fmla="*/ 70 w 70"/>
                <a:gd name="T15" fmla="*/ 28 h 41"/>
                <a:gd name="T16" fmla="*/ 70 w 70"/>
                <a:gd name="T17" fmla="*/ 24 h 41"/>
                <a:gd name="T18" fmla="*/ 70 w 70"/>
                <a:gd name="T19" fmla="*/ 10 h 41"/>
                <a:gd name="T20" fmla="*/ 60 w 70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1">
                  <a:moveTo>
                    <a:pt x="60" y="0"/>
                  </a:moveTo>
                  <a:cubicBezTo>
                    <a:pt x="54" y="0"/>
                    <a:pt x="50" y="4"/>
                    <a:pt x="50" y="10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10" y="6"/>
                    <a:pt x="0" y="2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4"/>
                    <a:pt x="66" y="0"/>
                    <a:pt x="60" y="0"/>
                  </a:cubicBezTo>
                  <a:close/>
                </a:path>
              </a:pathLst>
            </a:custGeom>
            <a:solidFill>
              <a:srgbClr val="312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0" y="2823"/>
              <a:ext cx="179" cy="143"/>
            </a:xfrm>
            <a:custGeom>
              <a:avLst/>
              <a:gdLst>
                <a:gd name="T0" fmla="*/ 27 w 75"/>
                <a:gd name="T1" fmla="*/ 24 h 60"/>
                <a:gd name="T2" fmla="*/ 30 w 75"/>
                <a:gd name="T3" fmla="*/ 14 h 60"/>
                <a:gd name="T4" fmla="*/ 23 w 75"/>
                <a:gd name="T5" fmla="*/ 2 h 60"/>
                <a:gd name="T6" fmla="*/ 11 w 75"/>
                <a:gd name="T7" fmla="*/ 9 h 60"/>
                <a:gd name="T8" fmla="*/ 8 w 75"/>
                <a:gd name="T9" fmla="*/ 16 h 60"/>
                <a:gd name="T10" fmla="*/ 0 w 75"/>
                <a:gd name="T11" fmla="*/ 36 h 60"/>
                <a:gd name="T12" fmla="*/ 61 w 75"/>
                <a:gd name="T13" fmla="*/ 60 h 60"/>
                <a:gd name="T14" fmla="*/ 27 w 75"/>
                <a:gd name="T15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0">
                  <a:moveTo>
                    <a:pt x="27" y="2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1" y="9"/>
                    <a:pt x="28" y="3"/>
                    <a:pt x="23" y="2"/>
                  </a:cubicBezTo>
                  <a:cubicBezTo>
                    <a:pt x="17" y="0"/>
                    <a:pt x="12" y="4"/>
                    <a:pt x="11" y="9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75" y="24"/>
                    <a:pt x="27" y="24"/>
                    <a:pt x="27" y="24"/>
                  </a:cubicBezTo>
                  <a:close/>
                </a:path>
              </a:pathLst>
            </a:custGeom>
            <a:solidFill>
              <a:srgbClr val="312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5" y="2202"/>
              <a:ext cx="283" cy="664"/>
            </a:xfrm>
            <a:custGeom>
              <a:avLst/>
              <a:gdLst>
                <a:gd name="T0" fmla="*/ 0 w 283"/>
                <a:gd name="T1" fmla="*/ 0 h 664"/>
                <a:gd name="T2" fmla="*/ 24 w 283"/>
                <a:gd name="T3" fmla="*/ 654 h 664"/>
                <a:gd name="T4" fmla="*/ 105 w 283"/>
                <a:gd name="T5" fmla="*/ 654 h 664"/>
                <a:gd name="T6" fmla="*/ 93 w 283"/>
                <a:gd name="T7" fmla="*/ 113 h 664"/>
                <a:gd name="T8" fmla="*/ 193 w 283"/>
                <a:gd name="T9" fmla="*/ 118 h 664"/>
                <a:gd name="T10" fmla="*/ 193 w 283"/>
                <a:gd name="T11" fmla="*/ 355 h 664"/>
                <a:gd name="T12" fmla="*/ 107 w 283"/>
                <a:gd name="T13" fmla="*/ 640 h 664"/>
                <a:gd name="T14" fmla="*/ 183 w 283"/>
                <a:gd name="T15" fmla="*/ 664 h 664"/>
                <a:gd name="T16" fmla="*/ 274 w 283"/>
                <a:gd name="T17" fmla="*/ 370 h 664"/>
                <a:gd name="T18" fmla="*/ 283 w 283"/>
                <a:gd name="T19" fmla="*/ 14 h 664"/>
                <a:gd name="T20" fmla="*/ 0 w 283"/>
                <a:gd name="T21" fmla="*/ 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664">
                  <a:moveTo>
                    <a:pt x="0" y="0"/>
                  </a:moveTo>
                  <a:lnTo>
                    <a:pt x="24" y="654"/>
                  </a:lnTo>
                  <a:lnTo>
                    <a:pt x="105" y="654"/>
                  </a:lnTo>
                  <a:lnTo>
                    <a:pt x="93" y="113"/>
                  </a:lnTo>
                  <a:lnTo>
                    <a:pt x="193" y="118"/>
                  </a:lnTo>
                  <a:lnTo>
                    <a:pt x="193" y="355"/>
                  </a:lnTo>
                  <a:lnTo>
                    <a:pt x="107" y="640"/>
                  </a:lnTo>
                  <a:lnTo>
                    <a:pt x="183" y="664"/>
                  </a:lnTo>
                  <a:lnTo>
                    <a:pt x="274" y="370"/>
                  </a:lnTo>
                  <a:lnTo>
                    <a:pt x="28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5" y="1668"/>
              <a:ext cx="715" cy="607"/>
            </a:xfrm>
            <a:custGeom>
              <a:avLst/>
              <a:gdLst>
                <a:gd name="T0" fmla="*/ 216 w 300"/>
                <a:gd name="T1" fmla="*/ 129 h 256"/>
                <a:gd name="T2" fmla="*/ 191 w 300"/>
                <a:gd name="T3" fmla="*/ 62 h 256"/>
                <a:gd name="T4" fmla="*/ 134 w 300"/>
                <a:gd name="T5" fmla="*/ 3 h 256"/>
                <a:gd name="T6" fmla="*/ 94 w 300"/>
                <a:gd name="T7" fmla="*/ 2 h 256"/>
                <a:gd name="T8" fmla="*/ 35 w 300"/>
                <a:gd name="T9" fmla="*/ 38 h 256"/>
                <a:gd name="T10" fmla="*/ 2 w 300"/>
                <a:gd name="T11" fmla="*/ 119 h 256"/>
                <a:gd name="T12" fmla="*/ 2 w 300"/>
                <a:gd name="T13" fmla="*/ 256 h 256"/>
                <a:gd name="T14" fmla="*/ 30 w 300"/>
                <a:gd name="T15" fmla="*/ 255 h 256"/>
                <a:gd name="T16" fmla="*/ 30 w 300"/>
                <a:gd name="T17" fmla="*/ 120 h 256"/>
                <a:gd name="T18" fmla="*/ 52 w 300"/>
                <a:gd name="T19" fmla="*/ 63 h 256"/>
                <a:gd name="T20" fmla="*/ 46 w 300"/>
                <a:gd name="T21" fmla="*/ 230 h 256"/>
                <a:gd name="T22" fmla="*/ 166 w 300"/>
                <a:gd name="T23" fmla="*/ 233 h 256"/>
                <a:gd name="T24" fmla="*/ 171 w 300"/>
                <a:gd name="T25" fmla="*/ 91 h 256"/>
                <a:gd name="T26" fmla="*/ 191 w 300"/>
                <a:gd name="T27" fmla="*/ 141 h 256"/>
                <a:gd name="T28" fmla="*/ 289 w 300"/>
                <a:gd name="T29" fmla="*/ 206 h 256"/>
                <a:gd name="T30" fmla="*/ 300 w 300"/>
                <a:gd name="T31" fmla="*/ 180 h 256"/>
                <a:gd name="T32" fmla="*/ 216 w 300"/>
                <a:gd name="T33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256">
                  <a:moveTo>
                    <a:pt x="216" y="129"/>
                  </a:moveTo>
                  <a:cubicBezTo>
                    <a:pt x="205" y="107"/>
                    <a:pt x="198" y="84"/>
                    <a:pt x="191" y="62"/>
                  </a:cubicBezTo>
                  <a:cubicBezTo>
                    <a:pt x="179" y="27"/>
                    <a:pt x="173" y="10"/>
                    <a:pt x="134" y="3"/>
                  </a:cubicBezTo>
                  <a:cubicBezTo>
                    <a:pt x="119" y="0"/>
                    <a:pt x="107" y="1"/>
                    <a:pt x="94" y="2"/>
                  </a:cubicBezTo>
                  <a:cubicBezTo>
                    <a:pt x="64" y="6"/>
                    <a:pt x="53" y="15"/>
                    <a:pt x="35" y="38"/>
                  </a:cubicBezTo>
                  <a:cubicBezTo>
                    <a:pt x="17" y="61"/>
                    <a:pt x="2" y="89"/>
                    <a:pt x="2" y="119"/>
                  </a:cubicBezTo>
                  <a:cubicBezTo>
                    <a:pt x="0" y="172"/>
                    <a:pt x="2" y="255"/>
                    <a:pt x="2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28" y="172"/>
                    <a:pt x="30" y="120"/>
                  </a:cubicBezTo>
                  <a:cubicBezTo>
                    <a:pt x="30" y="99"/>
                    <a:pt x="40" y="79"/>
                    <a:pt x="52" y="63"/>
                  </a:cubicBezTo>
                  <a:cubicBezTo>
                    <a:pt x="46" y="230"/>
                    <a:pt x="46" y="230"/>
                    <a:pt x="46" y="230"/>
                  </a:cubicBezTo>
                  <a:cubicBezTo>
                    <a:pt x="166" y="233"/>
                    <a:pt x="166" y="233"/>
                    <a:pt x="166" y="233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178" y="111"/>
                    <a:pt x="186" y="130"/>
                    <a:pt x="191" y="141"/>
                  </a:cubicBezTo>
                  <a:cubicBezTo>
                    <a:pt x="206" y="171"/>
                    <a:pt x="275" y="200"/>
                    <a:pt x="289" y="206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69" y="167"/>
                    <a:pt x="224" y="143"/>
                    <a:pt x="216" y="129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8" y="2095"/>
              <a:ext cx="114" cy="102"/>
            </a:xfrm>
            <a:custGeom>
              <a:avLst/>
              <a:gdLst>
                <a:gd name="T0" fmla="*/ 3 w 48"/>
                <a:gd name="T1" fmla="*/ 10 h 43"/>
                <a:gd name="T2" fmla="*/ 12 w 48"/>
                <a:gd name="T3" fmla="*/ 5 h 43"/>
                <a:gd name="T4" fmla="*/ 15 w 48"/>
                <a:gd name="T5" fmla="*/ 3 h 43"/>
                <a:gd name="T6" fmla="*/ 35 w 48"/>
                <a:gd name="T7" fmla="*/ 0 h 43"/>
                <a:gd name="T8" fmla="*/ 41 w 48"/>
                <a:gd name="T9" fmla="*/ 5 h 43"/>
                <a:gd name="T10" fmla="*/ 39 w 48"/>
                <a:gd name="T11" fmla="*/ 10 h 43"/>
                <a:gd name="T12" fmla="*/ 36 w 48"/>
                <a:gd name="T13" fmla="*/ 11 h 43"/>
                <a:gd name="T14" fmla="*/ 29 w 48"/>
                <a:gd name="T15" fmla="*/ 12 h 43"/>
                <a:gd name="T16" fmla="*/ 41 w 48"/>
                <a:gd name="T17" fmla="*/ 20 h 43"/>
                <a:gd name="T18" fmla="*/ 45 w 48"/>
                <a:gd name="T19" fmla="*/ 36 h 43"/>
                <a:gd name="T20" fmla="*/ 43 w 48"/>
                <a:gd name="T21" fmla="*/ 38 h 43"/>
                <a:gd name="T22" fmla="*/ 28 w 48"/>
                <a:gd name="T23" fmla="*/ 40 h 43"/>
                <a:gd name="T24" fmla="*/ 7 w 48"/>
                <a:gd name="T25" fmla="*/ 27 h 43"/>
                <a:gd name="T26" fmla="*/ 3 w 48"/>
                <a:gd name="T27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3">
                  <a:moveTo>
                    <a:pt x="3" y="10"/>
                  </a:moveTo>
                  <a:cubicBezTo>
                    <a:pt x="5" y="7"/>
                    <a:pt x="8" y="5"/>
                    <a:pt x="12" y="5"/>
                  </a:cubicBezTo>
                  <a:cubicBezTo>
                    <a:pt x="12" y="4"/>
                    <a:pt x="14" y="3"/>
                    <a:pt x="1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0" y="2"/>
                    <a:pt x="41" y="5"/>
                  </a:cubicBezTo>
                  <a:cubicBezTo>
                    <a:pt x="41" y="7"/>
                    <a:pt x="40" y="8"/>
                    <a:pt x="39" y="10"/>
                  </a:cubicBezTo>
                  <a:cubicBezTo>
                    <a:pt x="38" y="10"/>
                    <a:pt x="37" y="11"/>
                    <a:pt x="36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7" y="23"/>
                    <a:pt x="48" y="30"/>
                    <a:pt x="45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39" y="42"/>
                    <a:pt x="33" y="43"/>
                    <a:pt x="28" y="40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" y="23"/>
                    <a:pt x="0" y="16"/>
                    <a:pt x="3" y="10"/>
                  </a:cubicBezTo>
                  <a:close/>
                </a:path>
              </a:pathLst>
            </a:custGeom>
            <a:solidFill>
              <a:srgbClr val="F8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8" y="2275"/>
              <a:ext cx="97" cy="102"/>
            </a:xfrm>
            <a:custGeom>
              <a:avLst/>
              <a:gdLst>
                <a:gd name="T0" fmla="*/ 25 w 41"/>
                <a:gd name="T1" fmla="*/ 0 h 43"/>
                <a:gd name="T2" fmla="*/ 2 w 41"/>
                <a:gd name="T3" fmla="*/ 0 h 43"/>
                <a:gd name="T4" fmla="*/ 0 w 41"/>
                <a:gd name="T5" fmla="*/ 8 h 43"/>
                <a:gd name="T6" fmla="*/ 4 w 41"/>
                <a:gd name="T7" fmla="*/ 33 h 43"/>
                <a:gd name="T8" fmla="*/ 15 w 41"/>
                <a:gd name="T9" fmla="*/ 43 h 43"/>
                <a:gd name="T10" fmla="*/ 18 w 41"/>
                <a:gd name="T11" fmla="*/ 43 h 43"/>
                <a:gd name="T12" fmla="*/ 28 w 41"/>
                <a:gd name="T13" fmla="*/ 29 h 43"/>
                <a:gd name="T14" fmla="*/ 26 w 41"/>
                <a:gd name="T15" fmla="*/ 15 h 43"/>
                <a:gd name="T16" fmla="*/ 31 w 41"/>
                <a:gd name="T17" fmla="*/ 20 h 43"/>
                <a:gd name="T18" fmla="*/ 34 w 41"/>
                <a:gd name="T19" fmla="*/ 21 h 43"/>
                <a:gd name="T20" fmla="*/ 39 w 41"/>
                <a:gd name="T21" fmla="*/ 19 h 43"/>
                <a:gd name="T22" fmla="*/ 38 w 41"/>
                <a:gd name="T23" fmla="*/ 12 h 43"/>
                <a:gd name="T24" fmla="*/ 25 w 41"/>
                <a:gd name="T2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3">
                  <a:moveTo>
                    <a:pt x="2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5"/>
                    <a:pt x="0" y="8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9"/>
                    <a:pt x="10" y="43"/>
                    <a:pt x="15" y="43"/>
                  </a:cubicBezTo>
                  <a:cubicBezTo>
                    <a:pt x="16" y="43"/>
                    <a:pt x="17" y="43"/>
                    <a:pt x="18" y="43"/>
                  </a:cubicBezTo>
                  <a:cubicBezTo>
                    <a:pt x="25" y="42"/>
                    <a:pt x="29" y="36"/>
                    <a:pt x="28" y="2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1"/>
                    <a:pt x="33" y="21"/>
                    <a:pt x="34" y="21"/>
                  </a:cubicBezTo>
                  <a:cubicBezTo>
                    <a:pt x="36" y="21"/>
                    <a:pt x="37" y="21"/>
                    <a:pt x="39" y="19"/>
                  </a:cubicBezTo>
                  <a:cubicBezTo>
                    <a:pt x="41" y="17"/>
                    <a:pt x="40" y="14"/>
                    <a:pt x="38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F8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4" y="1535"/>
              <a:ext cx="86" cy="168"/>
            </a:xfrm>
            <a:custGeom>
              <a:avLst/>
              <a:gdLst>
                <a:gd name="T0" fmla="*/ 0 w 36"/>
                <a:gd name="T1" fmla="*/ 0 h 71"/>
                <a:gd name="T2" fmla="*/ 36 w 36"/>
                <a:gd name="T3" fmla="*/ 0 h 71"/>
                <a:gd name="T4" fmla="*/ 36 w 36"/>
                <a:gd name="T5" fmla="*/ 51 h 71"/>
                <a:gd name="T6" fmla="*/ 0 w 36"/>
                <a:gd name="T7" fmla="*/ 51 h 71"/>
                <a:gd name="T8" fmla="*/ 0 w 36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1">
                  <a:moveTo>
                    <a:pt x="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69"/>
                    <a:pt x="0" y="71"/>
                    <a:pt x="0" y="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E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4" y="1606"/>
              <a:ext cx="86" cy="57"/>
            </a:xfrm>
            <a:custGeom>
              <a:avLst/>
              <a:gdLst>
                <a:gd name="T0" fmla="*/ 86 w 86"/>
                <a:gd name="T1" fmla="*/ 28 h 57"/>
                <a:gd name="T2" fmla="*/ 86 w 86"/>
                <a:gd name="T3" fmla="*/ 0 h 57"/>
                <a:gd name="T4" fmla="*/ 0 w 86"/>
                <a:gd name="T5" fmla="*/ 0 h 57"/>
                <a:gd name="T6" fmla="*/ 0 w 86"/>
                <a:gd name="T7" fmla="*/ 57 h 57"/>
                <a:gd name="T8" fmla="*/ 86 w 86"/>
                <a:gd name="T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7">
                  <a:moveTo>
                    <a:pt x="86" y="28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86" y="28"/>
                  </a:lnTo>
                  <a:close/>
                </a:path>
              </a:pathLst>
            </a:custGeom>
            <a:solidFill>
              <a:srgbClr val="EBC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8" y="1397"/>
              <a:ext cx="360" cy="237"/>
            </a:xfrm>
            <a:custGeom>
              <a:avLst/>
              <a:gdLst>
                <a:gd name="T0" fmla="*/ 75 w 151"/>
                <a:gd name="T1" fmla="*/ 0 h 100"/>
                <a:gd name="T2" fmla="*/ 75 w 151"/>
                <a:gd name="T3" fmla="*/ 100 h 100"/>
                <a:gd name="T4" fmla="*/ 75 w 151"/>
                <a:gd name="T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100">
                  <a:moveTo>
                    <a:pt x="75" y="0"/>
                  </a:moveTo>
                  <a:cubicBezTo>
                    <a:pt x="151" y="0"/>
                    <a:pt x="120" y="100"/>
                    <a:pt x="75" y="100"/>
                  </a:cubicBezTo>
                  <a:cubicBezTo>
                    <a:pt x="30" y="100"/>
                    <a:pt x="0" y="0"/>
                    <a:pt x="75" y="0"/>
                  </a:cubicBezTo>
                  <a:close/>
                </a:path>
              </a:pathLst>
            </a:custGeom>
            <a:solidFill>
              <a:srgbClr val="F8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8" y="1354"/>
              <a:ext cx="257" cy="193"/>
            </a:xfrm>
            <a:custGeom>
              <a:avLst/>
              <a:gdLst>
                <a:gd name="T0" fmla="*/ 54 w 108"/>
                <a:gd name="T1" fmla="*/ 30 h 81"/>
                <a:gd name="T2" fmla="*/ 94 w 108"/>
                <a:gd name="T3" fmla="*/ 61 h 81"/>
                <a:gd name="T4" fmla="*/ 103 w 108"/>
                <a:gd name="T5" fmla="*/ 62 h 81"/>
                <a:gd name="T6" fmla="*/ 56 w 108"/>
                <a:gd name="T7" fmla="*/ 0 h 81"/>
                <a:gd name="T8" fmla="*/ 6 w 108"/>
                <a:gd name="T9" fmla="*/ 60 h 81"/>
                <a:gd name="T10" fmla="*/ 15 w 108"/>
                <a:gd name="T11" fmla="*/ 60 h 81"/>
                <a:gd name="T12" fmla="*/ 54 w 108"/>
                <a:gd name="T13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1">
                  <a:moveTo>
                    <a:pt x="54" y="30"/>
                  </a:moveTo>
                  <a:cubicBezTo>
                    <a:pt x="79" y="30"/>
                    <a:pt x="92" y="45"/>
                    <a:pt x="94" y="61"/>
                  </a:cubicBezTo>
                  <a:cubicBezTo>
                    <a:pt x="95" y="77"/>
                    <a:pt x="97" y="74"/>
                    <a:pt x="103" y="62"/>
                  </a:cubicBezTo>
                  <a:cubicBezTo>
                    <a:pt x="108" y="50"/>
                    <a:pt x="95" y="0"/>
                    <a:pt x="56" y="0"/>
                  </a:cubicBezTo>
                  <a:cubicBezTo>
                    <a:pt x="16" y="0"/>
                    <a:pt x="0" y="39"/>
                    <a:pt x="6" y="60"/>
                  </a:cubicBezTo>
                  <a:cubicBezTo>
                    <a:pt x="11" y="81"/>
                    <a:pt x="11" y="76"/>
                    <a:pt x="15" y="60"/>
                  </a:cubicBezTo>
                  <a:cubicBezTo>
                    <a:pt x="18" y="44"/>
                    <a:pt x="25" y="31"/>
                    <a:pt x="54" y="30"/>
                  </a:cubicBezTo>
                  <a:close/>
                </a:path>
              </a:pathLst>
            </a:custGeom>
            <a:solidFill>
              <a:srgbClr val="37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07" y="1423"/>
              <a:ext cx="126" cy="211"/>
            </a:xfrm>
            <a:custGeom>
              <a:avLst/>
              <a:gdLst>
                <a:gd name="T0" fmla="*/ 44 w 53"/>
                <a:gd name="T1" fmla="*/ 17 h 89"/>
                <a:gd name="T2" fmla="*/ 0 w 53"/>
                <a:gd name="T3" fmla="*/ 89 h 89"/>
                <a:gd name="T4" fmla="*/ 0 w 53"/>
                <a:gd name="T5" fmla="*/ 1 h 89"/>
                <a:gd name="T6" fmla="*/ 31 w 53"/>
                <a:gd name="T7" fmla="*/ 9 h 89"/>
                <a:gd name="T8" fmla="*/ 44 w 53"/>
                <a:gd name="T9" fmla="*/ 1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9">
                  <a:moveTo>
                    <a:pt x="44" y="17"/>
                  </a:moveTo>
                  <a:cubicBezTo>
                    <a:pt x="53" y="46"/>
                    <a:pt x="30" y="89"/>
                    <a:pt x="0" y="8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0"/>
                    <a:pt x="24" y="5"/>
                    <a:pt x="31" y="9"/>
                  </a:cubicBezTo>
                  <a:cubicBezTo>
                    <a:pt x="35" y="12"/>
                    <a:pt x="41" y="15"/>
                    <a:pt x="44" y="17"/>
                  </a:cubicBezTo>
                  <a:close/>
                </a:path>
              </a:pathLst>
            </a:custGeom>
            <a:solidFill>
              <a:srgbClr val="FDE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2" y="1478"/>
              <a:ext cx="31" cy="57"/>
            </a:xfrm>
            <a:custGeom>
              <a:avLst/>
              <a:gdLst>
                <a:gd name="T0" fmla="*/ 9 w 13"/>
                <a:gd name="T1" fmla="*/ 1 h 24"/>
                <a:gd name="T2" fmla="*/ 11 w 13"/>
                <a:gd name="T3" fmla="*/ 13 h 24"/>
                <a:gd name="T4" fmla="*/ 4 w 13"/>
                <a:gd name="T5" fmla="*/ 24 h 24"/>
                <a:gd name="T6" fmla="*/ 1 w 13"/>
                <a:gd name="T7" fmla="*/ 11 h 24"/>
                <a:gd name="T8" fmla="*/ 9 w 13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4">
                  <a:moveTo>
                    <a:pt x="9" y="1"/>
                  </a:moveTo>
                  <a:cubicBezTo>
                    <a:pt x="12" y="1"/>
                    <a:pt x="13" y="7"/>
                    <a:pt x="11" y="13"/>
                  </a:cubicBezTo>
                  <a:cubicBezTo>
                    <a:pt x="10" y="20"/>
                    <a:pt x="7" y="24"/>
                    <a:pt x="4" y="24"/>
                  </a:cubicBezTo>
                  <a:cubicBezTo>
                    <a:pt x="1" y="23"/>
                    <a:pt x="0" y="18"/>
                    <a:pt x="1" y="11"/>
                  </a:cubicBezTo>
                  <a:cubicBezTo>
                    <a:pt x="3" y="5"/>
                    <a:pt x="6" y="0"/>
                    <a:pt x="9" y="1"/>
                  </a:cubicBezTo>
                  <a:close/>
                </a:path>
              </a:pathLst>
            </a:custGeom>
            <a:solidFill>
              <a:srgbClr val="FDE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3" y="1478"/>
              <a:ext cx="31" cy="57"/>
            </a:xfrm>
            <a:custGeom>
              <a:avLst/>
              <a:gdLst>
                <a:gd name="T0" fmla="*/ 4 w 13"/>
                <a:gd name="T1" fmla="*/ 1 h 24"/>
                <a:gd name="T2" fmla="*/ 1 w 13"/>
                <a:gd name="T3" fmla="*/ 13 h 24"/>
                <a:gd name="T4" fmla="*/ 9 w 13"/>
                <a:gd name="T5" fmla="*/ 24 h 24"/>
                <a:gd name="T6" fmla="*/ 11 w 13"/>
                <a:gd name="T7" fmla="*/ 11 h 24"/>
                <a:gd name="T8" fmla="*/ 4 w 13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4">
                  <a:moveTo>
                    <a:pt x="4" y="1"/>
                  </a:moveTo>
                  <a:cubicBezTo>
                    <a:pt x="1" y="1"/>
                    <a:pt x="0" y="7"/>
                    <a:pt x="1" y="13"/>
                  </a:cubicBezTo>
                  <a:cubicBezTo>
                    <a:pt x="3" y="20"/>
                    <a:pt x="6" y="24"/>
                    <a:pt x="9" y="24"/>
                  </a:cubicBezTo>
                  <a:cubicBezTo>
                    <a:pt x="12" y="23"/>
                    <a:pt x="13" y="18"/>
                    <a:pt x="11" y="11"/>
                  </a:cubicBezTo>
                  <a:cubicBezTo>
                    <a:pt x="10" y="5"/>
                    <a:pt x="7" y="0"/>
                    <a:pt x="4" y="1"/>
                  </a:cubicBezTo>
                  <a:close/>
                </a:path>
              </a:pathLst>
            </a:custGeom>
            <a:solidFill>
              <a:srgbClr val="F8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1" y="1390"/>
              <a:ext cx="55" cy="97"/>
            </a:xfrm>
            <a:custGeom>
              <a:avLst/>
              <a:gdLst>
                <a:gd name="T0" fmla="*/ 55 w 55"/>
                <a:gd name="T1" fmla="*/ 66 h 97"/>
                <a:gd name="T2" fmla="*/ 0 w 55"/>
                <a:gd name="T3" fmla="*/ 0 h 97"/>
                <a:gd name="T4" fmla="*/ 17 w 55"/>
                <a:gd name="T5" fmla="*/ 47 h 97"/>
                <a:gd name="T6" fmla="*/ 43 w 55"/>
                <a:gd name="T7" fmla="*/ 97 h 97"/>
                <a:gd name="T8" fmla="*/ 50 w 55"/>
                <a:gd name="T9" fmla="*/ 97 h 97"/>
                <a:gd name="T10" fmla="*/ 55 w 55"/>
                <a:gd name="T11" fmla="*/ 93 h 97"/>
                <a:gd name="T12" fmla="*/ 55 w 55"/>
                <a:gd name="T13" fmla="*/ 6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97">
                  <a:moveTo>
                    <a:pt x="55" y="66"/>
                  </a:moveTo>
                  <a:lnTo>
                    <a:pt x="0" y="0"/>
                  </a:lnTo>
                  <a:lnTo>
                    <a:pt x="17" y="47"/>
                  </a:lnTo>
                  <a:lnTo>
                    <a:pt x="43" y="97"/>
                  </a:lnTo>
                  <a:lnTo>
                    <a:pt x="50" y="97"/>
                  </a:lnTo>
                  <a:lnTo>
                    <a:pt x="55" y="93"/>
                  </a:lnTo>
                  <a:lnTo>
                    <a:pt x="55" y="66"/>
                  </a:lnTo>
                  <a:close/>
                </a:path>
              </a:pathLst>
            </a:custGeom>
            <a:solidFill>
              <a:srgbClr val="37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9" y="1414"/>
              <a:ext cx="135" cy="59"/>
            </a:xfrm>
            <a:custGeom>
              <a:avLst/>
              <a:gdLst>
                <a:gd name="T0" fmla="*/ 54 w 57"/>
                <a:gd name="T1" fmla="*/ 14 h 25"/>
                <a:gd name="T2" fmla="*/ 27 w 57"/>
                <a:gd name="T3" fmla="*/ 12 h 25"/>
                <a:gd name="T4" fmla="*/ 17 w 57"/>
                <a:gd name="T5" fmla="*/ 6 h 25"/>
                <a:gd name="T6" fmla="*/ 18 w 57"/>
                <a:gd name="T7" fmla="*/ 12 h 25"/>
                <a:gd name="T8" fmla="*/ 0 w 57"/>
                <a:gd name="T9" fmla="*/ 0 h 25"/>
                <a:gd name="T10" fmla="*/ 54 w 57"/>
                <a:gd name="T1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5">
                  <a:moveTo>
                    <a:pt x="54" y="14"/>
                  </a:moveTo>
                  <a:cubicBezTo>
                    <a:pt x="57" y="25"/>
                    <a:pt x="28" y="12"/>
                    <a:pt x="27" y="12"/>
                  </a:cubicBezTo>
                  <a:cubicBezTo>
                    <a:pt x="25" y="12"/>
                    <a:pt x="17" y="6"/>
                    <a:pt x="17" y="6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0" y="11"/>
                    <a:pt x="0" y="0"/>
                    <a:pt x="0" y="0"/>
                  </a:cubicBezTo>
                  <a:cubicBezTo>
                    <a:pt x="0" y="0"/>
                    <a:pt x="51" y="1"/>
                    <a:pt x="54" y="14"/>
                  </a:cubicBezTo>
                  <a:close/>
                </a:path>
              </a:pathLst>
            </a:custGeom>
            <a:solidFill>
              <a:srgbClr val="37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6" y="1321"/>
              <a:ext cx="235" cy="105"/>
            </a:xfrm>
            <a:custGeom>
              <a:avLst/>
              <a:gdLst>
                <a:gd name="T0" fmla="*/ 71 w 99"/>
                <a:gd name="T1" fmla="*/ 39 h 44"/>
                <a:gd name="T2" fmla="*/ 99 w 99"/>
                <a:gd name="T3" fmla="*/ 26 h 44"/>
                <a:gd name="T4" fmla="*/ 73 w 99"/>
                <a:gd name="T5" fmla="*/ 26 h 44"/>
                <a:gd name="T6" fmla="*/ 15 w 99"/>
                <a:gd name="T7" fmla="*/ 18 h 44"/>
                <a:gd name="T8" fmla="*/ 6 w 99"/>
                <a:gd name="T9" fmla="*/ 15 h 44"/>
                <a:gd name="T10" fmla="*/ 13 w 99"/>
                <a:gd name="T11" fmla="*/ 26 h 44"/>
                <a:gd name="T12" fmla="*/ 0 w 99"/>
                <a:gd name="T13" fmla="*/ 19 h 44"/>
                <a:gd name="T14" fmla="*/ 10 w 99"/>
                <a:gd name="T15" fmla="*/ 32 h 44"/>
                <a:gd name="T16" fmla="*/ 71 w 99"/>
                <a:gd name="T17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44">
                  <a:moveTo>
                    <a:pt x="71" y="39"/>
                  </a:moveTo>
                  <a:cubicBezTo>
                    <a:pt x="93" y="44"/>
                    <a:pt x="99" y="26"/>
                    <a:pt x="99" y="26"/>
                  </a:cubicBezTo>
                  <a:cubicBezTo>
                    <a:pt x="87" y="39"/>
                    <a:pt x="73" y="26"/>
                    <a:pt x="73" y="26"/>
                  </a:cubicBezTo>
                  <a:cubicBezTo>
                    <a:pt x="46" y="0"/>
                    <a:pt x="15" y="18"/>
                    <a:pt x="15" y="18"/>
                  </a:cubicBezTo>
                  <a:cubicBezTo>
                    <a:pt x="15" y="18"/>
                    <a:pt x="13" y="13"/>
                    <a:pt x="6" y="15"/>
                  </a:cubicBezTo>
                  <a:cubicBezTo>
                    <a:pt x="6" y="15"/>
                    <a:pt x="15" y="18"/>
                    <a:pt x="13" y="26"/>
                  </a:cubicBezTo>
                  <a:cubicBezTo>
                    <a:pt x="13" y="26"/>
                    <a:pt x="12" y="17"/>
                    <a:pt x="0" y="19"/>
                  </a:cubicBezTo>
                  <a:cubicBezTo>
                    <a:pt x="0" y="19"/>
                    <a:pt x="9" y="21"/>
                    <a:pt x="10" y="32"/>
                  </a:cubicBezTo>
                  <a:lnTo>
                    <a:pt x="71" y="39"/>
                  </a:lnTo>
                  <a:close/>
                </a:path>
              </a:pathLst>
            </a:custGeom>
            <a:solidFill>
              <a:srgbClr val="37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3" y="1411"/>
              <a:ext cx="74" cy="29"/>
            </a:xfrm>
            <a:custGeom>
              <a:avLst/>
              <a:gdLst>
                <a:gd name="T0" fmla="*/ 15 w 31"/>
                <a:gd name="T1" fmla="*/ 0 h 12"/>
                <a:gd name="T2" fmla="*/ 31 w 31"/>
                <a:gd name="T3" fmla="*/ 12 h 12"/>
                <a:gd name="T4" fmla="*/ 9 w 31"/>
                <a:gd name="T5" fmla="*/ 4 h 12"/>
                <a:gd name="T6" fmla="*/ 15 w 3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">
                  <a:moveTo>
                    <a:pt x="15" y="0"/>
                  </a:moveTo>
                  <a:cubicBezTo>
                    <a:pt x="15" y="0"/>
                    <a:pt x="26" y="0"/>
                    <a:pt x="31" y="12"/>
                  </a:cubicBezTo>
                  <a:cubicBezTo>
                    <a:pt x="31" y="12"/>
                    <a:pt x="17" y="1"/>
                    <a:pt x="9" y="4"/>
                  </a:cubicBezTo>
                  <a:cubicBezTo>
                    <a:pt x="0" y="6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37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2" y="1509"/>
              <a:ext cx="27" cy="14"/>
            </a:xfrm>
            <a:custGeom>
              <a:avLst/>
              <a:gdLst>
                <a:gd name="T0" fmla="*/ 1 w 11"/>
                <a:gd name="T1" fmla="*/ 3 h 6"/>
                <a:gd name="T2" fmla="*/ 2 w 11"/>
                <a:gd name="T3" fmla="*/ 4 h 6"/>
                <a:gd name="T4" fmla="*/ 4 w 11"/>
                <a:gd name="T5" fmla="*/ 6 h 6"/>
                <a:gd name="T6" fmla="*/ 7 w 11"/>
                <a:gd name="T7" fmla="*/ 3 h 6"/>
                <a:gd name="T8" fmla="*/ 6 w 11"/>
                <a:gd name="T9" fmla="*/ 2 h 6"/>
                <a:gd name="T10" fmla="*/ 9 w 11"/>
                <a:gd name="T11" fmla="*/ 4 h 6"/>
                <a:gd name="T12" fmla="*/ 10 w 11"/>
                <a:gd name="T13" fmla="*/ 2 h 6"/>
                <a:gd name="T14" fmla="*/ 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" y="3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6" y="6"/>
                    <a:pt x="7" y="5"/>
                    <a:pt x="7" y="3"/>
                  </a:cubicBezTo>
                  <a:cubicBezTo>
                    <a:pt x="7" y="3"/>
                    <a:pt x="6" y="3"/>
                    <a:pt x="6" y="2"/>
                  </a:cubicBezTo>
                  <a:cubicBezTo>
                    <a:pt x="7" y="2"/>
                    <a:pt x="8" y="3"/>
                    <a:pt x="9" y="4"/>
                  </a:cubicBezTo>
                  <a:cubicBezTo>
                    <a:pt x="9" y="5"/>
                    <a:pt x="11" y="3"/>
                    <a:pt x="10" y="2"/>
                  </a:cubicBezTo>
                  <a:cubicBezTo>
                    <a:pt x="7" y="0"/>
                    <a:pt x="3" y="0"/>
                    <a:pt x="1" y="3"/>
                  </a:cubicBezTo>
                  <a:close/>
                </a:path>
              </a:pathLst>
            </a:custGeom>
            <a:solidFill>
              <a:srgbClr val="444A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7" y="1509"/>
              <a:ext cx="24" cy="14"/>
            </a:xfrm>
            <a:custGeom>
              <a:avLst/>
              <a:gdLst>
                <a:gd name="T0" fmla="*/ 10 w 10"/>
                <a:gd name="T1" fmla="*/ 3 h 6"/>
                <a:gd name="T2" fmla="*/ 8 w 10"/>
                <a:gd name="T3" fmla="*/ 4 h 6"/>
                <a:gd name="T4" fmla="*/ 6 w 10"/>
                <a:gd name="T5" fmla="*/ 6 h 6"/>
                <a:gd name="T6" fmla="*/ 4 w 10"/>
                <a:gd name="T7" fmla="*/ 3 h 6"/>
                <a:gd name="T8" fmla="*/ 5 w 10"/>
                <a:gd name="T9" fmla="*/ 2 h 6"/>
                <a:gd name="T10" fmla="*/ 2 w 10"/>
                <a:gd name="T11" fmla="*/ 4 h 6"/>
                <a:gd name="T12" fmla="*/ 1 w 10"/>
                <a:gd name="T13" fmla="*/ 2 h 6"/>
                <a:gd name="T14" fmla="*/ 10 w 10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10" y="3"/>
                  </a:moveTo>
                  <a:cubicBezTo>
                    <a:pt x="10" y="4"/>
                    <a:pt x="9" y="4"/>
                    <a:pt x="8" y="4"/>
                  </a:cubicBezTo>
                  <a:cubicBezTo>
                    <a:pt x="8" y="5"/>
                    <a:pt x="7" y="6"/>
                    <a:pt x="6" y="6"/>
                  </a:cubicBezTo>
                  <a:cubicBezTo>
                    <a:pt x="5" y="6"/>
                    <a:pt x="4" y="5"/>
                    <a:pt x="4" y="3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4" y="2"/>
                    <a:pt x="3" y="3"/>
                    <a:pt x="2" y="4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3" y="0"/>
                    <a:pt x="7" y="0"/>
                    <a:pt x="10" y="3"/>
                  </a:cubicBezTo>
                  <a:close/>
                </a:path>
              </a:pathLst>
            </a:custGeom>
            <a:solidFill>
              <a:srgbClr val="444A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97" y="1563"/>
              <a:ext cx="24" cy="5"/>
            </a:xfrm>
            <a:custGeom>
              <a:avLst/>
              <a:gdLst>
                <a:gd name="T0" fmla="*/ 1 w 10"/>
                <a:gd name="T1" fmla="*/ 0 h 2"/>
                <a:gd name="T2" fmla="*/ 1 w 10"/>
                <a:gd name="T3" fmla="*/ 1 h 2"/>
                <a:gd name="T4" fmla="*/ 3 w 10"/>
                <a:gd name="T5" fmla="*/ 2 h 2"/>
                <a:gd name="T6" fmla="*/ 7 w 10"/>
                <a:gd name="T7" fmla="*/ 2 h 2"/>
                <a:gd name="T8" fmla="*/ 9 w 10"/>
                <a:gd name="T9" fmla="*/ 1 h 2"/>
                <a:gd name="T10" fmla="*/ 8 w 10"/>
                <a:gd name="T11" fmla="*/ 0 h 2"/>
                <a:gd name="T12" fmla="*/ 7 w 10"/>
                <a:gd name="T13" fmla="*/ 0 h 2"/>
                <a:gd name="T14" fmla="*/ 6 w 10"/>
                <a:gd name="T15" fmla="*/ 0 h 2"/>
                <a:gd name="T16" fmla="*/ 4 w 10"/>
                <a:gd name="T17" fmla="*/ 0 h 2"/>
                <a:gd name="T18" fmla="*/ 3 w 10"/>
                <a:gd name="T19" fmla="*/ 0 h 2"/>
                <a:gd name="T20" fmla="*/ 2 w 10"/>
                <a:gd name="T21" fmla="*/ 0 h 2"/>
                <a:gd name="T22" fmla="*/ 1 w 10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">
                  <a:moveTo>
                    <a:pt x="1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6" y="2"/>
                    <a:pt x="7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8" y="0"/>
                    <a:pt x="8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5B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0" y="1585"/>
              <a:ext cx="65" cy="26"/>
            </a:xfrm>
            <a:custGeom>
              <a:avLst/>
              <a:gdLst>
                <a:gd name="T0" fmla="*/ 0 w 27"/>
                <a:gd name="T1" fmla="*/ 0 h 11"/>
                <a:gd name="T2" fmla="*/ 27 w 27"/>
                <a:gd name="T3" fmla="*/ 0 h 11"/>
                <a:gd name="T4" fmla="*/ 16 w 27"/>
                <a:gd name="T5" fmla="*/ 11 h 11"/>
                <a:gd name="T6" fmla="*/ 0 w 27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2" y="11"/>
                    <a:pt x="16" y="11"/>
                  </a:cubicBezTo>
                  <a:cubicBezTo>
                    <a:pt x="11" y="11"/>
                    <a:pt x="1" y="1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8" y="1490"/>
              <a:ext cx="35" cy="16"/>
            </a:xfrm>
            <a:custGeom>
              <a:avLst/>
              <a:gdLst>
                <a:gd name="T0" fmla="*/ 14 w 15"/>
                <a:gd name="T1" fmla="*/ 0 h 7"/>
                <a:gd name="T2" fmla="*/ 1 w 15"/>
                <a:gd name="T3" fmla="*/ 5 h 7"/>
                <a:gd name="T4" fmla="*/ 1 w 15"/>
                <a:gd name="T5" fmla="*/ 7 h 7"/>
                <a:gd name="T6" fmla="*/ 1 w 15"/>
                <a:gd name="T7" fmla="*/ 7 h 7"/>
                <a:gd name="T8" fmla="*/ 2 w 15"/>
                <a:gd name="T9" fmla="*/ 7 h 7"/>
                <a:gd name="T10" fmla="*/ 14 w 15"/>
                <a:gd name="T11" fmla="*/ 2 h 7"/>
                <a:gd name="T12" fmla="*/ 15 w 15"/>
                <a:gd name="T13" fmla="*/ 1 h 7"/>
                <a:gd name="T14" fmla="*/ 14 w 15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7">
                  <a:moveTo>
                    <a:pt x="14" y="0"/>
                  </a:moveTo>
                  <a:cubicBezTo>
                    <a:pt x="13" y="0"/>
                    <a:pt x="5" y="1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6" y="3"/>
                    <a:pt x="14" y="2"/>
                    <a:pt x="14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37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2" y="1490"/>
              <a:ext cx="36" cy="16"/>
            </a:xfrm>
            <a:custGeom>
              <a:avLst/>
              <a:gdLst>
                <a:gd name="T0" fmla="*/ 15 w 15"/>
                <a:gd name="T1" fmla="*/ 5 h 7"/>
                <a:gd name="T2" fmla="*/ 1 w 15"/>
                <a:gd name="T3" fmla="*/ 0 h 7"/>
                <a:gd name="T4" fmla="*/ 0 w 15"/>
                <a:gd name="T5" fmla="*/ 1 h 7"/>
                <a:gd name="T6" fmla="*/ 1 w 15"/>
                <a:gd name="T7" fmla="*/ 2 h 7"/>
                <a:gd name="T8" fmla="*/ 13 w 15"/>
                <a:gd name="T9" fmla="*/ 7 h 7"/>
                <a:gd name="T10" fmla="*/ 14 w 15"/>
                <a:gd name="T11" fmla="*/ 7 h 7"/>
                <a:gd name="T12" fmla="*/ 15 w 15"/>
                <a:gd name="T13" fmla="*/ 7 h 7"/>
                <a:gd name="T14" fmla="*/ 15 w 15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7">
                  <a:moveTo>
                    <a:pt x="15" y="5"/>
                  </a:moveTo>
                  <a:cubicBezTo>
                    <a:pt x="10" y="1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9" y="3"/>
                    <a:pt x="13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5" y="6"/>
                    <a:pt x="15" y="6"/>
                    <a:pt x="15" y="5"/>
                  </a:cubicBezTo>
                  <a:close/>
                </a:path>
              </a:pathLst>
            </a:custGeom>
            <a:solidFill>
              <a:srgbClr val="37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9" y="1672"/>
              <a:ext cx="78" cy="354"/>
            </a:xfrm>
            <a:custGeom>
              <a:avLst/>
              <a:gdLst>
                <a:gd name="T0" fmla="*/ 13 w 33"/>
                <a:gd name="T1" fmla="*/ 30 h 149"/>
                <a:gd name="T2" fmla="*/ 7 w 33"/>
                <a:gd name="T3" fmla="*/ 136 h 149"/>
                <a:gd name="T4" fmla="*/ 19 w 33"/>
                <a:gd name="T5" fmla="*/ 149 h 149"/>
                <a:gd name="T6" fmla="*/ 31 w 33"/>
                <a:gd name="T7" fmla="*/ 136 h 149"/>
                <a:gd name="T8" fmla="*/ 21 w 33"/>
                <a:gd name="T9" fmla="*/ 30 h 149"/>
                <a:gd name="T10" fmla="*/ 33 w 33"/>
                <a:gd name="T11" fmla="*/ 0 h 149"/>
                <a:gd name="T12" fmla="*/ 0 w 33"/>
                <a:gd name="T13" fmla="*/ 0 h 149"/>
                <a:gd name="T14" fmla="*/ 13 w 33"/>
                <a:gd name="T15" fmla="*/ 3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49">
                  <a:moveTo>
                    <a:pt x="13" y="30"/>
                  </a:moveTo>
                  <a:cubicBezTo>
                    <a:pt x="7" y="136"/>
                    <a:pt x="7" y="136"/>
                    <a:pt x="7" y="136"/>
                  </a:cubicBezTo>
                  <a:cubicBezTo>
                    <a:pt x="8" y="136"/>
                    <a:pt x="15" y="149"/>
                    <a:pt x="19" y="149"/>
                  </a:cubicBezTo>
                  <a:cubicBezTo>
                    <a:pt x="22" y="149"/>
                    <a:pt x="29" y="136"/>
                    <a:pt x="31" y="136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0"/>
                    <a:pt x="12" y="0"/>
                    <a:pt x="0" y="0"/>
                  </a:cubicBezTo>
                  <a:lnTo>
                    <a:pt x="13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3" y="1646"/>
              <a:ext cx="74" cy="90"/>
            </a:xfrm>
            <a:custGeom>
              <a:avLst/>
              <a:gdLst>
                <a:gd name="T0" fmla="*/ 33 w 74"/>
                <a:gd name="T1" fmla="*/ 0 h 90"/>
                <a:gd name="T2" fmla="*/ 0 w 74"/>
                <a:gd name="T3" fmla="*/ 43 h 90"/>
                <a:gd name="T4" fmla="*/ 19 w 74"/>
                <a:gd name="T5" fmla="*/ 90 h 90"/>
                <a:gd name="T6" fmla="*/ 74 w 74"/>
                <a:gd name="T7" fmla="*/ 26 h 90"/>
                <a:gd name="T8" fmla="*/ 33 w 74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90">
                  <a:moveTo>
                    <a:pt x="33" y="0"/>
                  </a:moveTo>
                  <a:lnTo>
                    <a:pt x="0" y="43"/>
                  </a:lnTo>
                  <a:lnTo>
                    <a:pt x="19" y="90"/>
                  </a:lnTo>
                  <a:lnTo>
                    <a:pt x="74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42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3" y="1646"/>
              <a:ext cx="74" cy="81"/>
            </a:xfrm>
            <a:custGeom>
              <a:avLst/>
              <a:gdLst>
                <a:gd name="T0" fmla="*/ 33 w 74"/>
                <a:gd name="T1" fmla="*/ 0 h 81"/>
                <a:gd name="T2" fmla="*/ 0 w 74"/>
                <a:gd name="T3" fmla="*/ 43 h 81"/>
                <a:gd name="T4" fmla="*/ 21 w 74"/>
                <a:gd name="T5" fmla="*/ 81 h 81"/>
                <a:gd name="T6" fmla="*/ 74 w 74"/>
                <a:gd name="T7" fmla="*/ 26 h 81"/>
                <a:gd name="T8" fmla="*/ 33 w 74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1">
                  <a:moveTo>
                    <a:pt x="33" y="0"/>
                  </a:moveTo>
                  <a:lnTo>
                    <a:pt x="0" y="43"/>
                  </a:lnTo>
                  <a:lnTo>
                    <a:pt x="21" y="81"/>
                  </a:lnTo>
                  <a:lnTo>
                    <a:pt x="74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F5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09" y="1646"/>
              <a:ext cx="76" cy="90"/>
            </a:xfrm>
            <a:custGeom>
              <a:avLst/>
              <a:gdLst>
                <a:gd name="T0" fmla="*/ 43 w 76"/>
                <a:gd name="T1" fmla="*/ 0 h 90"/>
                <a:gd name="T2" fmla="*/ 76 w 76"/>
                <a:gd name="T3" fmla="*/ 43 h 90"/>
                <a:gd name="T4" fmla="*/ 57 w 76"/>
                <a:gd name="T5" fmla="*/ 90 h 90"/>
                <a:gd name="T6" fmla="*/ 0 w 76"/>
                <a:gd name="T7" fmla="*/ 26 h 90"/>
                <a:gd name="T8" fmla="*/ 43 w 76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0">
                  <a:moveTo>
                    <a:pt x="43" y="0"/>
                  </a:moveTo>
                  <a:lnTo>
                    <a:pt x="76" y="43"/>
                  </a:lnTo>
                  <a:lnTo>
                    <a:pt x="57" y="90"/>
                  </a:lnTo>
                  <a:lnTo>
                    <a:pt x="0" y="2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142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09" y="1646"/>
              <a:ext cx="76" cy="81"/>
            </a:xfrm>
            <a:custGeom>
              <a:avLst/>
              <a:gdLst>
                <a:gd name="T0" fmla="*/ 43 w 76"/>
                <a:gd name="T1" fmla="*/ 0 h 81"/>
                <a:gd name="T2" fmla="*/ 76 w 76"/>
                <a:gd name="T3" fmla="*/ 43 h 81"/>
                <a:gd name="T4" fmla="*/ 55 w 76"/>
                <a:gd name="T5" fmla="*/ 81 h 81"/>
                <a:gd name="T6" fmla="*/ 0 w 76"/>
                <a:gd name="T7" fmla="*/ 26 h 81"/>
                <a:gd name="T8" fmla="*/ 43 w 76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81">
                  <a:moveTo>
                    <a:pt x="43" y="0"/>
                  </a:moveTo>
                  <a:lnTo>
                    <a:pt x="76" y="43"/>
                  </a:lnTo>
                  <a:lnTo>
                    <a:pt x="55" y="81"/>
                  </a:lnTo>
                  <a:lnTo>
                    <a:pt x="0" y="2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F5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35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5180830" y="2303732"/>
            <a:ext cx="585968" cy="718185"/>
            <a:chOff x="3744" y="2041"/>
            <a:chExt cx="195" cy="239"/>
          </a:xfrm>
          <a:solidFill>
            <a:srgbClr val="E14225"/>
          </a:solidFill>
        </p:grpSpPr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78" y="2197"/>
              <a:ext cx="128" cy="1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78" y="2231"/>
              <a:ext cx="128" cy="1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3" y="2041"/>
              <a:ext cx="23" cy="65"/>
            </a:xfrm>
            <a:custGeom>
              <a:avLst/>
              <a:gdLst>
                <a:gd name="T0" fmla="*/ 4 w 9"/>
                <a:gd name="T1" fmla="*/ 27 h 27"/>
                <a:gd name="T2" fmla="*/ 9 w 9"/>
                <a:gd name="T3" fmla="*/ 22 h 27"/>
                <a:gd name="T4" fmla="*/ 9 w 9"/>
                <a:gd name="T5" fmla="*/ 5 h 27"/>
                <a:gd name="T6" fmla="*/ 4 w 9"/>
                <a:gd name="T7" fmla="*/ 0 h 27"/>
                <a:gd name="T8" fmla="*/ 0 w 9"/>
                <a:gd name="T9" fmla="*/ 5 h 27"/>
                <a:gd name="T10" fmla="*/ 0 w 9"/>
                <a:gd name="T11" fmla="*/ 22 h 27"/>
                <a:gd name="T12" fmla="*/ 4 w 9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7">
                  <a:moveTo>
                    <a:pt x="4" y="27"/>
                  </a:moveTo>
                  <a:cubicBezTo>
                    <a:pt x="7" y="27"/>
                    <a:pt x="9" y="25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01" y="2070"/>
              <a:ext cx="78" cy="1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4" y="2070"/>
              <a:ext cx="195" cy="210"/>
            </a:xfrm>
            <a:custGeom>
              <a:avLst/>
              <a:gdLst>
                <a:gd name="T0" fmla="*/ 73 w 79"/>
                <a:gd name="T1" fmla="*/ 0 h 86"/>
                <a:gd name="T2" fmla="*/ 68 w 79"/>
                <a:gd name="T3" fmla="*/ 0 h 86"/>
                <a:gd name="T4" fmla="*/ 68 w 79"/>
                <a:gd name="T5" fmla="*/ 6 h 86"/>
                <a:gd name="T6" fmla="*/ 72 w 79"/>
                <a:gd name="T7" fmla="*/ 6 h 86"/>
                <a:gd name="T8" fmla="*/ 72 w 79"/>
                <a:gd name="T9" fmla="*/ 79 h 86"/>
                <a:gd name="T10" fmla="*/ 7 w 79"/>
                <a:gd name="T11" fmla="*/ 79 h 86"/>
                <a:gd name="T12" fmla="*/ 7 w 79"/>
                <a:gd name="T13" fmla="*/ 7 h 86"/>
                <a:gd name="T14" fmla="*/ 9 w 79"/>
                <a:gd name="T15" fmla="*/ 7 h 86"/>
                <a:gd name="T16" fmla="*/ 9 w 79"/>
                <a:gd name="T17" fmla="*/ 0 h 86"/>
                <a:gd name="T18" fmla="*/ 7 w 79"/>
                <a:gd name="T19" fmla="*/ 0 h 86"/>
                <a:gd name="T20" fmla="*/ 0 w 79"/>
                <a:gd name="T21" fmla="*/ 5 h 86"/>
                <a:gd name="T22" fmla="*/ 0 w 79"/>
                <a:gd name="T23" fmla="*/ 80 h 86"/>
                <a:gd name="T24" fmla="*/ 7 w 79"/>
                <a:gd name="T25" fmla="*/ 86 h 86"/>
                <a:gd name="T26" fmla="*/ 73 w 79"/>
                <a:gd name="T27" fmla="*/ 86 h 86"/>
                <a:gd name="T28" fmla="*/ 79 w 79"/>
                <a:gd name="T29" fmla="*/ 80 h 86"/>
                <a:gd name="T30" fmla="*/ 79 w 79"/>
                <a:gd name="T31" fmla="*/ 5 h 86"/>
                <a:gd name="T32" fmla="*/ 73 w 79"/>
                <a:gd name="T3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86">
                  <a:moveTo>
                    <a:pt x="73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7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6" y="86"/>
                    <a:pt x="79" y="83"/>
                    <a:pt x="79" y="80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2"/>
                    <a:pt x="76" y="0"/>
                    <a:pt x="73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4" y="2041"/>
              <a:ext cx="22" cy="65"/>
            </a:xfrm>
            <a:custGeom>
              <a:avLst/>
              <a:gdLst>
                <a:gd name="T0" fmla="*/ 5 w 9"/>
                <a:gd name="T1" fmla="*/ 27 h 27"/>
                <a:gd name="T2" fmla="*/ 9 w 9"/>
                <a:gd name="T3" fmla="*/ 22 h 27"/>
                <a:gd name="T4" fmla="*/ 9 w 9"/>
                <a:gd name="T5" fmla="*/ 5 h 27"/>
                <a:gd name="T6" fmla="*/ 5 w 9"/>
                <a:gd name="T7" fmla="*/ 0 h 27"/>
                <a:gd name="T8" fmla="*/ 0 w 9"/>
                <a:gd name="T9" fmla="*/ 5 h 27"/>
                <a:gd name="T10" fmla="*/ 0 w 9"/>
                <a:gd name="T11" fmla="*/ 22 h 27"/>
                <a:gd name="T12" fmla="*/ 5 w 9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7">
                  <a:moveTo>
                    <a:pt x="5" y="27"/>
                  </a:moveTo>
                  <a:cubicBezTo>
                    <a:pt x="7" y="27"/>
                    <a:pt x="9" y="25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5" y="2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78" y="2136"/>
              <a:ext cx="128" cy="1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78" y="2167"/>
              <a:ext cx="128" cy="1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5934879" y="2293493"/>
            <a:ext cx="5301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4915775" y="2187305"/>
            <a:ext cx="6530814" cy="1029431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1244" y="3647386"/>
            <a:ext cx="382971" cy="649004"/>
          </a:xfrm>
          <a:custGeom>
            <a:avLst/>
            <a:gdLst>
              <a:gd name="T0" fmla="*/ 45 w 52"/>
              <a:gd name="T1" fmla="*/ 0 h 91"/>
              <a:gd name="T2" fmla="*/ 7 w 52"/>
              <a:gd name="T3" fmla="*/ 0 h 91"/>
              <a:gd name="T4" fmla="*/ 0 w 52"/>
              <a:gd name="T5" fmla="*/ 6 h 91"/>
              <a:gd name="T6" fmla="*/ 0 w 52"/>
              <a:gd name="T7" fmla="*/ 85 h 91"/>
              <a:gd name="T8" fmla="*/ 7 w 52"/>
              <a:gd name="T9" fmla="*/ 91 h 91"/>
              <a:gd name="T10" fmla="*/ 45 w 52"/>
              <a:gd name="T11" fmla="*/ 91 h 91"/>
              <a:gd name="T12" fmla="*/ 52 w 52"/>
              <a:gd name="T13" fmla="*/ 85 h 91"/>
              <a:gd name="T14" fmla="*/ 52 w 52"/>
              <a:gd name="T15" fmla="*/ 84 h 91"/>
              <a:gd name="T16" fmla="*/ 52 w 52"/>
              <a:gd name="T17" fmla="*/ 6 h 91"/>
              <a:gd name="T18" fmla="*/ 45 w 52"/>
              <a:gd name="T19" fmla="*/ 0 h 91"/>
              <a:gd name="T20" fmla="*/ 21 w 52"/>
              <a:gd name="T21" fmla="*/ 5 h 91"/>
              <a:gd name="T22" fmla="*/ 30 w 52"/>
              <a:gd name="T23" fmla="*/ 5 h 91"/>
              <a:gd name="T24" fmla="*/ 30 w 52"/>
              <a:gd name="T25" fmla="*/ 6 h 91"/>
              <a:gd name="T26" fmla="*/ 21 w 52"/>
              <a:gd name="T27" fmla="*/ 6 h 91"/>
              <a:gd name="T28" fmla="*/ 21 w 52"/>
              <a:gd name="T29" fmla="*/ 5 h 91"/>
              <a:gd name="T30" fmla="*/ 26 w 52"/>
              <a:gd name="T31" fmla="*/ 88 h 91"/>
              <a:gd name="T32" fmla="*/ 22 w 52"/>
              <a:gd name="T33" fmla="*/ 84 h 91"/>
              <a:gd name="T34" fmla="*/ 26 w 52"/>
              <a:gd name="T35" fmla="*/ 80 h 91"/>
              <a:gd name="T36" fmla="*/ 30 w 52"/>
              <a:gd name="T37" fmla="*/ 84 h 91"/>
              <a:gd name="T38" fmla="*/ 26 w 52"/>
              <a:gd name="T39" fmla="*/ 88 h 91"/>
              <a:gd name="T40" fmla="*/ 47 w 52"/>
              <a:gd name="T41" fmla="*/ 76 h 91"/>
              <a:gd name="T42" fmla="*/ 5 w 52"/>
              <a:gd name="T43" fmla="*/ 76 h 91"/>
              <a:gd name="T44" fmla="*/ 5 w 52"/>
              <a:gd name="T45" fmla="*/ 10 h 91"/>
              <a:gd name="T46" fmla="*/ 47 w 52"/>
              <a:gd name="T47" fmla="*/ 10 h 91"/>
              <a:gd name="T48" fmla="*/ 47 w 52"/>
              <a:gd name="T49" fmla="*/ 7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2" h="91">
                <a:moveTo>
                  <a:pt x="4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8"/>
                  <a:pt x="3" y="91"/>
                  <a:pt x="7" y="91"/>
                </a:cubicBezTo>
                <a:cubicBezTo>
                  <a:pt x="45" y="91"/>
                  <a:pt x="45" y="91"/>
                  <a:pt x="45" y="91"/>
                </a:cubicBezTo>
                <a:cubicBezTo>
                  <a:pt x="49" y="91"/>
                  <a:pt x="52" y="88"/>
                  <a:pt x="52" y="85"/>
                </a:cubicBezTo>
                <a:cubicBezTo>
                  <a:pt x="52" y="84"/>
                  <a:pt x="52" y="84"/>
                  <a:pt x="52" y="84"/>
                </a:cubicBezTo>
                <a:cubicBezTo>
                  <a:pt x="52" y="6"/>
                  <a:pt x="52" y="6"/>
                  <a:pt x="52" y="6"/>
                </a:cubicBezTo>
                <a:cubicBezTo>
                  <a:pt x="52" y="3"/>
                  <a:pt x="49" y="0"/>
                  <a:pt x="45" y="0"/>
                </a:cubicBezTo>
                <a:close/>
                <a:moveTo>
                  <a:pt x="21" y="5"/>
                </a:moveTo>
                <a:cubicBezTo>
                  <a:pt x="30" y="5"/>
                  <a:pt x="30" y="5"/>
                  <a:pt x="30" y="5"/>
                </a:cubicBezTo>
                <a:cubicBezTo>
                  <a:pt x="30" y="6"/>
                  <a:pt x="30" y="6"/>
                  <a:pt x="30" y="6"/>
                </a:cubicBezTo>
                <a:cubicBezTo>
                  <a:pt x="21" y="6"/>
                  <a:pt x="21" y="6"/>
                  <a:pt x="21" y="6"/>
                </a:cubicBezTo>
                <a:lnTo>
                  <a:pt x="21" y="5"/>
                </a:lnTo>
                <a:close/>
                <a:moveTo>
                  <a:pt x="26" y="88"/>
                </a:moveTo>
                <a:cubicBezTo>
                  <a:pt x="24" y="88"/>
                  <a:pt x="22" y="86"/>
                  <a:pt x="22" y="84"/>
                </a:cubicBezTo>
                <a:cubicBezTo>
                  <a:pt x="22" y="82"/>
                  <a:pt x="24" y="80"/>
                  <a:pt x="26" y="80"/>
                </a:cubicBezTo>
                <a:cubicBezTo>
                  <a:pt x="28" y="80"/>
                  <a:pt x="30" y="82"/>
                  <a:pt x="30" y="84"/>
                </a:cubicBezTo>
                <a:cubicBezTo>
                  <a:pt x="30" y="86"/>
                  <a:pt x="28" y="88"/>
                  <a:pt x="26" y="88"/>
                </a:cubicBezTo>
                <a:close/>
                <a:moveTo>
                  <a:pt x="47" y="76"/>
                </a:moveTo>
                <a:cubicBezTo>
                  <a:pt x="5" y="76"/>
                  <a:pt x="5" y="76"/>
                  <a:pt x="5" y="76"/>
                </a:cubicBezTo>
                <a:cubicBezTo>
                  <a:pt x="5" y="10"/>
                  <a:pt x="5" y="10"/>
                  <a:pt x="5" y="10"/>
                </a:cubicBezTo>
                <a:cubicBezTo>
                  <a:pt x="47" y="10"/>
                  <a:pt x="47" y="10"/>
                  <a:pt x="47" y="10"/>
                </a:cubicBezTo>
                <a:lnTo>
                  <a:pt x="47" y="76"/>
                </a:lnTo>
                <a:close/>
              </a:path>
            </a:pathLst>
          </a:custGeom>
          <a:solidFill>
            <a:srgbClr val="00642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6000449" y="3533330"/>
            <a:ext cx="5235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4915775" y="3379646"/>
            <a:ext cx="6530814" cy="1046031"/>
          </a:xfrm>
          <a:prstGeom prst="rect">
            <a:avLst/>
          </a:prstGeom>
          <a:noFill/>
          <a:ln w="3175">
            <a:solidFill>
              <a:srgbClr val="0064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0" y="1528602"/>
            <a:ext cx="1286638" cy="1286638"/>
          </a:xfrm>
          <a:prstGeom prst="rect">
            <a:avLst/>
          </a:prstGeom>
        </p:spPr>
      </p:pic>
      <p:grpSp>
        <p:nvGrpSpPr>
          <p:cNvPr id="53" name="Group 50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5253982" y="4858814"/>
            <a:ext cx="611583" cy="505575"/>
            <a:chOff x="3728" y="2066"/>
            <a:chExt cx="225" cy="186"/>
          </a:xfrm>
          <a:solidFill>
            <a:srgbClr val="E14225"/>
          </a:solidFill>
        </p:grpSpPr>
        <p:sp>
          <p:nvSpPr>
            <p:cNvPr id="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28" y="2066"/>
              <a:ext cx="225" cy="186"/>
            </a:xfrm>
            <a:custGeom>
              <a:avLst/>
              <a:gdLst>
                <a:gd name="T0" fmla="*/ 49 w 92"/>
                <a:gd name="T1" fmla="*/ 0 h 76"/>
                <a:gd name="T2" fmla="*/ 5 w 92"/>
                <a:gd name="T3" fmla="*/ 35 h 76"/>
                <a:gd name="T4" fmla="*/ 8 w 92"/>
                <a:gd name="T5" fmla="*/ 48 h 76"/>
                <a:gd name="T6" fmla="*/ 0 w 92"/>
                <a:gd name="T7" fmla="*/ 76 h 76"/>
                <a:gd name="T8" fmla="*/ 25 w 92"/>
                <a:gd name="T9" fmla="*/ 65 h 76"/>
                <a:gd name="T10" fmla="*/ 49 w 92"/>
                <a:gd name="T11" fmla="*/ 71 h 76"/>
                <a:gd name="T12" fmla="*/ 92 w 92"/>
                <a:gd name="T13" fmla="*/ 35 h 76"/>
                <a:gd name="T14" fmla="*/ 49 w 92"/>
                <a:gd name="T15" fmla="*/ 0 h 76"/>
                <a:gd name="T16" fmla="*/ 49 w 92"/>
                <a:gd name="T17" fmla="*/ 65 h 76"/>
                <a:gd name="T18" fmla="*/ 28 w 92"/>
                <a:gd name="T19" fmla="*/ 60 h 76"/>
                <a:gd name="T20" fmla="*/ 25 w 92"/>
                <a:gd name="T21" fmla="*/ 58 h 76"/>
                <a:gd name="T22" fmla="*/ 9 w 92"/>
                <a:gd name="T23" fmla="*/ 65 h 76"/>
                <a:gd name="T24" fmla="*/ 14 w 92"/>
                <a:gd name="T25" fmla="*/ 47 h 76"/>
                <a:gd name="T26" fmla="*/ 13 w 92"/>
                <a:gd name="T27" fmla="*/ 45 h 76"/>
                <a:gd name="T28" fmla="*/ 11 w 92"/>
                <a:gd name="T29" fmla="*/ 35 h 76"/>
                <a:gd name="T30" fmla="*/ 49 w 92"/>
                <a:gd name="T31" fmla="*/ 6 h 76"/>
                <a:gd name="T32" fmla="*/ 86 w 92"/>
                <a:gd name="T33" fmla="*/ 35 h 76"/>
                <a:gd name="T34" fmla="*/ 49 w 92"/>
                <a:gd name="T35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76">
                  <a:moveTo>
                    <a:pt x="49" y="0"/>
                  </a:moveTo>
                  <a:cubicBezTo>
                    <a:pt x="25" y="0"/>
                    <a:pt x="5" y="16"/>
                    <a:pt x="5" y="35"/>
                  </a:cubicBezTo>
                  <a:cubicBezTo>
                    <a:pt x="5" y="40"/>
                    <a:pt x="6" y="44"/>
                    <a:pt x="8" y="4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2" y="69"/>
                    <a:pt x="40" y="71"/>
                    <a:pt x="49" y="71"/>
                  </a:cubicBezTo>
                  <a:cubicBezTo>
                    <a:pt x="73" y="71"/>
                    <a:pt x="92" y="55"/>
                    <a:pt x="92" y="35"/>
                  </a:cubicBezTo>
                  <a:cubicBezTo>
                    <a:pt x="92" y="16"/>
                    <a:pt x="73" y="0"/>
                    <a:pt x="49" y="0"/>
                  </a:cubicBezTo>
                  <a:close/>
                  <a:moveTo>
                    <a:pt x="49" y="65"/>
                  </a:moveTo>
                  <a:cubicBezTo>
                    <a:pt x="41" y="65"/>
                    <a:pt x="34" y="63"/>
                    <a:pt x="28" y="60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2"/>
                    <a:pt x="11" y="39"/>
                    <a:pt x="11" y="35"/>
                  </a:cubicBezTo>
                  <a:cubicBezTo>
                    <a:pt x="11" y="19"/>
                    <a:pt x="28" y="6"/>
                    <a:pt x="49" y="6"/>
                  </a:cubicBezTo>
                  <a:cubicBezTo>
                    <a:pt x="69" y="6"/>
                    <a:pt x="86" y="19"/>
                    <a:pt x="86" y="35"/>
                  </a:cubicBezTo>
                  <a:cubicBezTo>
                    <a:pt x="86" y="52"/>
                    <a:pt x="69" y="65"/>
                    <a:pt x="49" y="6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28" y="2066"/>
              <a:ext cx="225" cy="186"/>
            </a:xfrm>
            <a:custGeom>
              <a:avLst/>
              <a:gdLst>
                <a:gd name="T0" fmla="*/ 49 w 92"/>
                <a:gd name="T1" fmla="*/ 0 h 76"/>
                <a:gd name="T2" fmla="*/ 5 w 92"/>
                <a:gd name="T3" fmla="*/ 35 h 76"/>
                <a:gd name="T4" fmla="*/ 8 w 92"/>
                <a:gd name="T5" fmla="*/ 48 h 76"/>
                <a:gd name="T6" fmla="*/ 0 w 92"/>
                <a:gd name="T7" fmla="*/ 76 h 76"/>
                <a:gd name="T8" fmla="*/ 25 w 92"/>
                <a:gd name="T9" fmla="*/ 65 h 76"/>
                <a:gd name="T10" fmla="*/ 49 w 92"/>
                <a:gd name="T11" fmla="*/ 71 h 76"/>
                <a:gd name="T12" fmla="*/ 92 w 92"/>
                <a:gd name="T13" fmla="*/ 35 h 76"/>
                <a:gd name="T14" fmla="*/ 49 w 92"/>
                <a:gd name="T15" fmla="*/ 0 h 76"/>
                <a:gd name="T16" fmla="*/ 49 w 92"/>
                <a:gd name="T17" fmla="*/ 65 h 76"/>
                <a:gd name="T18" fmla="*/ 28 w 92"/>
                <a:gd name="T19" fmla="*/ 60 h 76"/>
                <a:gd name="T20" fmla="*/ 25 w 92"/>
                <a:gd name="T21" fmla="*/ 58 h 76"/>
                <a:gd name="T22" fmla="*/ 9 w 92"/>
                <a:gd name="T23" fmla="*/ 65 h 76"/>
                <a:gd name="T24" fmla="*/ 14 w 92"/>
                <a:gd name="T25" fmla="*/ 47 h 76"/>
                <a:gd name="T26" fmla="*/ 13 w 92"/>
                <a:gd name="T27" fmla="*/ 45 h 76"/>
                <a:gd name="T28" fmla="*/ 11 w 92"/>
                <a:gd name="T29" fmla="*/ 35 h 76"/>
                <a:gd name="T30" fmla="*/ 49 w 92"/>
                <a:gd name="T31" fmla="*/ 6 h 76"/>
                <a:gd name="T32" fmla="*/ 86 w 92"/>
                <a:gd name="T33" fmla="*/ 35 h 76"/>
                <a:gd name="T34" fmla="*/ 49 w 92"/>
                <a:gd name="T35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76">
                  <a:moveTo>
                    <a:pt x="49" y="0"/>
                  </a:moveTo>
                  <a:cubicBezTo>
                    <a:pt x="25" y="0"/>
                    <a:pt x="5" y="16"/>
                    <a:pt x="5" y="35"/>
                  </a:cubicBezTo>
                  <a:cubicBezTo>
                    <a:pt x="5" y="40"/>
                    <a:pt x="6" y="44"/>
                    <a:pt x="8" y="4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2" y="69"/>
                    <a:pt x="40" y="71"/>
                    <a:pt x="49" y="71"/>
                  </a:cubicBezTo>
                  <a:cubicBezTo>
                    <a:pt x="73" y="71"/>
                    <a:pt x="92" y="55"/>
                    <a:pt x="92" y="35"/>
                  </a:cubicBezTo>
                  <a:cubicBezTo>
                    <a:pt x="92" y="16"/>
                    <a:pt x="73" y="0"/>
                    <a:pt x="49" y="0"/>
                  </a:cubicBezTo>
                  <a:close/>
                  <a:moveTo>
                    <a:pt x="49" y="65"/>
                  </a:moveTo>
                  <a:cubicBezTo>
                    <a:pt x="41" y="65"/>
                    <a:pt x="34" y="63"/>
                    <a:pt x="28" y="60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2"/>
                    <a:pt x="11" y="39"/>
                    <a:pt x="11" y="35"/>
                  </a:cubicBezTo>
                  <a:cubicBezTo>
                    <a:pt x="11" y="19"/>
                    <a:pt x="28" y="6"/>
                    <a:pt x="49" y="6"/>
                  </a:cubicBezTo>
                  <a:cubicBezTo>
                    <a:pt x="69" y="6"/>
                    <a:pt x="86" y="19"/>
                    <a:pt x="86" y="35"/>
                  </a:cubicBezTo>
                  <a:cubicBezTo>
                    <a:pt x="86" y="52"/>
                    <a:pt x="69" y="65"/>
                    <a:pt x="49" y="6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89" y="2142"/>
              <a:ext cx="29" cy="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33" y="2144"/>
              <a:ext cx="31" cy="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79" y="2144"/>
              <a:ext cx="29" cy="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出自【趣你的PPT】(微信:qunideppt)：最优质的PPT资源库"/>
          <p:cNvSpPr/>
          <p:nvPr/>
        </p:nvSpPr>
        <p:spPr>
          <a:xfrm>
            <a:off x="4915775" y="4588587"/>
            <a:ext cx="6530814" cy="1046031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6000449" y="4735474"/>
            <a:ext cx="5235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88826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3出自【趣你的PPT】(微信:qunideppt)：最优质的PPT资源库"/>
          <p:cNvGrpSpPr/>
          <p:nvPr/>
        </p:nvGrpSpPr>
        <p:grpSpPr>
          <a:xfrm>
            <a:off x="4744810" y="5161689"/>
            <a:ext cx="515417" cy="491720"/>
            <a:chOff x="4849813" y="501081"/>
            <a:chExt cx="1104900" cy="1054100"/>
          </a:xfrm>
          <a:solidFill>
            <a:srgbClr val="324953"/>
          </a:solidFill>
        </p:grpSpPr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49813" y="501081"/>
              <a:ext cx="1104900" cy="1054100"/>
            </a:xfrm>
            <a:custGeom>
              <a:avLst/>
              <a:gdLst>
                <a:gd name="T0" fmla="*/ 482 w 526"/>
                <a:gd name="T1" fmla="*/ 0 h 502"/>
                <a:gd name="T2" fmla="*/ 44 w 526"/>
                <a:gd name="T3" fmla="*/ 0 h 502"/>
                <a:gd name="T4" fmla="*/ 0 w 526"/>
                <a:gd name="T5" fmla="*/ 45 h 502"/>
                <a:gd name="T6" fmla="*/ 0 w 526"/>
                <a:gd name="T7" fmla="*/ 384 h 502"/>
                <a:gd name="T8" fmla="*/ 44 w 526"/>
                <a:gd name="T9" fmla="*/ 428 h 502"/>
                <a:gd name="T10" fmla="*/ 177 w 526"/>
                <a:gd name="T11" fmla="*/ 428 h 502"/>
                <a:gd name="T12" fmla="*/ 154 w 526"/>
                <a:gd name="T13" fmla="*/ 454 h 502"/>
                <a:gd name="T14" fmla="*/ 141 w 526"/>
                <a:gd name="T15" fmla="*/ 467 h 502"/>
                <a:gd name="T16" fmla="*/ 140 w 526"/>
                <a:gd name="T17" fmla="*/ 487 h 502"/>
                <a:gd name="T18" fmla="*/ 173 w 526"/>
                <a:gd name="T19" fmla="*/ 502 h 502"/>
                <a:gd name="T20" fmla="*/ 352 w 526"/>
                <a:gd name="T21" fmla="*/ 502 h 502"/>
                <a:gd name="T22" fmla="*/ 386 w 526"/>
                <a:gd name="T23" fmla="*/ 487 h 502"/>
                <a:gd name="T24" fmla="*/ 384 w 526"/>
                <a:gd name="T25" fmla="*/ 467 h 502"/>
                <a:gd name="T26" fmla="*/ 372 w 526"/>
                <a:gd name="T27" fmla="*/ 453 h 502"/>
                <a:gd name="T28" fmla="*/ 348 w 526"/>
                <a:gd name="T29" fmla="*/ 428 h 502"/>
                <a:gd name="T30" fmla="*/ 482 w 526"/>
                <a:gd name="T31" fmla="*/ 428 h 502"/>
                <a:gd name="T32" fmla="*/ 526 w 526"/>
                <a:gd name="T33" fmla="*/ 384 h 502"/>
                <a:gd name="T34" fmla="*/ 526 w 526"/>
                <a:gd name="T35" fmla="*/ 45 h 502"/>
                <a:gd name="T36" fmla="*/ 482 w 526"/>
                <a:gd name="T37" fmla="*/ 0 h 502"/>
                <a:gd name="T38" fmla="*/ 360 w 526"/>
                <a:gd name="T39" fmla="*/ 465 h 502"/>
                <a:gd name="T40" fmla="*/ 371 w 526"/>
                <a:gd name="T41" fmla="*/ 476 h 502"/>
                <a:gd name="T42" fmla="*/ 371 w 526"/>
                <a:gd name="T43" fmla="*/ 480 h 502"/>
                <a:gd name="T44" fmla="*/ 352 w 526"/>
                <a:gd name="T45" fmla="*/ 485 h 502"/>
                <a:gd name="T46" fmla="*/ 173 w 526"/>
                <a:gd name="T47" fmla="*/ 485 h 502"/>
                <a:gd name="T48" fmla="*/ 155 w 526"/>
                <a:gd name="T49" fmla="*/ 480 h 502"/>
                <a:gd name="T50" fmla="*/ 154 w 526"/>
                <a:gd name="T51" fmla="*/ 476 h 502"/>
                <a:gd name="T52" fmla="*/ 154 w 526"/>
                <a:gd name="T53" fmla="*/ 477 h 502"/>
                <a:gd name="T54" fmla="*/ 165 w 526"/>
                <a:gd name="T55" fmla="*/ 465 h 502"/>
                <a:gd name="T56" fmla="*/ 196 w 526"/>
                <a:gd name="T57" fmla="*/ 428 h 502"/>
                <a:gd name="T58" fmla="*/ 329 w 526"/>
                <a:gd name="T59" fmla="*/ 428 h 502"/>
                <a:gd name="T60" fmla="*/ 360 w 526"/>
                <a:gd name="T61" fmla="*/ 465 h 502"/>
                <a:gd name="T62" fmla="*/ 493 w 526"/>
                <a:gd name="T63" fmla="*/ 384 h 502"/>
                <a:gd name="T64" fmla="*/ 482 w 526"/>
                <a:gd name="T65" fmla="*/ 395 h 502"/>
                <a:gd name="T66" fmla="*/ 44 w 526"/>
                <a:gd name="T67" fmla="*/ 395 h 502"/>
                <a:gd name="T68" fmla="*/ 32 w 526"/>
                <a:gd name="T69" fmla="*/ 384 h 502"/>
                <a:gd name="T70" fmla="*/ 32 w 526"/>
                <a:gd name="T71" fmla="*/ 45 h 502"/>
                <a:gd name="T72" fmla="*/ 44 w 526"/>
                <a:gd name="T73" fmla="*/ 33 h 502"/>
                <a:gd name="T74" fmla="*/ 482 w 526"/>
                <a:gd name="T75" fmla="*/ 33 h 502"/>
                <a:gd name="T76" fmla="*/ 493 w 526"/>
                <a:gd name="T77" fmla="*/ 45 h 502"/>
                <a:gd name="T78" fmla="*/ 493 w 526"/>
                <a:gd name="T79" fmla="*/ 38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6" h="502">
                  <a:moveTo>
                    <a:pt x="48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5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08"/>
                    <a:pt x="19" y="428"/>
                    <a:pt x="44" y="428"/>
                  </a:cubicBezTo>
                  <a:cubicBezTo>
                    <a:pt x="177" y="428"/>
                    <a:pt x="177" y="428"/>
                    <a:pt x="177" y="428"/>
                  </a:cubicBezTo>
                  <a:cubicBezTo>
                    <a:pt x="170" y="437"/>
                    <a:pt x="159" y="448"/>
                    <a:pt x="154" y="454"/>
                  </a:cubicBezTo>
                  <a:cubicBezTo>
                    <a:pt x="148" y="459"/>
                    <a:pt x="144" y="463"/>
                    <a:pt x="141" y="467"/>
                  </a:cubicBezTo>
                  <a:cubicBezTo>
                    <a:pt x="138" y="471"/>
                    <a:pt x="136" y="480"/>
                    <a:pt x="140" y="487"/>
                  </a:cubicBezTo>
                  <a:cubicBezTo>
                    <a:pt x="144" y="494"/>
                    <a:pt x="152" y="502"/>
                    <a:pt x="173" y="502"/>
                  </a:cubicBezTo>
                  <a:cubicBezTo>
                    <a:pt x="352" y="502"/>
                    <a:pt x="352" y="502"/>
                    <a:pt x="352" y="502"/>
                  </a:cubicBezTo>
                  <a:cubicBezTo>
                    <a:pt x="374" y="502"/>
                    <a:pt x="382" y="494"/>
                    <a:pt x="386" y="487"/>
                  </a:cubicBezTo>
                  <a:cubicBezTo>
                    <a:pt x="389" y="480"/>
                    <a:pt x="388" y="471"/>
                    <a:pt x="384" y="467"/>
                  </a:cubicBezTo>
                  <a:cubicBezTo>
                    <a:pt x="382" y="463"/>
                    <a:pt x="378" y="459"/>
                    <a:pt x="372" y="453"/>
                  </a:cubicBezTo>
                  <a:cubicBezTo>
                    <a:pt x="367" y="448"/>
                    <a:pt x="355" y="437"/>
                    <a:pt x="348" y="428"/>
                  </a:cubicBezTo>
                  <a:cubicBezTo>
                    <a:pt x="482" y="428"/>
                    <a:pt x="482" y="428"/>
                    <a:pt x="482" y="428"/>
                  </a:cubicBezTo>
                  <a:cubicBezTo>
                    <a:pt x="506" y="428"/>
                    <a:pt x="526" y="408"/>
                    <a:pt x="526" y="384"/>
                  </a:cubicBezTo>
                  <a:cubicBezTo>
                    <a:pt x="526" y="45"/>
                    <a:pt x="526" y="45"/>
                    <a:pt x="526" y="45"/>
                  </a:cubicBezTo>
                  <a:cubicBezTo>
                    <a:pt x="526" y="20"/>
                    <a:pt x="506" y="0"/>
                    <a:pt x="482" y="0"/>
                  </a:cubicBezTo>
                  <a:close/>
                  <a:moveTo>
                    <a:pt x="360" y="465"/>
                  </a:moveTo>
                  <a:cubicBezTo>
                    <a:pt x="365" y="470"/>
                    <a:pt x="370" y="474"/>
                    <a:pt x="371" y="476"/>
                  </a:cubicBezTo>
                  <a:cubicBezTo>
                    <a:pt x="371" y="476"/>
                    <a:pt x="372" y="478"/>
                    <a:pt x="371" y="480"/>
                  </a:cubicBezTo>
                  <a:cubicBezTo>
                    <a:pt x="368" y="483"/>
                    <a:pt x="362" y="485"/>
                    <a:pt x="352" y="485"/>
                  </a:cubicBezTo>
                  <a:cubicBezTo>
                    <a:pt x="173" y="485"/>
                    <a:pt x="173" y="485"/>
                    <a:pt x="173" y="485"/>
                  </a:cubicBezTo>
                  <a:cubicBezTo>
                    <a:pt x="164" y="485"/>
                    <a:pt x="157" y="483"/>
                    <a:pt x="155" y="480"/>
                  </a:cubicBezTo>
                  <a:cubicBezTo>
                    <a:pt x="154" y="478"/>
                    <a:pt x="155" y="476"/>
                    <a:pt x="154" y="476"/>
                  </a:cubicBezTo>
                  <a:cubicBezTo>
                    <a:pt x="154" y="476"/>
                    <a:pt x="154" y="476"/>
                    <a:pt x="154" y="477"/>
                  </a:cubicBezTo>
                  <a:cubicBezTo>
                    <a:pt x="156" y="474"/>
                    <a:pt x="161" y="470"/>
                    <a:pt x="165" y="465"/>
                  </a:cubicBezTo>
                  <a:cubicBezTo>
                    <a:pt x="180" y="451"/>
                    <a:pt x="191" y="439"/>
                    <a:pt x="196" y="428"/>
                  </a:cubicBezTo>
                  <a:cubicBezTo>
                    <a:pt x="329" y="428"/>
                    <a:pt x="329" y="428"/>
                    <a:pt x="329" y="428"/>
                  </a:cubicBezTo>
                  <a:cubicBezTo>
                    <a:pt x="334" y="439"/>
                    <a:pt x="346" y="451"/>
                    <a:pt x="360" y="465"/>
                  </a:cubicBezTo>
                  <a:close/>
                  <a:moveTo>
                    <a:pt x="493" y="384"/>
                  </a:moveTo>
                  <a:cubicBezTo>
                    <a:pt x="493" y="390"/>
                    <a:pt x="488" y="395"/>
                    <a:pt x="482" y="395"/>
                  </a:cubicBezTo>
                  <a:cubicBezTo>
                    <a:pt x="44" y="395"/>
                    <a:pt x="44" y="395"/>
                    <a:pt x="44" y="395"/>
                  </a:cubicBezTo>
                  <a:cubicBezTo>
                    <a:pt x="38" y="395"/>
                    <a:pt x="32" y="390"/>
                    <a:pt x="32" y="38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38"/>
                    <a:pt x="38" y="33"/>
                    <a:pt x="44" y="33"/>
                  </a:cubicBezTo>
                  <a:cubicBezTo>
                    <a:pt x="482" y="33"/>
                    <a:pt x="482" y="33"/>
                    <a:pt x="482" y="33"/>
                  </a:cubicBezTo>
                  <a:cubicBezTo>
                    <a:pt x="488" y="33"/>
                    <a:pt x="493" y="38"/>
                    <a:pt x="493" y="45"/>
                  </a:cubicBezTo>
                  <a:lnTo>
                    <a:pt x="493" y="384"/>
                  </a:ln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86338" y="640781"/>
              <a:ext cx="828675" cy="552450"/>
            </a:xfrm>
            <a:custGeom>
              <a:avLst/>
              <a:gdLst>
                <a:gd name="T0" fmla="*/ 367 w 395"/>
                <a:gd name="T1" fmla="*/ 0 h 264"/>
                <a:gd name="T2" fmla="*/ 28 w 395"/>
                <a:gd name="T3" fmla="*/ 0 h 264"/>
                <a:gd name="T4" fmla="*/ 0 w 395"/>
                <a:gd name="T5" fmla="*/ 28 h 264"/>
                <a:gd name="T6" fmla="*/ 0 w 395"/>
                <a:gd name="T7" fmla="*/ 236 h 264"/>
                <a:gd name="T8" fmla="*/ 28 w 395"/>
                <a:gd name="T9" fmla="*/ 264 h 264"/>
                <a:gd name="T10" fmla="*/ 367 w 395"/>
                <a:gd name="T11" fmla="*/ 264 h 264"/>
                <a:gd name="T12" fmla="*/ 395 w 395"/>
                <a:gd name="T13" fmla="*/ 236 h 264"/>
                <a:gd name="T14" fmla="*/ 395 w 395"/>
                <a:gd name="T15" fmla="*/ 28 h 264"/>
                <a:gd name="T16" fmla="*/ 367 w 395"/>
                <a:gd name="T17" fmla="*/ 0 h 264"/>
                <a:gd name="T18" fmla="*/ 379 w 395"/>
                <a:gd name="T19" fmla="*/ 236 h 264"/>
                <a:gd name="T20" fmla="*/ 367 w 395"/>
                <a:gd name="T21" fmla="*/ 247 h 264"/>
                <a:gd name="T22" fmla="*/ 28 w 395"/>
                <a:gd name="T23" fmla="*/ 247 h 264"/>
                <a:gd name="T24" fmla="*/ 17 w 395"/>
                <a:gd name="T25" fmla="*/ 236 h 264"/>
                <a:gd name="T26" fmla="*/ 17 w 395"/>
                <a:gd name="T27" fmla="*/ 28 h 264"/>
                <a:gd name="T28" fmla="*/ 28 w 395"/>
                <a:gd name="T29" fmla="*/ 17 h 264"/>
                <a:gd name="T30" fmla="*/ 367 w 395"/>
                <a:gd name="T31" fmla="*/ 17 h 264"/>
                <a:gd name="T32" fmla="*/ 379 w 395"/>
                <a:gd name="T33" fmla="*/ 28 h 264"/>
                <a:gd name="T34" fmla="*/ 379 w 395"/>
                <a:gd name="T35" fmla="*/ 23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5" h="264">
                  <a:moveTo>
                    <a:pt x="36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51"/>
                    <a:pt x="13" y="264"/>
                    <a:pt x="28" y="264"/>
                  </a:cubicBezTo>
                  <a:cubicBezTo>
                    <a:pt x="367" y="264"/>
                    <a:pt x="367" y="264"/>
                    <a:pt x="367" y="264"/>
                  </a:cubicBezTo>
                  <a:cubicBezTo>
                    <a:pt x="383" y="264"/>
                    <a:pt x="395" y="251"/>
                    <a:pt x="395" y="236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5" y="13"/>
                    <a:pt x="383" y="0"/>
                    <a:pt x="367" y="0"/>
                  </a:cubicBezTo>
                  <a:close/>
                  <a:moveTo>
                    <a:pt x="379" y="236"/>
                  </a:moveTo>
                  <a:cubicBezTo>
                    <a:pt x="379" y="242"/>
                    <a:pt x="374" y="247"/>
                    <a:pt x="367" y="247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2" y="247"/>
                    <a:pt x="17" y="242"/>
                    <a:pt x="17" y="236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2"/>
                    <a:pt x="22" y="17"/>
                    <a:pt x="28" y="17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74" y="17"/>
                    <a:pt x="379" y="22"/>
                    <a:pt x="379" y="28"/>
                  </a:cubicBezTo>
                  <a:lnTo>
                    <a:pt x="379" y="236"/>
                  </a:ln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49875" y="1209106"/>
              <a:ext cx="104775" cy="104775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25 w 50"/>
                <a:gd name="T11" fmla="*/ 33 h 50"/>
                <a:gd name="T12" fmla="*/ 17 w 50"/>
                <a:gd name="T13" fmla="*/ 25 h 50"/>
                <a:gd name="T14" fmla="*/ 25 w 50"/>
                <a:gd name="T15" fmla="*/ 17 h 50"/>
                <a:gd name="T16" fmla="*/ 33 w 50"/>
                <a:gd name="T17" fmla="*/ 25 h 50"/>
                <a:gd name="T18" fmla="*/ 25 w 50"/>
                <a:gd name="T19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2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8" y="50"/>
                    <a:pt x="50" y="39"/>
                    <a:pt x="50" y="25"/>
                  </a:cubicBezTo>
                  <a:cubicBezTo>
                    <a:pt x="50" y="12"/>
                    <a:pt x="38" y="0"/>
                    <a:pt x="25" y="0"/>
                  </a:cubicBezTo>
                  <a:close/>
                  <a:moveTo>
                    <a:pt x="25" y="33"/>
                  </a:moveTo>
                  <a:cubicBezTo>
                    <a:pt x="20" y="33"/>
                    <a:pt x="17" y="30"/>
                    <a:pt x="17" y="25"/>
                  </a:cubicBezTo>
                  <a:cubicBezTo>
                    <a:pt x="17" y="21"/>
                    <a:pt x="20" y="17"/>
                    <a:pt x="25" y="17"/>
                  </a:cubicBezTo>
                  <a:cubicBezTo>
                    <a:pt x="29" y="17"/>
                    <a:pt x="33" y="21"/>
                    <a:pt x="33" y="25"/>
                  </a:cubicBezTo>
                  <a:cubicBezTo>
                    <a:pt x="33" y="30"/>
                    <a:pt x="29" y="33"/>
                    <a:pt x="25" y="33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80050" y="866206"/>
              <a:ext cx="280988" cy="280988"/>
            </a:xfrm>
            <a:custGeom>
              <a:avLst/>
              <a:gdLst>
                <a:gd name="T0" fmla="*/ 67 w 134"/>
                <a:gd name="T1" fmla="*/ 134 h 134"/>
                <a:gd name="T2" fmla="*/ 0 w 134"/>
                <a:gd name="T3" fmla="*/ 67 h 134"/>
                <a:gd name="T4" fmla="*/ 67 w 134"/>
                <a:gd name="T5" fmla="*/ 0 h 134"/>
                <a:gd name="T6" fmla="*/ 134 w 134"/>
                <a:gd name="T7" fmla="*/ 67 h 134"/>
                <a:gd name="T8" fmla="*/ 67 w 134"/>
                <a:gd name="T9" fmla="*/ 134 h 134"/>
                <a:gd name="T10" fmla="*/ 67 w 134"/>
                <a:gd name="T11" fmla="*/ 10 h 134"/>
                <a:gd name="T12" fmla="*/ 10 w 134"/>
                <a:gd name="T13" fmla="*/ 67 h 134"/>
                <a:gd name="T14" fmla="*/ 67 w 134"/>
                <a:gd name="T15" fmla="*/ 124 h 134"/>
                <a:gd name="T16" fmla="*/ 124 w 134"/>
                <a:gd name="T17" fmla="*/ 67 h 134"/>
                <a:gd name="T18" fmla="*/ 67 w 134"/>
                <a:gd name="T19" fmla="*/ 1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30" y="134"/>
                    <a:pt x="0" y="104"/>
                    <a:pt x="0" y="67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7"/>
                  </a:cubicBezTo>
                  <a:cubicBezTo>
                    <a:pt x="134" y="104"/>
                    <a:pt x="104" y="134"/>
                    <a:pt x="67" y="134"/>
                  </a:cubicBezTo>
                  <a:close/>
                  <a:moveTo>
                    <a:pt x="67" y="10"/>
                  </a:moveTo>
                  <a:cubicBezTo>
                    <a:pt x="35" y="10"/>
                    <a:pt x="10" y="35"/>
                    <a:pt x="10" y="67"/>
                  </a:cubicBezTo>
                  <a:cubicBezTo>
                    <a:pt x="10" y="98"/>
                    <a:pt x="35" y="124"/>
                    <a:pt x="67" y="124"/>
                  </a:cubicBezTo>
                  <a:cubicBezTo>
                    <a:pt x="98" y="124"/>
                    <a:pt x="124" y="98"/>
                    <a:pt x="124" y="67"/>
                  </a:cubicBezTo>
                  <a:cubicBezTo>
                    <a:pt x="124" y="35"/>
                    <a:pt x="98" y="10"/>
                    <a:pt x="67" y="10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45138" y="931293"/>
              <a:ext cx="150813" cy="15081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0 h 72"/>
                <a:gd name="T12" fmla="*/ 10 w 72"/>
                <a:gd name="T13" fmla="*/ 36 h 72"/>
                <a:gd name="T14" fmla="*/ 36 w 72"/>
                <a:gd name="T15" fmla="*/ 62 h 72"/>
                <a:gd name="T16" fmla="*/ 62 w 72"/>
                <a:gd name="T17" fmla="*/ 36 h 72"/>
                <a:gd name="T18" fmla="*/ 36 w 72"/>
                <a:gd name="T19" fmla="*/ 1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0"/>
                  </a:moveTo>
                  <a:cubicBezTo>
                    <a:pt x="22" y="10"/>
                    <a:pt x="10" y="21"/>
                    <a:pt x="10" y="36"/>
                  </a:cubicBezTo>
                  <a:cubicBezTo>
                    <a:pt x="10" y="50"/>
                    <a:pt x="22" y="62"/>
                    <a:pt x="36" y="62"/>
                  </a:cubicBezTo>
                  <a:cubicBezTo>
                    <a:pt x="50" y="62"/>
                    <a:pt x="62" y="50"/>
                    <a:pt x="62" y="36"/>
                  </a:cubicBezTo>
                  <a:cubicBezTo>
                    <a:pt x="62" y="21"/>
                    <a:pt x="50" y="10"/>
                    <a:pt x="36" y="10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16538" y="702693"/>
              <a:ext cx="371475" cy="396875"/>
            </a:xfrm>
            <a:custGeom>
              <a:avLst/>
              <a:gdLst>
                <a:gd name="T0" fmla="*/ 155 w 177"/>
                <a:gd name="T1" fmla="*/ 0 h 189"/>
                <a:gd name="T2" fmla="*/ 134 w 177"/>
                <a:gd name="T3" fmla="*/ 0 h 189"/>
                <a:gd name="T4" fmla="*/ 104 w 177"/>
                <a:gd name="T5" fmla="*/ 28 h 189"/>
                <a:gd name="T6" fmla="*/ 91 w 177"/>
                <a:gd name="T7" fmla="*/ 33 h 189"/>
                <a:gd name="T8" fmla="*/ 72 w 177"/>
                <a:gd name="T9" fmla="*/ 26 h 189"/>
                <a:gd name="T10" fmla="*/ 50 w 177"/>
                <a:gd name="T11" fmla="*/ 35 h 189"/>
                <a:gd name="T12" fmla="*/ 35 w 177"/>
                <a:gd name="T13" fmla="*/ 50 h 189"/>
                <a:gd name="T14" fmla="*/ 26 w 177"/>
                <a:gd name="T15" fmla="*/ 72 h 189"/>
                <a:gd name="T16" fmla="*/ 33 w 177"/>
                <a:gd name="T17" fmla="*/ 91 h 189"/>
                <a:gd name="T18" fmla="*/ 28 w 177"/>
                <a:gd name="T19" fmla="*/ 104 h 189"/>
                <a:gd name="T20" fmla="*/ 0 w 177"/>
                <a:gd name="T21" fmla="*/ 134 h 189"/>
                <a:gd name="T22" fmla="*/ 0 w 177"/>
                <a:gd name="T23" fmla="*/ 155 h 189"/>
                <a:gd name="T24" fmla="*/ 28 w 177"/>
                <a:gd name="T25" fmla="*/ 186 h 189"/>
                <a:gd name="T26" fmla="*/ 29 w 177"/>
                <a:gd name="T27" fmla="*/ 189 h 189"/>
                <a:gd name="T28" fmla="*/ 52 w 177"/>
                <a:gd name="T29" fmla="*/ 189 h 189"/>
                <a:gd name="T30" fmla="*/ 44 w 177"/>
                <a:gd name="T31" fmla="*/ 165 h 189"/>
                <a:gd name="T32" fmla="*/ 31 w 177"/>
                <a:gd name="T33" fmla="*/ 165 h 189"/>
                <a:gd name="T34" fmla="*/ 21 w 177"/>
                <a:gd name="T35" fmla="*/ 155 h 189"/>
                <a:gd name="T36" fmla="*/ 21 w 177"/>
                <a:gd name="T37" fmla="*/ 134 h 189"/>
                <a:gd name="T38" fmla="*/ 31 w 177"/>
                <a:gd name="T39" fmla="*/ 124 h 189"/>
                <a:gd name="T40" fmla="*/ 44 w 177"/>
                <a:gd name="T41" fmla="*/ 124 h 189"/>
                <a:gd name="T42" fmla="*/ 59 w 177"/>
                <a:gd name="T43" fmla="*/ 88 h 189"/>
                <a:gd name="T44" fmla="*/ 50 w 177"/>
                <a:gd name="T45" fmla="*/ 79 h 189"/>
                <a:gd name="T46" fmla="*/ 50 w 177"/>
                <a:gd name="T47" fmla="*/ 64 h 189"/>
                <a:gd name="T48" fmla="*/ 64 w 177"/>
                <a:gd name="T49" fmla="*/ 50 h 189"/>
                <a:gd name="T50" fmla="*/ 72 w 177"/>
                <a:gd name="T51" fmla="*/ 47 h 189"/>
                <a:gd name="T52" fmla="*/ 79 w 177"/>
                <a:gd name="T53" fmla="*/ 50 h 189"/>
                <a:gd name="T54" fmla="*/ 88 w 177"/>
                <a:gd name="T55" fmla="*/ 59 h 189"/>
                <a:gd name="T56" fmla="*/ 124 w 177"/>
                <a:gd name="T57" fmla="*/ 43 h 189"/>
                <a:gd name="T58" fmla="*/ 124 w 177"/>
                <a:gd name="T59" fmla="*/ 31 h 189"/>
                <a:gd name="T60" fmla="*/ 134 w 177"/>
                <a:gd name="T61" fmla="*/ 21 h 189"/>
                <a:gd name="T62" fmla="*/ 155 w 177"/>
                <a:gd name="T63" fmla="*/ 21 h 189"/>
                <a:gd name="T64" fmla="*/ 165 w 177"/>
                <a:gd name="T65" fmla="*/ 31 h 189"/>
                <a:gd name="T66" fmla="*/ 165 w 177"/>
                <a:gd name="T67" fmla="*/ 43 h 189"/>
                <a:gd name="T68" fmla="*/ 177 w 177"/>
                <a:gd name="T69" fmla="*/ 47 h 189"/>
                <a:gd name="T70" fmla="*/ 177 w 177"/>
                <a:gd name="T71" fmla="*/ 9 h 189"/>
                <a:gd name="T72" fmla="*/ 155 w 177"/>
                <a:gd name="T7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7" h="189">
                  <a:moveTo>
                    <a:pt x="155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18" y="0"/>
                    <a:pt x="105" y="12"/>
                    <a:pt x="104" y="28"/>
                  </a:cubicBezTo>
                  <a:cubicBezTo>
                    <a:pt x="99" y="29"/>
                    <a:pt x="95" y="31"/>
                    <a:pt x="91" y="33"/>
                  </a:cubicBezTo>
                  <a:cubicBezTo>
                    <a:pt x="86" y="28"/>
                    <a:pt x="79" y="26"/>
                    <a:pt x="72" y="26"/>
                  </a:cubicBezTo>
                  <a:cubicBezTo>
                    <a:pt x="63" y="26"/>
                    <a:pt x="56" y="29"/>
                    <a:pt x="50" y="35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29" y="56"/>
                    <a:pt x="26" y="63"/>
                    <a:pt x="26" y="72"/>
                  </a:cubicBezTo>
                  <a:cubicBezTo>
                    <a:pt x="26" y="79"/>
                    <a:pt x="29" y="86"/>
                    <a:pt x="33" y="91"/>
                  </a:cubicBezTo>
                  <a:cubicBezTo>
                    <a:pt x="31" y="95"/>
                    <a:pt x="29" y="99"/>
                    <a:pt x="28" y="104"/>
                  </a:cubicBezTo>
                  <a:cubicBezTo>
                    <a:pt x="12" y="105"/>
                    <a:pt x="0" y="118"/>
                    <a:pt x="0" y="13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1"/>
                    <a:pt x="12" y="184"/>
                    <a:pt x="28" y="186"/>
                  </a:cubicBezTo>
                  <a:cubicBezTo>
                    <a:pt x="28" y="187"/>
                    <a:pt x="29" y="188"/>
                    <a:pt x="29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48" y="182"/>
                    <a:pt x="45" y="174"/>
                    <a:pt x="44" y="165"/>
                  </a:cubicBezTo>
                  <a:cubicBezTo>
                    <a:pt x="31" y="165"/>
                    <a:pt x="31" y="165"/>
                    <a:pt x="31" y="165"/>
                  </a:cubicBezTo>
                  <a:cubicBezTo>
                    <a:pt x="25" y="165"/>
                    <a:pt x="21" y="161"/>
                    <a:pt x="21" y="155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29"/>
                    <a:pt x="25" y="124"/>
                    <a:pt x="31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6" y="111"/>
                    <a:pt x="52" y="99"/>
                    <a:pt x="59" y="88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46" y="75"/>
                    <a:pt x="46" y="68"/>
                    <a:pt x="50" y="6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6" y="48"/>
                    <a:pt x="69" y="47"/>
                    <a:pt x="72" y="47"/>
                  </a:cubicBezTo>
                  <a:cubicBezTo>
                    <a:pt x="74" y="47"/>
                    <a:pt x="77" y="48"/>
                    <a:pt x="79" y="50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9" y="52"/>
                    <a:pt x="111" y="46"/>
                    <a:pt x="124" y="43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4" y="25"/>
                    <a:pt x="129" y="21"/>
                    <a:pt x="134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61" y="21"/>
                    <a:pt x="165" y="25"/>
                    <a:pt x="165" y="31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9" y="44"/>
                    <a:pt x="173" y="45"/>
                    <a:pt x="177" y="47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1" y="3"/>
                    <a:pt x="163" y="0"/>
                    <a:pt x="155" y="0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7" name="Group 22出自【趣你的PPT】(微信:qunideppt)：最优质的PPT资源库"/>
          <p:cNvGrpSpPr/>
          <p:nvPr/>
        </p:nvGrpSpPr>
        <p:grpSpPr>
          <a:xfrm>
            <a:off x="1145925" y="5159426"/>
            <a:ext cx="521480" cy="496247"/>
            <a:chOff x="6719888" y="887413"/>
            <a:chExt cx="492125" cy="468312"/>
          </a:xfrm>
          <a:solidFill>
            <a:srgbClr val="324953"/>
          </a:solidFill>
        </p:grpSpPr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4" name="Group 31出自【趣你的PPT】(微信:qunideppt)：最优质的PPT资源库"/>
          <p:cNvGrpSpPr/>
          <p:nvPr/>
        </p:nvGrpSpPr>
        <p:grpSpPr>
          <a:xfrm>
            <a:off x="8422427" y="5107808"/>
            <a:ext cx="598462" cy="599483"/>
            <a:chOff x="7456488" y="5027613"/>
            <a:chExt cx="930275" cy="931862"/>
          </a:xfrm>
          <a:solidFill>
            <a:srgbClr val="324953"/>
          </a:solidFill>
        </p:grpSpPr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56488" y="5183188"/>
              <a:ext cx="744538" cy="776287"/>
            </a:xfrm>
            <a:custGeom>
              <a:avLst/>
              <a:gdLst>
                <a:gd name="T0" fmla="*/ 134 w 196"/>
                <a:gd name="T1" fmla="*/ 204 h 204"/>
                <a:gd name="T2" fmla="*/ 128 w 196"/>
                <a:gd name="T3" fmla="*/ 180 h 204"/>
                <a:gd name="T4" fmla="*/ 16 w 196"/>
                <a:gd name="T5" fmla="*/ 174 h 204"/>
                <a:gd name="T6" fmla="*/ 6 w 196"/>
                <a:gd name="T7" fmla="*/ 68 h 204"/>
                <a:gd name="T8" fmla="*/ 0 w 196"/>
                <a:gd name="T9" fmla="*/ 30 h 204"/>
                <a:gd name="T10" fmla="*/ 16 w 196"/>
                <a:gd name="T11" fmla="*/ 24 h 204"/>
                <a:gd name="T12" fmla="*/ 22 w 196"/>
                <a:gd name="T13" fmla="*/ 0 h 204"/>
                <a:gd name="T14" fmla="*/ 60 w 196"/>
                <a:gd name="T15" fmla="*/ 6 h 204"/>
                <a:gd name="T16" fmla="*/ 166 w 196"/>
                <a:gd name="T17" fmla="*/ 24 h 204"/>
                <a:gd name="T18" fmla="*/ 172 w 196"/>
                <a:gd name="T19" fmla="*/ 136 h 204"/>
                <a:gd name="T20" fmla="*/ 196 w 196"/>
                <a:gd name="T21" fmla="*/ 142 h 204"/>
                <a:gd name="T22" fmla="*/ 190 w 196"/>
                <a:gd name="T23" fmla="*/ 180 h 204"/>
                <a:gd name="T24" fmla="*/ 172 w 196"/>
                <a:gd name="T25" fmla="*/ 198 h 204"/>
                <a:gd name="T26" fmla="*/ 140 w 196"/>
                <a:gd name="T27" fmla="*/ 192 h 204"/>
                <a:gd name="T28" fmla="*/ 160 w 196"/>
                <a:gd name="T29" fmla="*/ 174 h 204"/>
                <a:gd name="T30" fmla="*/ 184 w 196"/>
                <a:gd name="T31" fmla="*/ 168 h 204"/>
                <a:gd name="T32" fmla="*/ 166 w 196"/>
                <a:gd name="T33" fmla="*/ 148 h 204"/>
                <a:gd name="T34" fmla="*/ 160 w 196"/>
                <a:gd name="T35" fmla="*/ 36 h 204"/>
                <a:gd name="T36" fmla="*/ 48 w 196"/>
                <a:gd name="T37" fmla="*/ 30 h 204"/>
                <a:gd name="T38" fmla="*/ 28 w 196"/>
                <a:gd name="T39" fmla="*/ 12 h 204"/>
                <a:gd name="T40" fmla="*/ 22 w 196"/>
                <a:gd name="T41" fmla="*/ 36 h 204"/>
                <a:gd name="T42" fmla="*/ 12 w 196"/>
                <a:gd name="T43" fmla="*/ 56 h 204"/>
                <a:gd name="T44" fmla="*/ 28 w 196"/>
                <a:gd name="T45" fmla="*/ 62 h 204"/>
                <a:gd name="T46" fmla="*/ 134 w 196"/>
                <a:gd name="T47" fmla="*/ 168 h 204"/>
                <a:gd name="T48" fmla="*/ 140 w 196"/>
                <a:gd name="T49" fmla="*/ 192 h 204"/>
                <a:gd name="T50" fmla="*/ 54 w 196"/>
                <a:gd name="T51" fmla="*/ 148 h 204"/>
                <a:gd name="T52" fmla="*/ 48 w 196"/>
                <a:gd name="T53" fmla="*/ 62 h 204"/>
                <a:gd name="T54" fmla="*/ 134 w 196"/>
                <a:gd name="T55" fmla="*/ 56 h 204"/>
                <a:gd name="T56" fmla="*/ 140 w 196"/>
                <a:gd name="T57" fmla="*/ 142 h 204"/>
                <a:gd name="T58" fmla="*/ 60 w 196"/>
                <a:gd name="T59" fmla="*/ 136 h 204"/>
                <a:gd name="T60" fmla="*/ 128 w 196"/>
                <a:gd name="T61" fmla="*/ 68 h 204"/>
                <a:gd name="T62" fmla="*/ 60 w 196"/>
                <a:gd name="T63" fmla="*/ 1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6" h="204">
                  <a:moveTo>
                    <a:pt x="166" y="204"/>
                  </a:moveTo>
                  <a:cubicBezTo>
                    <a:pt x="134" y="204"/>
                    <a:pt x="134" y="204"/>
                    <a:pt x="134" y="204"/>
                  </a:cubicBezTo>
                  <a:cubicBezTo>
                    <a:pt x="131" y="204"/>
                    <a:pt x="128" y="201"/>
                    <a:pt x="128" y="198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19" y="180"/>
                    <a:pt x="16" y="177"/>
                    <a:pt x="16" y="174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65"/>
                    <a:pt x="0" y="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7"/>
                    <a:pt x="3" y="24"/>
                    <a:pt x="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9" y="24"/>
                    <a:pt x="172" y="27"/>
                    <a:pt x="172" y="30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90" y="136"/>
                    <a:pt x="190" y="136"/>
                    <a:pt x="190" y="136"/>
                  </a:cubicBezTo>
                  <a:cubicBezTo>
                    <a:pt x="193" y="136"/>
                    <a:pt x="196" y="139"/>
                    <a:pt x="196" y="142"/>
                  </a:cubicBezTo>
                  <a:cubicBezTo>
                    <a:pt x="196" y="174"/>
                    <a:pt x="196" y="174"/>
                    <a:pt x="196" y="174"/>
                  </a:cubicBezTo>
                  <a:cubicBezTo>
                    <a:pt x="196" y="177"/>
                    <a:pt x="193" y="180"/>
                    <a:pt x="190" y="180"/>
                  </a:cubicBezTo>
                  <a:cubicBezTo>
                    <a:pt x="172" y="180"/>
                    <a:pt x="172" y="180"/>
                    <a:pt x="172" y="180"/>
                  </a:cubicBezTo>
                  <a:cubicBezTo>
                    <a:pt x="172" y="198"/>
                    <a:pt x="172" y="198"/>
                    <a:pt x="172" y="198"/>
                  </a:cubicBezTo>
                  <a:cubicBezTo>
                    <a:pt x="172" y="201"/>
                    <a:pt x="169" y="204"/>
                    <a:pt x="166" y="204"/>
                  </a:cubicBezTo>
                  <a:close/>
                  <a:moveTo>
                    <a:pt x="140" y="192"/>
                  </a:moveTo>
                  <a:cubicBezTo>
                    <a:pt x="160" y="192"/>
                    <a:pt x="160" y="192"/>
                    <a:pt x="160" y="192"/>
                  </a:cubicBezTo>
                  <a:cubicBezTo>
                    <a:pt x="160" y="174"/>
                    <a:pt x="160" y="174"/>
                    <a:pt x="160" y="174"/>
                  </a:cubicBezTo>
                  <a:cubicBezTo>
                    <a:pt x="160" y="171"/>
                    <a:pt x="163" y="168"/>
                    <a:pt x="166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3" y="148"/>
                    <a:pt x="160" y="145"/>
                    <a:pt x="160" y="142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1" y="36"/>
                    <a:pt x="48" y="33"/>
                    <a:pt x="48" y="30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3"/>
                    <a:pt x="25" y="36"/>
                    <a:pt x="2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5" y="56"/>
                    <a:pt x="28" y="59"/>
                    <a:pt x="28" y="62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134" y="168"/>
                    <a:pt x="134" y="168"/>
                    <a:pt x="134" y="168"/>
                  </a:cubicBezTo>
                  <a:cubicBezTo>
                    <a:pt x="137" y="168"/>
                    <a:pt x="140" y="171"/>
                    <a:pt x="140" y="174"/>
                  </a:cubicBezTo>
                  <a:lnTo>
                    <a:pt x="140" y="192"/>
                  </a:lnTo>
                  <a:close/>
                  <a:moveTo>
                    <a:pt x="134" y="148"/>
                  </a:moveTo>
                  <a:cubicBezTo>
                    <a:pt x="54" y="148"/>
                    <a:pt x="54" y="148"/>
                    <a:pt x="54" y="148"/>
                  </a:cubicBezTo>
                  <a:cubicBezTo>
                    <a:pt x="51" y="148"/>
                    <a:pt x="48" y="145"/>
                    <a:pt x="48" y="14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59"/>
                    <a:pt x="51" y="56"/>
                    <a:pt x="5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7" y="56"/>
                    <a:pt x="140" y="59"/>
                    <a:pt x="140" y="62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0" y="145"/>
                    <a:pt x="137" y="148"/>
                    <a:pt x="134" y="148"/>
                  </a:cubicBezTo>
                  <a:close/>
                  <a:moveTo>
                    <a:pt x="60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0" y="136"/>
                  </a:ln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35876" y="5392738"/>
              <a:ext cx="355600" cy="354012"/>
            </a:xfrm>
            <a:custGeom>
              <a:avLst/>
              <a:gdLst>
                <a:gd name="T0" fmla="*/ 7 w 94"/>
                <a:gd name="T1" fmla="*/ 93 h 93"/>
                <a:gd name="T2" fmla="*/ 3 w 94"/>
                <a:gd name="T3" fmla="*/ 91 h 93"/>
                <a:gd name="T4" fmla="*/ 3 w 94"/>
                <a:gd name="T5" fmla="*/ 83 h 93"/>
                <a:gd name="T6" fmla="*/ 83 w 94"/>
                <a:gd name="T7" fmla="*/ 3 h 93"/>
                <a:gd name="T8" fmla="*/ 91 w 94"/>
                <a:gd name="T9" fmla="*/ 3 h 93"/>
                <a:gd name="T10" fmla="*/ 91 w 94"/>
                <a:gd name="T11" fmla="*/ 11 h 93"/>
                <a:gd name="T12" fmla="*/ 11 w 94"/>
                <a:gd name="T13" fmla="*/ 91 h 93"/>
                <a:gd name="T14" fmla="*/ 7 w 94"/>
                <a:gd name="T15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7" y="93"/>
                  </a:moveTo>
                  <a:cubicBezTo>
                    <a:pt x="5" y="93"/>
                    <a:pt x="4" y="92"/>
                    <a:pt x="3" y="91"/>
                  </a:cubicBezTo>
                  <a:cubicBezTo>
                    <a:pt x="0" y="89"/>
                    <a:pt x="0" y="85"/>
                    <a:pt x="3" y="8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5" y="0"/>
                    <a:pt x="89" y="0"/>
                    <a:pt x="91" y="3"/>
                  </a:cubicBezTo>
                  <a:cubicBezTo>
                    <a:pt x="94" y="5"/>
                    <a:pt x="94" y="9"/>
                    <a:pt x="91" y="1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0" y="92"/>
                    <a:pt x="9" y="93"/>
                    <a:pt x="7" y="93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59738" y="5027613"/>
              <a:ext cx="327025" cy="292100"/>
            </a:xfrm>
            <a:custGeom>
              <a:avLst/>
              <a:gdLst>
                <a:gd name="T0" fmla="*/ 7 w 86"/>
                <a:gd name="T1" fmla="*/ 77 h 77"/>
                <a:gd name="T2" fmla="*/ 3 w 86"/>
                <a:gd name="T3" fmla="*/ 75 h 77"/>
                <a:gd name="T4" fmla="*/ 3 w 86"/>
                <a:gd name="T5" fmla="*/ 67 h 77"/>
                <a:gd name="T6" fmla="*/ 75 w 86"/>
                <a:gd name="T7" fmla="*/ 3 h 77"/>
                <a:gd name="T8" fmla="*/ 83 w 86"/>
                <a:gd name="T9" fmla="*/ 3 h 77"/>
                <a:gd name="T10" fmla="*/ 83 w 86"/>
                <a:gd name="T11" fmla="*/ 11 h 77"/>
                <a:gd name="T12" fmla="*/ 11 w 86"/>
                <a:gd name="T13" fmla="*/ 75 h 77"/>
                <a:gd name="T14" fmla="*/ 7 w 86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77">
                  <a:moveTo>
                    <a:pt x="7" y="77"/>
                  </a:moveTo>
                  <a:cubicBezTo>
                    <a:pt x="5" y="77"/>
                    <a:pt x="4" y="76"/>
                    <a:pt x="3" y="75"/>
                  </a:cubicBezTo>
                  <a:cubicBezTo>
                    <a:pt x="0" y="73"/>
                    <a:pt x="1" y="69"/>
                    <a:pt x="3" y="67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7" y="0"/>
                    <a:pt x="81" y="1"/>
                    <a:pt x="83" y="3"/>
                  </a:cubicBezTo>
                  <a:cubicBezTo>
                    <a:pt x="86" y="5"/>
                    <a:pt x="85" y="9"/>
                    <a:pt x="83" y="1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0" y="77"/>
                    <a:pt x="8" y="77"/>
                    <a:pt x="7" y="77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3638" y="5275263"/>
              <a:ext cx="171450" cy="44450"/>
            </a:xfrm>
            <a:custGeom>
              <a:avLst/>
              <a:gdLst>
                <a:gd name="T0" fmla="*/ 39 w 45"/>
                <a:gd name="T1" fmla="*/ 12 h 12"/>
                <a:gd name="T2" fmla="*/ 6 w 45"/>
                <a:gd name="T3" fmla="*/ 12 h 12"/>
                <a:gd name="T4" fmla="*/ 0 w 45"/>
                <a:gd name="T5" fmla="*/ 6 h 12"/>
                <a:gd name="T6" fmla="*/ 6 w 45"/>
                <a:gd name="T7" fmla="*/ 0 h 12"/>
                <a:gd name="T8" fmla="*/ 39 w 45"/>
                <a:gd name="T9" fmla="*/ 0 h 12"/>
                <a:gd name="T10" fmla="*/ 45 w 45"/>
                <a:gd name="T11" fmla="*/ 6 h 12"/>
                <a:gd name="T12" fmla="*/ 39 w 4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2">
                  <a:moveTo>
                    <a:pt x="3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2" y="0"/>
                    <a:pt x="45" y="3"/>
                    <a:pt x="45" y="6"/>
                  </a:cubicBezTo>
                  <a:cubicBezTo>
                    <a:pt x="45" y="9"/>
                    <a:pt x="42" y="12"/>
                    <a:pt x="39" y="12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8401" y="5395913"/>
              <a:ext cx="166688" cy="46037"/>
            </a:xfrm>
            <a:custGeom>
              <a:avLst/>
              <a:gdLst>
                <a:gd name="T0" fmla="*/ 38 w 44"/>
                <a:gd name="T1" fmla="*/ 12 h 12"/>
                <a:gd name="T2" fmla="*/ 6 w 44"/>
                <a:gd name="T3" fmla="*/ 12 h 12"/>
                <a:gd name="T4" fmla="*/ 0 w 44"/>
                <a:gd name="T5" fmla="*/ 6 h 12"/>
                <a:gd name="T6" fmla="*/ 6 w 44"/>
                <a:gd name="T7" fmla="*/ 0 h 12"/>
                <a:gd name="T8" fmla="*/ 38 w 44"/>
                <a:gd name="T9" fmla="*/ 0 h 12"/>
                <a:gd name="T10" fmla="*/ 44 w 44"/>
                <a:gd name="T11" fmla="*/ 6 h 12"/>
                <a:gd name="T12" fmla="*/ 38 w 4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2">
                  <a:moveTo>
                    <a:pt x="3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1" y="0"/>
                    <a:pt x="44" y="3"/>
                    <a:pt x="44" y="6"/>
                  </a:cubicBezTo>
                  <a:cubicBezTo>
                    <a:pt x="44" y="9"/>
                    <a:pt x="41" y="12"/>
                    <a:pt x="38" y="12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42263" y="5700713"/>
              <a:ext cx="168275" cy="46037"/>
            </a:xfrm>
            <a:custGeom>
              <a:avLst/>
              <a:gdLst>
                <a:gd name="T0" fmla="*/ 38 w 44"/>
                <a:gd name="T1" fmla="*/ 12 h 12"/>
                <a:gd name="T2" fmla="*/ 6 w 44"/>
                <a:gd name="T3" fmla="*/ 12 h 12"/>
                <a:gd name="T4" fmla="*/ 0 w 44"/>
                <a:gd name="T5" fmla="*/ 6 h 12"/>
                <a:gd name="T6" fmla="*/ 6 w 44"/>
                <a:gd name="T7" fmla="*/ 0 h 12"/>
                <a:gd name="T8" fmla="*/ 38 w 44"/>
                <a:gd name="T9" fmla="*/ 0 h 12"/>
                <a:gd name="T10" fmla="*/ 44 w 44"/>
                <a:gd name="T11" fmla="*/ 6 h 12"/>
                <a:gd name="T12" fmla="*/ 38 w 4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2">
                  <a:moveTo>
                    <a:pt x="3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1" y="0"/>
                    <a:pt x="44" y="3"/>
                    <a:pt x="44" y="6"/>
                  </a:cubicBezTo>
                  <a:cubicBezTo>
                    <a:pt x="44" y="9"/>
                    <a:pt x="41" y="12"/>
                    <a:pt x="38" y="12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42263" y="5821363"/>
              <a:ext cx="168275" cy="46037"/>
            </a:xfrm>
            <a:custGeom>
              <a:avLst/>
              <a:gdLst>
                <a:gd name="T0" fmla="*/ 38 w 44"/>
                <a:gd name="T1" fmla="*/ 12 h 12"/>
                <a:gd name="T2" fmla="*/ 6 w 44"/>
                <a:gd name="T3" fmla="*/ 12 h 12"/>
                <a:gd name="T4" fmla="*/ 0 w 44"/>
                <a:gd name="T5" fmla="*/ 6 h 12"/>
                <a:gd name="T6" fmla="*/ 6 w 44"/>
                <a:gd name="T7" fmla="*/ 0 h 12"/>
                <a:gd name="T8" fmla="*/ 38 w 44"/>
                <a:gd name="T9" fmla="*/ 0 h 12"/>
                <a:gd name="T10" fmla="*/ 44 w 44"/>
                <a:gd name="T11" fmla="*/ 6 h 12"/>
                <a:gd name="T12" fmla="*/ 38 w 4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2">
                  <a:moveTo>
                    <a:pt x="3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1" y="0"/>
                    <a:pt x="44" y="3"/>
                    <a:pt x="44" y="6"/>
                  </a:cubicBezTo>
                  <a:cubicBezTo>
                    <a:pt x="44" y="9"/>
                    <a:pt x="41" y="12"/>
                    <a:pt x="38" y="12"/>
                  </a:cubicBez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16995" y="5062992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id-ID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55532" y="5062992"/>
            <a:ext cx="14144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id-ID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016320" y="5062992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id-ID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>
            <a:off x="1709057" y="5361442"/>
            <a:ext cx="2111375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>
            <a:off x="5287282" y="5361442"/>
            <a:ext cx="2111375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>
            <a:off x="9016320" y="5374142"/>
            <a:ext cx="2111375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pic>
        <p:nvPicPr>
          <p:cNvPr id="7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82" y="1484767"/>
            <a:ext cx="3500438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出自【趣你的PPT】(微信:qunideppt)：最优质的PPT资源库"/>
          <p:cNvSpPr/>
          <p:nvPr/>
        </p:nvSpPr>
        <p:spPr>
          <a:xfrm>
            <a:off x="4820557" y="1632404"/>
            <a:ext cx="3035300" cy="1962150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 flipH="1" flipV="1">
            <a:off x="4807857" y="1637167"/>
            <a:ext cx="3035300" cy="1962150"/>
          </a:xfrm>
          <a:prstGeom prst="rtTriangle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1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07" y="2815092"/>
            <a:ext cx="2717800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出自【趣你的PPT】(微信:qunideppt)：最优质的PPT资源库"/>
          <p:cNvSpPr/>
          <p:nvPr/>
        </p:nvSpPr>
        <p:spPr>
          <a:xfrm>
            <a:off x="3485470" y="3069092"/>
            <a:ext cx="1971675" cy="1227137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3" name="出自【趣你的PPT】(微信:qunideppt)：最优质的PPT资源库"/>
          <p:cNvSpPr/>
          <p:nvPr/>
        </p:nvSpPr>
        <p:spPr>
          <a:xfrm flipH="1" flipV="1">
            <a:off x="3477532" y="3072267"/>
            <a:ext cx="1971675" cy="1227137"/>
          </a:xfrm>
          <a:prstGeom prst="rtTriangle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4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157" y="2957967"/>
            <a:ext cx="2055813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出自【趣你的PPT】(微信:qunideppt)：最优质的PPT资源库"/>
          <p:cNvSpPr/>
          <p:nvPr/>
        </p:nvSpPr>
        <p:spPr>
          <a:xfrm>
            <a:off x="7914595" y="3129417"/>
            <a:ext cx="1433512" cy="1095375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6" name="出自【趣你的PPT】(微信:qunideppt)：最优质的PPT资源库"/>
          <p:cNvSpPr/>
          <p:nvPr/>
        </p:nvSpPr>
        <p:spPr>
          <a:xfrm flipH="1" flipV="1">
            <a:off x="7909832" y="3132592"/>
            <a:ext cx="1433513" cy="1095375"/>
          </a:xfrm>
          <a:prstGeom prst="rtTriangle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7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70" y="3850142"/>
            <a:ext cx="1827212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出自【趣你的PPT】(微信:qunideppt)：最优质的PPT资源库"/>
          <p:cNvSpPr/>
          <p:nvPr/>
        </p:nvSpPr>
        <p:spPr>
          <a:xfrm>
            <a:off x="6744607" y="3973967"/>
            <a:ext cx="1120775" cy="598487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出自【趣你的PPT】(微信:qunideppt)：最优质的PPT资源库"/>
          <p:cNvSpPr/>
          <p:nvPr/>
        </p:nvSpPr>
        <p:spPr>
          <a:xfrm flipH="1" flipV="1">
            <a:off x="6739845" y="3975554"/>
            <a:ext cx="1120775" cy="598488"/>
          </a:xfrm>
          <a:prstGeom prst="rtTriangle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出自【趣你的PPT】(微信:qunideppt)：最优质的PPT资源库"/>
          <p:cNvSpPr>
            <a:spLocks/>
          </p:cNvSpPr>
          <p:nvPr/>
        </p:nvSpPr>
        <p:spPr bwMode="auto">
          <a:xfrm>
            <a:off x="4420507" y="3535817"/>
            <a:ext cx="312738" cy="263525"/>
          </a:xfrm>
          <a:custGeom>
            <a:avLst/>
            <a:gdLst>
              <a:gd name="T0" fmla="*/ 213900 w 196"/>
              <a:gd name="T1" fmla="*/ 160382 h 167"/>
              <a:gd name="T2" fmla="*/ 312869 w 196"/>
              <a:gd name="T3" fmla="*/ 53461 h 167"/>
              <a:gd name="T4" fmla="*/ 121317 w 196"/>
              <a:gd name="T5" fmla="*/ 34592 h 167"/>
              <a:gd name="T6" fmla="*/ 0 w 196"/>
              <a:gd name="T7" fmla="*/ 3145 h 167"/>
              <a:gd name="T8" fmla="*/ 0 w 196"/>
              <a:gd name="T9" fmla="*/ 215415 h 167"/>
              <a:gd name="T10" fmla="*/ 62255 w 196"/>
              <a:gd name="T11" fmla="*/ 212270 h 167"/>
              <a:gd name="T12" fmla="*/ 304888 w 196"/>
              <a:gd name="T13" fmla="*/ 251579 h 167"/>
              <a:gd name="T14" fmla="*/ 213900 w 196"/>
              <a:gd name="T15" fmla="*/ 160382 h 16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96" h="167">
                <a:moveTo>
                  <a:pt x="134" y="102"/>
                </a:moveTo>
                <a:cubicBezTo>
                  <a:pt x="134" y="87"/>
                  <a:pt x="196" y="34"/>
                  <a:pt x="196" y="34"/>
                </a:cubicBezTo>
                <a:cubicBezTo>
                  <a:pt x="164" y="48"/>
                  <a:pt x="117" y="44"/>
                  <a:pt x="76" y="22"/>
                </a:cubicBezTo>
                <a:cubicBezTo>
                  <a:pt x="35" y="0"/>
                  <a:pt x="0" y="2"/>
                  <a:pt x="0" y="2"/>
                </a:cubicBezTo>
                <a:cubicBezTo>
                  <a:pt x="0" y="137"/>
                  <a:pt x="0" y="137"/>
                  <a:pt x="0" y="137"/>
                </a:cubicBezTo>
                <a:cubicBezTo>
                  <a:pt x="2" y="136"/>
                  <a:pt x="11" y="133"/>
                  <a:pt x="39" y="135"/>
                </a:cubicBezTo>
                <a:cubicBezTo>
                  <a:pt x="73" y="139"/>
                  <a:pt x="160" y="167"/>
                  <a:pt x="191" y="160"/>
                </a:cubicBezTo>
                <a:cubicBezTo>
                  <a:pt x="191" y="160"/>
                  <a:pt x="134" y="112"/>
                  <a:pt x="134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44307" y="3538992"/>
            <a:ext cx="39688" cy="452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8182" y="2388054"/>
            <a:ext cx="400050" cy="427038"/>
          </a:xfrm>
          <a:custGeom>
            <a:avLst/>
            <a:gdLst>
              <a:gd name="T0" fmla="*/ 373687 w 269"/>
              <a:gd name="T1" fmla="*/ 284440 h 288"/>
              <a:gd name="T2" fmla="*/ 348377 w 269"/>
              <a:gd name="T3" fmla="*/ 309625 h 288"/>
              <a:gd name="T4" fmla="*/ 348377 w 269"/>
              <a:gd name="T5" fmla="*/ 312588 h 288"/>
              <a:gd name="T6" fmla="*/ 299247 w 269"/>
              <a:gd name="T7" fmla="*/ 345180 h 288"/>
              <a:gd name="T8" fmla="*/ 238207 w 269"/>
              <a:gd name="T9" fmla="*/ 355550 h 288"/>
              <a:gd name="T10" fmla="*/ 220341 w 269"/>
              <a:gd name="T11" fmla="*/ 277033 h 288"/>
              <a:gd name="T12" fmla="*/ 217364 w 269"/>
              <a:gd name="T13" fmla="*/ 179256 h 288"/>
              <a:gd name="T14" fmla="*/ 287337 w 269"/>
              <a:gd name="T15" fmla="*/ 179256 h 288"/>
              <a:gd name="T16" fmla="*/ 314135 w 269"/>
              <a:gd name="T17" fmla="*/ 173331 h 288"/>
              <a:gd name="T18" fmla="*/ 330512 w 269"/>
              <a:gd name="T19" fmla="*/ 182219 h 288"/>
              <a:gd name="T20" fmla="*/ 351355 w 269"/>
              <a:gd name="T21" fmla="*/ 161479 h 288"/>
              <a:gd name="T22" fmla="*/ 330512 w 269"/>
              <a:gd name="T23" fmla="*/ 140739 h 288"/>
              <a:gd name="T24" fmla="*/ 312646 w 269"/>
              <a:gd name="T25" fmla="*/ 149627 h 288"/>
              <a:gd name="T26" fmla="*/ 215875 w 269"/>
              <a:gd name="T27" fmla="*/ 149627 h 288"/>
              <a:gd name="T28" fmla="*/ 214386 w 269"/>
              <a:gd name="T29" fmla="*/ 100739 h 288"/>
              <a:gd name="T30" fmla="*/ 251606 w 269"/>
              <a:gd name="T31" fmla="*/ 51851 h 288"/>
              <a:gd name="T32" fmla="*/ 199498 w 269"/>
              <a:gd name="T33" fmla="*/ 0 h 288"/>
              <a:gd name="T34" fmla="*/ 147390 w 269"/>
              <a:gd name="T35" fmla="*/ 51851 h 288"/>
              <a:gd name="T36" fmla="*/ 184610 w 269"/>
              <a:gd name="T37" fmla="*/ 100739 h 288"/>
              <a:gd name="T38" fmla="*/ 183121 w 269"/>
              <a:gd name="T39" fmla="*/ 149627 h 288"/>
              <a:gd name="T40" fmla="*/ 86350 w 269"/>
              <a:gd name="T41" fmla="*/ 149627 h 288"/>
              <a:gd name="T42" fmla="*/ 68484 w 269"/>
              <a:gd name="T43" fmla="*/ 140739 h 288"/>
              <a:gd name="T44" fmla="*/ 47641 w 269"/>
              <a:gd name="T45" fmla="*/ 161479 h 288"/>
              <a:gd name="T46" fmla="*/ 68484 w 269"/>
              <a:gd name="T47" fmla="*/ 182219 h 288"/>
              <a:gd name="T48" fmla="*/ 84861 w 269"/>
              <a:gd name="T49" fmla="*/ 173331 h 288"/>
              <a:gd name="T50" fmla="*/ 113148 w 269"/>
              <a:gd name="T51" fmla="*/ 179256 h 288"/>
              <a:gd name="T52" fmla="*/ 181633 w 269"/>
              <a:gd name="T53" fmla="*/ 179256 h 288"/>
              <a:gd name="T54" fmla="*/ 178655 w 269"/>
              <a:gd name="T55" fmla="*/ 277033 h 288"/>
              <a:gd name="T56" fmla="*/ 162278 w 269"/>
              <a:gd name="T57" fmla="*/ 354069 h 288"/>
              <a:gd name="T58" fmla="*/ 87839 w 269"/>
              <a:gd name="T59" fmla="*/ 336291 h 288"/>
              <a:gd name="T60" fmla="*/ 50619 w 269"/>
              <a:gd name="T61" fmla="*/ 314069 h 288"/>
              <a:gd name="T62" fmla="*/ 52108 w 269"/>
              <a:gd name="T63" fmla="*/ 309625 h 288"/>
              <a:gd name="T64" fmla="*/ 25309 w 269"/>
              <a:gd name="T65" fmla="*/ 284440 h 288"/>
              <a:gd name="T66" fmla="*/ 0 w 269"/>
              <a:gd name="T67" fmla="*/ 309625 h 288"/>
              <a:gd name="T68" fmla="*/ 25309 w 269"/>
              <a:gd name="T69" fmla="*/ 336291 h 288"/>
              <a:gd name="T70" fmla="*/ 31265 w 269"/>
              <a:gd name="T71" fmla="*/ 334810 h 288"/>
              <a:gd name="T72" fmla="*/ 71462 w 269"/>
              <a:gd name="T73" fmla="*/ 365920 h 288"/>
              <a:gd name="T74" fmla="*/ 151857 w 269"/>
              <a:gd name="T75" fmla="*/ 404438 h 288"/>
              <a:gd name="T76" fmla="*/ 200987 w 269"/>
              <a:gd name="T77" fmla="*/ 426660 h 288"/>
              <a:gd name="T78" fmla="*/ 247139 w 269"/>
              <a:gd name="T79" fmla="*/ 404438 h 288"/>
              <a:gd name="T80" fmla="*/ 327534 w 269"/>
              <a:gd name="T81" fmla="*/ 365920 h 288"/>
              <a:gd name="T82" fmla="*/ 367732 w 269"/>
              <a:gd name="T83" fmla="*/ 334810 h 288"/>
              <a:gd name="T84" fmla="*/ 373687 w 269"/>
              <a:gd name="T85" fmla="*/ 336291 h 288"/>
              <a:gd name="T86" fmla="*/ 400485 w 269"/>
              <a:gd name="T87" fmla="*/ 309625 h 288"/>
              <a:gd name="T88" fmla="*/ 373687 w 269"/>
              <a:gd name="T89" fmla="*/ 284440 h 288"/>
              <a:gd name="T90" fmla="*/ 171211 w 269"/>
              <a:gd name="T91" fmla="*/ 51851 h 288"/>
              <a:gd name="T92" fmla="*/ 199498 w 269"/>
              <a:gd name="T93" fmla="*/ 23703 h 288"/>
              <a:gd name="T94" fmla="*/ 226296 w 269"/>
              <a:gd name="T95" fmla="*/ 51851 h 288"/>
              <a:gd name="T96" fmla="*/ 199498 w 269"/>
              <a:gd name="T97" fmla="*/ 78517 h 288"/>
              <a:gd name="T98" fmla="*/ 171211 w 269"/>
              <a:gd name="T99" fmla="*/ 51851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25795" y="3715204"/>
            <a:ext cx="149225" cy="152400"/>
          </a:xfrm>
          <a:custGeom>
            <a:avLst/>
            <a:gdLst>
              <a:gd name="T0" fmla="*/ 0 w 119"/>
              <a:gd name="T1" fmla="*/ 50626 h 121"/>
              <a:gd name="T2" fmla="*/ 57482 w 119"/>
              <a:gd name="T3" fmla="*/ 107580 h 121"/>
              <a:gd name="T4" fmla="*/ 87473 w 119"/>
              <a:gd name="T5" fmla="*/ 149346 h 121"/>
              <a:gd name="T6" fmla="*/ 103718 w 119"/>
              <a:gd name="T7" fmla="*/ 153143 h 121"/>
              <a:gd name="T8" fmla="*/ 148704 w 119"/>
              <a:gd name="T9" fmla="*/ 107580 h 121"/>
              <a:gd name="T10" fmla="*/ 144955 w 119"/>
              <a:gd name="T11" fmla="*/ 91126 h 121"/>
              <a:gd name="T12" fmla="*/ 103718 w 119"/>
              <a:gd name="T13" fmla="*/ 60751 h 121"/>
              <a:gd name="T14" fmla="*/ 43736 w 119"/>
              <a:gd name="T15" fmla="*/ 0 h 121"/>
              <a:gd name="T16" fmla="*/ 1250 w 119"/>
              <a:gd name="T17" fmla="*/ 43032 h 121"/>
              <a:gd name="T18" fmla="*/ 0 w 119"/>
              <a:gd name="T19" fmla="*/ 50626 h 121"/>
              <a:gd name="T20" fmla="*/ 99969 w 119"/>
              <a:gd name="T21" fmla="*/ 84798 h 121"/>
              <a:gd name="T22" fmla="*/ 118713 w 119"/>
              <a:gd name="T23" fmla="*/ 103783 h 121"/>
              <a:gd name="T24" fmla="*/ 99969 w 119"/>
              <a:gd name="T25" fmla="*/ 122768 h 121"/>
              <a:gd name="T26" fmla="*/ 81225 w 119"/>
              <a:gd name="T27" fmla="*/ 103783 h 121"/>
              <a:gd name="T28" fmla="*/ 99969 w 119"/>
              <a:gd name="T29" fmla="*/ 84798 h 12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9" h="121">
                <a:moveTo>
                  <a:pt x="0" y="40"/>
                </a:moveTo>
                <a:cubicBezTo>
                  <a:pt x="46" y="85"/>
                  <a:pt x="46" y="85"/>
                  <a:pt x="46" y="85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83" y="121"/>
                  <a:pt x="83" y="121"/>
                  <a:pt x="83" y="121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83" y="48"/>
                  <a:pt x="83" y="48"/>
                  <a:pt x="83" y="48"/>
                </a:cubicBezTo>
                <a:cubicBezTo>
                  <a:pt x="35" y="0"/>
                  <a:pt x="35" y="0"/>
                  <a:pt x="35" y="0"/>
                </a:cubicBezTo>
                <a:cubicBezTo>
                  <a:pt x="1" y="34"/>
                  <a:pt x="1" y="34"/>
                  <a:pt x="1" y="34"/>
                </a:cubicBezTo>
                <a:cubicBezTo>
                  <a:pt x="1" y="36"/>
                  <a:pt x="1" y="38"/>
                  <a:pt x="0" y="40"/>
                </a:cubicBezTo>
                <a:close/>
                <a:moveTo>
                  <a:pt x="80" y="67"/>
                </a:moveTo>
                <a:cubicBezTo>
                  <a:pt x="88" y="67"/>
                  <a:pt x="95" y="73"/>
                  <a:pt x="95" y="82"/>
                </a:cubicBezTo>
                <a:cubicBezTo>
                  <a:pt x="95" y="90"/>
                  <a:pt x="88" y="97"/>
                  <a:pt x="80" y="97"/>
                </a:cubicBezTo>
                <a:cubicBezTo>
                  <a:pt x="71" y="97"/>
                  <a:pt x="65" y="90"/>
                  <a:pt x="65" y="82"/>
                </a:cubicBezTo>
                <a:cubicBezTo>
                  <a:pt x="65" y="73"/>
                  <a:pt x="71" y="67"/>
                  <a:pt x="80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" name="出自【趣你的PPT】(微信:qunideppt)：最优质的PPT资源库"/>
          <p:cNvSpPr>
            <a:spLocks/>
          </p:cNvSpPr>
          <p:nvPr/>
        </p:nvSpPr>
        <p:spPr bwMode="auto">
          <a:xfrm>
            <a:off x="8411482" y="3504067"/>
            <a:ext cx="190500" cy="188912"/>
          </a:xfrm>
          <a:custGeom>
            <a:avLst/>
            <a:gdLst>
              <a:gd name="T0" fmla="*/ 190873 w 151"/>
              <a:gd name="T1" fmla="*/ 144339 h 149"/>
              <a:gd name="T2" fmla="*/ 156743 w 151"/>
              <a:gd name="T3" fmla="*/ 110154 h 149"/>
              <a:gd name="T4" fmla="*/ 164328 w 151"/>
              <a:gd name="T5" fmla="*/ 84831 h 149"/>
              <a:gd name="T6" fmla="*/ 78372 w 151"/>
              <a:gd name="T7" fmla="*/ 0 h 149"/>
              <a:gd name="T8" fmla="*/ 70787 w 151"/>
              <a:gd name="T9" fmla="*/ 7597 h 149"/>
              <a:gd name="T10" fmla="*/ 103653 w 151"/>
              <a:gd name="T11" fmla="*/ 58242 h 149"/>
              <a:gd name="T12" fmla="*/ 58147 w 151"/>
              <a:gd name="T13" fmla="*/ 102557 h 149"/>
              <a:gd name="T14" fmla="*/ 7584 w 151"/>
              <a:gd name="T15" fmla="*/ 70904 h 149"/>
              <a:gd name="T16" fmla="*/ 0 w 151"/>
              <a:gd name="T17" fmla="*/ 78500 h 149"/>
              <a:gd name="T18" fmla="*/ 84692 w 151"/>
              <a:gd name="T19" fmla="*/ 164597 h 149"/>
              <a:gd name="T20" fmla="*/ 109973 w 151"/>
              <a:gd name="T21" fmla="*/ 157001 h 149"/>
              <a:gd name="T22" fmla="*/ 140311 w 151"/>
              <a:gd name="T23" fmla="*/ 188654 h 149"/>
              <a:gd name="T24" fmla="*/ 147895 w 151"/>
              <a:gd name="T25" fmla="*/ 187388 h 149"/>
              <a:gd name="T26" fmla="*/ 190873 w 151"/>
              <a:gd name="T27" fmla="*/ 144339 h 14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1" h="149">
                <a:moveTo>
                  <a:pt x="151" y="114"/>
                </a:moveTo>
                <a:cubicBezTo>
                  <a:pt x="124" y="87"/>
                  <a:pt x="124" y="87"/>
                  <a:pt x="124" y="87"/>
                </a:cubicBezTo>
                <a:cubicBezTo>
                  <a:pt x="128" y="80"/>
                  <a:pt x="130" y="74"/>
                  <a:pt x="130" y="67"/>
                </a:cubicBezTo>
                <a:cubicBezTo>
                  <a:pt x="130" y="33"/>
                  <a:pt x="97" y="0"/>
                  <a:pt x="62" y="0"/>
                </a:cubicBezTo>
                <a:cubicBezTo>
                  <a:pt x="62" y="0"/>
                  <a:pt x="58" y="4"/>
                  <a:pt x="56" y="6"/>
                </a:cubicBezTo>
                <a:cubicBezTo>
                  <a:pt x="84" y="34"/>
                  <a:pt x="82" y="29"/>
                  <a:pt x="82" y="46"/>
                </a:cubicBezTo>
                <a:cubicBezTo>
                  <a:pt x="82" y="60"/>
                  <a:pt x="60" y="81"/>
                  <a:pt x="46" y="81"/>
                </a:cubicBezTo>
                <a:cubicBezTo>
                  <a:pt x="29" y="81"/>
                  <a:pt x="34" y="84"/>
                  <a:pt x="6" y="56"/>
                </a:cubicBezTo>
                <a:cubicBezTo>
                  <a:pt x="4" y="58"/>
                  <a:pt x="0" y="62"/>
                  <a:pt x="0" y="62"/>
                </a:cubicBezTo>
                <a:cubicBezTo>
                  <a:pt x="1" y="97"/>
                  <a:pt x="33" y="130"/>
                  <a:pt x="67" y="130"/>
                </a:cubicBezTo>
                <a:cubicBezTo>
                  <a:pt x="74" y="130"/>
                  <a:pt x="80" y="128"/>
                  <a:pt x="87" y="124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8"/>
                  <a:pt x="115" y="148"/>
                  <a:pt x="117" y="148"/>
                </a:cubicBezTo>
                <a:lnTo>
                  <a:pt x="151" y="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8435295" y="3504067"/>
            <a:ext cx="360362" cy="363537"/>
          </a:xfrm>
          <a:custGeom>
            <a:avLst/>
            <a:gdLst>
              <a:gd name="T0" fmla="*/ 302780 w 285"/>
              <a:gd name="T1" fmla="*/ 216631 h 289"/>
              <a:gd name="T2" fmla="*/ 326750 w 285"/>
              <a:gd name="T3" fmla="*/ 239301 h 289"/>
              <a:gd name="T4" fmla="*/ 320442 w 285"/>
              <a:gd name="T5" fmla="*/ 108315 h 289"/>
              <a:gd name="T6" fmla="*/ 268717 w 285"/>
              <a:gd name="T7" fmla="*/ 56677 h 289"/>
              <a:gd name="T8" fmla="*/ 252316 w 285"/>
              <a:gd name="T9" fmla="*/ 52898 h 289"/>
              <a:gd name="T10" fmla="*/ 240962 w 285"/>
              <a:gd name="T11" fmla="*/ 32747 h 289"/>
              <a:gd name="T12" fmla="*/ 224562 w 285"/>
              <a:gd name="T13" fmla="*/ 11335 h 289"/>
              <a:gd name="T14" fmla="*/ 223300 w 285"/>
              <a:gd name="T15" fmla="*/ 8816 h 289"/>
              <a:gd name="T16" fmla="*/ 210684 w 285"/>
              <a:gd name="T17" fmla="*/ 0 h 289"/>
              <a:gd name="T18" fmla="*/ 200592 w 285"/>
              <a:gd name="T19" fmla="*/ 7557 h 289"/>
              <a:gd name="T20" fmla="*/ 167790 w 285"/>
              <a:gd name="T21" fmla="*/ 39044 h 289"/>
              <a:gd name="T22" fmla="*/ 169052 w 285"/>
              <a:gd name="T23" fmla="*/ 61715 h 289"/>
              <a:gd name="T24" fmla="*/ 171575 w 285"/>
              <a:gd name="T25" fmla="*/ 64234 h 289"/>
              <a:gd name="T26" fmla="*/ 195545 w 285"/>
              <a:gd name="T27" fmla="*/ 80607 h 289"/>
              <a:gd name="T28" fmla="*/ 196807 w 285"/>
              <a:gd name="T29" fmla="*/ 80607 h 289"/>
              <a:gd name="T30" fmla="*/ 223300 w 285"/>
              <a:gd name="T31" fmla="*/ 96980 h 289"/>
              <a:gd name="T32" fmla="*/ 215731 w 285"/>
              <a:gd name="T33" fmla="*/ 128467 h 289"/>
              <a:gd name="T34" fmla="*/ 131205 w 285"/>
              <a:gd name="T35" fmla="*/ 212852 h 289"/>
              <a:gd name="T36" fmla="*/ 123635 w 285"/>
              <a:gd name="T37" fmla="*/ 211593 h 289"/>
              <a:gd name="T38" fmla="*/ 111019 w 285"/>
              <a:gd name="T39" fmla="*/ 216631 h 289"/>
              <a:gd name="T40" fmla="*/ 108496 w 285"/>
              <a:gd name="T41" fmla="*/ 219150 h 289"/>
              <a:gd name="T42" fmla="*/ 20185 w 285"/>
              <a:gd name="T43" fmla="*/ 307313 h 289"/>
              <a:gd name="T44" fmla="*/ 17662 w 285"/>
              <a:gd name="T45" fmla="*/ 309832 h 289"/>
              <a:gd name="T46" fmla="*/ 54248 w 285"/>
              <a:gd name="T47" fmla="*/ 363990 h 289"/>
              <a:gd name="T48" fmla="*/ 66864 w 285"/>
              <a:gd name="T49" fmla="*/ 358952 h 289"/>
              <a:gd name="T50" fmla="*/ 69387 w 285"/>
              <a:gd name="T51" fmla="*/ 356433 h 289"/>
              <a:gd name="T52" fmla="*/ 157698 w 285"/>
              <a:gd name="T53" fmla="*/ 268269 h 289"/>
              <a:gd name="T54" fmla="*/ 160221 w 285"/>
              <a:gd name="T55" fmla="*/ 265750 h 289"/>
              <a:gd name="T56" fmla="*/ 164006 w 285"/>
              <a:gd name="T57" fmla="*/ 245599 h 289"/>
              <a:gd name="T58" fmla="*/ 258624 w 285"/>
              <a:gd name="T59" fmla="*/ 151138 h 289"/>
              <a:gd name="T60" fmla="*/ 273763 w 285"/>
              <a:gd name="T61" fmla="*/ 141062 h 289"/>
              <a:gd name="T62" fmla="*/ 275025 w 285"/>
              <a:gd name="T63" fmla="*/ 141062 h 289"/>
              <a:gd name="T64" fmla="*/ 302780 w 285"/>
              <a:gd name="T65" fmla="*/ 216631 h 28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85" h="289">
                <a:moveTo>
                  <a:pt x="240" y="172"/>
                </a:moveTo>
                <a:cubicBezTo>
                  <a:pt x="259" y="190"/>
                  <a:pt x="259" y="190"/>
                  <a:pt x="259" y="190"/>
                </a:cubicBezTo>
                <a:cubicBezTo>
                  <a:pt x="259" y="190"/>
                  <a:pt x="285" y="117"/>
                  <a:pt x="254" y="86"/>
                </a:cubicBezTo>
                <a:cubicBezTo>
                  <a:pt x="242" y="74"/>
                  <a:pt x="226" y="58"/>
                  <a:pt x="213" y="45"/>
                </a:cubicBezTo>
                <a:cubicBezTo>
                  <a:pt x="210" y="42"/>
                  <a:pt x="202" y="44"/>
                  <a:pt x="200" y="42"/>
                </a:cubicBezTo>
                <a:cubicBezTo>
                  <a:pt x="194" y="34"/>
                  <a:pt x="192" y="27"/>
                  <a:pt x="191" y="26"/>
                </a:cubicBezTo>
                <a:cubicBezTo>
                  <a:pt x="190" y="20"/>
                  <a:pt x="184" y="14"/>
                  <a:pt x="178" y="9"/>
                </a:cubicBezTo>
                <a:cubicBezTo>
                  <a:pt x="177" y="7"/>
                  <a:pt x="177" y="7"/>
                  <a:pt x="177" y="7"/>
                </a:cubicBezTo>
                <a:cubicBezTo>
                  <a:pt x="172" y="2"/>
                  <a:pt x="170" y="0"/>
                  <a:pt x="167" y="0"/>
                </a:cubicBezTo>
                <a:cubicBezTo>
                  <a:pt x="165" y="0"/>
                  <a:pt x="163" y="2"/>
                  <a:pt x="159" y="6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24" y="40"/>
                  <a:pt x="126" y="41"/>
                  <a:pt x="134" y="49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2" y="57"/>
                  <a:pt x="149" y="64"/>
                  <a:pt x="155" y="64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161" y="65"/>
                  <a:pt x="172" y="68"/>
                  <a:pt x="177" y="77"/>
                </a:cubicBezTo>
                <a:cubicBezTo>
                  <a:pt x="182" y="89"/>
                  <a:pt x="174" y="97"/>
                  <a:pt x="171" y="102"/>
                </a:cubicBezTo>
                <a:cubicBezTo>
                  <a:pt x="104" y="169"/>
                  <a:pt x="104" y="169"/>
                  <a:pt x="104" y="169"/>
                </a:cubicBezTo>
                <a:cubicBezTo>
                  <a:pt x="102" y="168"/>
                  <a:pt x="100" y="168"/>
                  <a:pt x="98" y="168"/>
                </a:cubicBezTo>
                <a:cubicBezTo>
                  <a:pt x="94" y="168"/>
                  <a:pt x="91" y="169"/>
                  <a:pt x="88" y="172"/>
                </a:cubicBezTo>
                <a:cubicBezTo>
                  <a:pt x="87" y="172"/>
                  <a:pt x="87" y="173"/>
                  <a:pt x="86" y="174"/>
                </a:cubicBezTo>
                <a:cubicBezTo>
                  <a:pt x="86" y="174"/>
                  <a:pt x="30" y="229"/>
                  <a:pt x="16" y="244"/>
                </a:cubicBezTo>
                <a:cubicBezTo>
                  <a:pt x="15" y="245"/>
                  <a:pt x="14" y="245"/>
                  <a:pt x="14" y="246"/>
                </a:cubicBezTo>
                <a:cubicBezTo>
                  <a:pt x="0" y="259"/>
                  <a:pt x="25" y="289"/>
                  <a:pt x="43" y="289"/>
                </a:cubicBezTo>
                <a:cubicBezTo>
                  <a:pt x="47" y="289"/>
                  <a:pt x="50" y="288"/>
                  <a:pt x="53" y="285"/>
                </a:cubicBezTo>
                <a:cubicBezTo>
                  <a:pt x="54" y="285"/>
                  <a:pt x="54" y="284"/>
                  <a:pt x="55" y="283"/>
                </a:cubicBezTo>
                <a:cubicBezTo>
                  <a:pt x="70" y="268"/>
                  <a:pt x="125" y="213"/>
                  <a:pt x="125" y="213"/>
                </a:cubicBezTo>
                <a:cubicBezTo>
                  <a:pt x="126" y="212"/>
                  <a:pt x="127" y="212"/>
                  <a:pt x="127" y="211"/>
                </a:cubicBezTo>
                <a:cubicBezTo>
                  <a:pt x="131" y="207"/>
                  <a:pt x="132" y="201"/>
                  <a:pt x="130" y="195"/>
                </a:cubicBezTo>
                <a:cubicBezTo>
                  <a:pt x="205" y="120"/>
                  <a:pt x="205" y="120"/>
                  <a:pt x="205" y="120"/>
                </a:cubicBezTo>
                <a:cubicBezTo>
                  <a:pt x="210" y="116"/>
                  <a:pt x="215" y="112"/>
                  <a:pt x="217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46" y="128"/>
                  <a:pt x="240" y="172"/>
                  <a:pt x="240" y="1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7241495" y="4153354"/>
            <a:ext cx="130175" cy="258763"/>
          </a:xfrm>
          <a:custGeom>
            <a:avLst/>
            <a:gdLst>
              <a:gd name="T0" fmla="*/ 130175 w 144"/>
              <a:gd name="T1" fmla="*/ 64691 h 288"/>
              <a:gd name="T2" fmla="*/ 65088 w 144"/>
              <a:gd name="T3" fmla="*/ 0 h 288"/>
              <a:gd name="T4" fmla="*/ 0 w 144"/>
              <a:gd name="T5" fmla="*/ 64691 h 288"/>
              <a:gd name="T6" fmla="*/ 32544 w 144"/>
              <a:gd name="T7" fmla="*/ 120397 h 288"/>
              <a:gd name="T8" fmla="*/ 0 w 144"/>
              <a:gd name="T9" fmla="*/ 258763 h 288"/>
              <a:gd name="T10" fmla="*/ 130175 w 144"/>
              <a:gd name="T11" fmla="*/ 258763 h 288"/>
              <a:gd name="T12" fmla="*/ 98535 w 144"/>
              <a:gd name="T13" fmla="*/ 120397 h 288"/>
              <a:gd name="T14" fmla="*/ 130175 w 144"/>
              <a:gd name="T15" fmla="*/ 64691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00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4551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2127282"/>
            <a:ext cx="12192000" cy="26034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89822" y="2515442"/>
            <a:ext cx="58389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营销策略陈述</a:t>
            </a: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5339778" y="3725803"/>
            <a:ext cx="57890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849313" y="1933575"/>
            <a:ext cx="3106738" cy="3109913"/>
            <a:chOff x="849313" y="1933575"/>
            <a:chExt cx="3106738" cy="3109913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9313" y="1933575"/>
              <a:ext cx="3106738" cy="31051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8913" y="2579688"/>
              <a:ext cx="2016125" cy="2252663"/>
            </a:xfrm>
            <a:custGeom>
              <a:avLst/>
              <a:gdLst>
                <a:gd name="T0" fmla="*/ 120 w 440"/>
                <a:gd name="T1" fmla="*/ 417 h 492"/>
                <a:gd name="T2" fmla="*/ 167 w 440"/>
                <a:gd name="T3" fmla="*/ 486 h 492"/>
                <a:gd name="T4" fmla="*/ 167 w 440"/>
                <a:gd name="T5" fmla="*/ 492 h 492"/>
                <a:gd name="T6" fmla="*/ 172 w 440"/>
                <a:gd name="T7" fmla="*/ 492 h 492"/>
                <a:gd name="T8" fmla="*/ 253 w 440"/>
                <a:gd name="T9" fmla="*/ 439 h 492"/>
                <a:gd name="T10" fmla="*/ 322 w 440"/>
                <a:gd name="T11" fmla="*/ 427 h 492"/>
                <a:gd name="T12" fmla="*/ 340 w 440"/>
                <a:gd name="T13" fmla="*/ 360 h 492"/>
                <a:gd name="T14" fmla="*/ 408 w 440"/>
                <a:gd name="T15" fmla="*/ 148 h 492"/>
                <a:gd name="T16" fmla="*/ 103 w 440"/>
                <a:gd name="T17" fmla="*/ 57 h 492"/>
                <a:gd name="T18" fmla="*/ 44 w 440"/>
                <a:gd name="T19" fmla="*/ 232 h 492"/>
                <a:gd name="T20" fmla="*/ 11 w 440"/>
                <a:gd name="T21" fmla="*/ 305 h 492"/>
                <a:gd name="T22" fmla="*/ 20 w 440"/>
                <a:gd name="T23" fmla="*/ 330 h 492"/>
                <a:gd name="T24" fmla="*/ 28 w 440"/>
                <a:gd name="T25" fmla="*/ 345 h 492"/>
                <a:gd name="T26" fmla="*/ 42 w 440"/>
                <a:gd name="T27" fmla="*/ 354 h 492"/>
                <a:gd name="T28" fmla="*/ 34 w 440"/>
                <a:gd name="T29" fmla="*/ 364 h 492"/>
                <a:gd name="T30" fmla="*/ 46 w 440"/>
                <a:gd name="T31" fmla="*/ 379 h 492"/>
                <a:gd name="T32" fmla="*/ 54 w 440"/>
                <a:gd name="T33" fmla="*/ 416 h 492"/>
                <a:gd name="T34" fmla="*/ 120 w 440"/>
                <a:gd name="T35" fmla="*/ 41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0" h="492">
                  <a:moveTo>
                    <a:pt x="120" y="417"/>
                  </a:moveTo>
                  <a:cubicBezTo>
                    <a:pt x="170" y="416"/>
                    <a:pt x="167" y="486"/>
                    <a:pt x="167" y="486"/>
                  </a:cubicBezTo>
                  <a:cubicBezTo>
                    <a:pt x="167" y="492"/>
                    <a:pt x="167" y="492"/>
                    <a:pt x="167" y="492"/>
                  </a:cubicBezTo>
                  <a:cubicBezTo>
                    <a:pt x="172" y="492"/>
                    <a:pt x="172" y="492"/>
                    <a:pt x="172" y="492"/>
                  </a:cubicBezTo>
                  <a:cubicBezTo>
                    <a:pt x="198" y="472"/>
                    <a:pt x="223" y="452"/>
                    <a:pt x="253" y="439"/>
                  </a:cubicBezTo>
                  <a:cubicBezTo>
                    <a:pt x="275" y="428"/>
                    <a:pt x="300" y="424"/>
                    <a:pt x="322" y="427"/>
                  </a:cubicBezTo>
                  <a:cubicBezTo>
                    <a:pt x="323" y="391"/>
                    <a:pt x="340" y="360"/>
                    <a:pt x="340" y="360"/>
                  </a:cubicBezTo>
                  <a:cubicBezTo>
                    <a:pt x="340" y="360"/>
                    <a:pt x="440" y="271"/>
                    <a:pt x="408" y="148"/>
                  </a:cubicBezTo>
                  <a:cubicBezTo>
                    <a:pt x="376" y="24"/>
                    <a:pt x="206" y="0"/>
                    <a:pt x="103" y="57"/>
                  </a:cubicBezTo>
                  <a:cubicBezTo>
                    <a:pt x="0" y="114"/>
                    <a:pt x="41" y="214"/>
                    <a:pt x="44" y="232"/>
                  </a:cubicBezTo>
                  <a:cubicBezTo>
                    <a:pt x="48" y="249"/>
                    <a:pt x="19" y="290"/>
                    <a:pt x="11" y="305"/>
                  </a:cubicBezTo>
                  <a:cubicBezTo>
                    <a:pt x="2" y="319"/>
                    <a:pt x="6" y="324"/>
                    <a:pt x="20" y="330"/>
                  </a:cubicBezTo>
                  <a:cubicBezTo>
                    <a:pt x="34" y="336"/>
                    <a:pt x="28" y="336"/>
                    <a:pt x="28" y="345"/>
                  </a:cubicBezTo>
                  <a:cubicBezTo>
                    <a:pt x="29" y="354"/>
                    <a:pt x="42" y="354"/>
                    <a:pt x="42" y="354"/>
                  </a:cubicBezTo>
                  <a:cubicBezTo>
                    <a:pt x="42" y="354"/>
                    <a:pt x="34" y="356"/>
                    <a:pt x="34" y="364"/>
                  </a:cubicBezTo>
                  <a:cubicBezTo>
                    <a:pt x="34" y="372"/>
                    <a:pt x="46" y="379"/>
                    <a:pt x="46" y="379"/>
                  </a:cubicBezTo>
                  <a:cubicBezTo>
                    <a:pt x="54" y="387"/>
                    <a:pt x="42" y="397"/>
                    <a:pt x="54" y="416"/>
                  </a:cubicBezTo>
                  <a:cubicBezTo>
                    <a:pt x="66" y="434"/>
                    <a:pt x="71" y="419"/>
                    <a:pt x="120" y="41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46313" y="2973388"/>
              <a:ext cx="531813" cy="357188"/>
            </a:xfrm>
            <a:custGeom>
              <a:avLst/>
              <a:gdLst>
                <a:gd name="T0" fmla="*/ 44 w 116"/>
                <a:gd name="T1" fmla="*/ 67 h 78"/>
                <a:gd name="T2" fmla="*/ 76 w 116"/>
                <a:gd name="T3" fmla="*/ 73 h 78"/>
                <a:gd name="T4" fmla="*/ 95 w 116"/>
                <a:gd name="T5" fmla="*/ 66 h 78"/>
                <a:gd name="T6" fmla="*/ 115 w 116"/>
                <a:gd name="T7" fmla="*/ 32 h 78"/>
                <a:gd name="T8" fmla="*/ 87 w 116"/>
                <a:gd name="T9" fmla="*/ 3 h 78"/>
                <a:gd name="T10" fmla="*/ 56 w 116"/>
                <a:gd name="T11" fmla="*/ 17 h 78"/>
                <a:gd name="T12" fmla="*/ 52 w 116"/>
                <a:gd name="T13" fmla="*/ 19 h 78"/>
                <a:gd name="T14" fmla="*/ 48 w 116"/>
                <a:gd name="T15" fmla="*/ 17 h 78"/>
                <a:gd name="T16" fmla="*/ 21 w 116"/>
                <a:gd name="T17" fmla="*/ 14 h 78"/>
                <a:gd name="T18" fmla="*/ 0 w 116"/>
                <a:gd name="T19" fmla="*/ 34 h 78"/>
                <a:gd name="T20" fmla="*/ 2 w 116"/>
                <a:gd name="T21" fmla="*/ 35 h 78"/>
                <a:gd name="T22" fmla="*/ 26 w 116"/>
                <a:gd name="T23" fmla="*/ 78 h 78"/>
                <a:gd name="T24" fmla="*/ 44 w 116"/>
                <a:gd name="T25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78">
                  <a:moveTo>
                    <a:pt x="44" y="67"/>
                  </a:moveTo>
                  <a:cubicBezTo>
                    <a:pt x="59" y="64"/>
                    <a:pt x="71" y="70"/>
                    <a:pt x="76" y="73"/>
                  </a:cubicBezTo>
                  <a:cubicBezTo>
                    <a:pt x="79" y="71"/>
                    <a:pt x="86" y="68"/>
                    <a:pt x="95" y="66"/>
                  </a:cubicBezTo>
                  <a:cubicBezTo>
                    <a:pt x="95" y="56"/>
                    <a:pt x="100" y="40"/>
                    <a:pt x="115" y="32"/>
                  </a:cubicBezTo>
                  <a:cubicBezTo>
                    <a:pt x="116" y="24"/>
                    <a:pt x="109" y="7"/>
                    <a:pt x="87" y="3"/>
                  </a:cubicBezTo>
                  <a:cubicBezTo>
                    <a:pt x="66" y="0"/>
                    <a:pt x="56" y="16"/>
                    <a:pt x="56" y="17"/>
                  </a:cubicBezTo>
                  <a:cubicBezTo>
                    <a:pt x="55" y="18"/>
                    <a:pt x="54" y="19"/>
                    <a:pt x="52" y="19"/>
                  </a:cubicBezTo>
                  <a:cubicBezTo>
                    <a:pt x="51" y="19"/>
                    <a:pt x="49" y="19"/>
                    <a:pt x="48" y="17"/>
                  </a:cubicBezTo>
                  <a:cubicBezTo>
                    <a:pt x="48" y="17"/>
                    <a:pt x="41" y="9"/>
                    <a:pt x="21" y="14"/>
                  </a:cubicBezTo>
                  <a:cubicBezTo>
                    <a:pt x="4" y="17"/>
                    <a:pt x="0" y="29"/>
                    <a:pt x="0" y="34"/>
                  </a:cubicBezTo>
                  <a:cubicBezTo>
                    <a:pt x="1" y="34"/>
                    <a:pt x="1" y="35"/>
                    <a:pt x="2" y="35"/>
                  </a:cubicBezTo>
                  <a:cubicBezTo>
                    <a:pt x="20" y="47"/>
                    <a:pt x="25" y="66"/>
                    <a:pt x="26" y="78"/>
                  </a:cubicBezTo>
                  <a:cubicBezTo>
                    <a:pt x="30" y="73"/>
                    <a:pt x="36" y="68"/>
                    <a:pt x="44" y="67"/>
                  </a:cubicBezTo>
                  <a:close/>
                </a:path>
              </a:pathLst>
            </a:custGeom>
            <a:solidFill>
              <a:srgbClr val="C1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1338" y="2767013"/>
              <a:ext cx="1452563" cy="1209675"/>
            </a:xfrm>
            <a:custGeom>
              <a:avLst/>
              <a:gdLst>
                <a:gd name="T0" fmla="*/ 293 w 317"/>
                <a:gd name="T1" fmla="*/ 92 h 264"/>
                <a:gd name="T2" fmla="*/ 218 w 317"/>
                <a:gd name="T3" fmla="*/ 37 h 264"/>
                <a:gd name="T4" fmla="*/ 60 w 317"/>
                <a:gd name="T5" fmla="*/ 52 h 264"/>
                <a:gd name="T6" fmla="*/ 83 w 317"/>
                <a:gd name="T7" fmla="*/ 160 h 264"/>
                <a:gd name="T8" fmla="*/ 92 w 317"/>
                <a:gd name="T9" fmla="*/ 87 h 264"/>
                <a:gd name="T10" fmla="*/ 49 w 317"/>
                <a:gd name="T11" fmla="*/ 110 h 264"/>
                <a:gd name="T12" fmla="*/ 77 w 317"/>
                <a:gd name="T13" fmla="*/ 119 h 264"/>
                <a:gd name="T14" fmla="*/ 81 w 317"/>
                <a:gd name="T15" fmla="*/ 127 h 264"/>
                <a:gd name="T16" fmla="*/ 41 w 317"/>
                <a:gd name="T17" fmla="*/ 113 h 264"/>
                <a:gd name="T18" fmla="*/ 86 w 317"/>
                <a:gd name="T19" fmla="*/ 75 h 264"/>
                <a:gd name="T20" fmla="*/ 146 w 317"/>
                <a:gd name="T21" fmla="*/ 54 h 264"/>
                <a:gd name="T22" fmla="*/ 212 w 317"/>
                <a:gd name="T23" fmla="*/ 56 h 264"/>
                <a:gd name="T24" fmla="*/ 268 w 317"/>
                <a:gd name="T25" fmla="*/ 86 h 264"/>
                <a:gd name="T26" fmla="*/ 288 w 317"/>
                <a:gd name="T27" fmla="*/ 153 h 264"/>
                <a:gd name="T28" fmla="*/ 236 w 317"/>
                <a:gd name="T29" fmla="*/ 168 h 264"/>
                <a:gd name="T30" fmla="*/ 150 w 317"/>
                <a:gd name="T31" fmla="*/ 180 h 264"/>
                <a:gd name="T32" fmla="*/ 133 w 317"/>
                <a:gd name="T33" fmla="*/ 168 h 264"/>
                <a:gd name="T34" fmla="*/ 141 w 317"/>
                <a:gd name="T35" fmla="*/ 164 h 264"/>
                <a:gd name="T36" fmla="*/ 175 w 317"/>
                <a:gd name="T37" fmla="*/ 160 h 264"/>
                <a:gd name="T38" fmla="*/ 269 w 317"/>
                <a:gd name="T39" fmla="*/ 165 h 264"/>
                <a:gd name="T40" fmla="*/ 270 w 317"/>
                <a:gd name="T41" fmla="*/ 126 h 264"/>
                <a:gd name="T42" fmla="*/ 262 w 317"/>
                <a:gd name="T43" fmla="*/ 92 h 264"/>
                <a:gd name="T44" fmla="*/ 199 w 317"/>
                <a:gd name="T45" fmla="*/ 111 h 264"/>
                <a:gd name="T46" fmla="*/ 234 w 317"/>
                <a:gd name="T47" fmla="*/ 136 h 264"/>
                <a:gd name="T48" fmla="*/ 173 w 317"/>
                <a:gd name="T49" fmla="*/ 126 h 264"/>
                <a:gd name="T50" fmla="*/ 141 w 317"/>
                <a:gd name="T51" fmla="*/ 120 h 264"/>
                <a:gd name="T52" fmla="*/ 120 w 317"/>
                <a:gd name="T53" fmla="*/ 143 h 264"/>
                <a:gd name="T54" fmla="*/ 87 w 317"/>
                <a:gd name="T55" fmla="*/ 181 h 264"/>
                <a:gd name="T56" fmla="*/ 152 w 317"/>
                <a:gd name="T57" fmla="*/ 220 h 264"/>
                <a:gd name="T58" fmla="*/ 215 w 317"/>
                <a:gd name="T59" fmla="*/ 198 h 264"/>
                <a:gd name="T60" fmla="*/ 205 w 317"/>
                <a:gd name="T61" fmla="*/ 186 h 264"/>
                <a:gd name="T62" fmla="*/ 224 w 317"/>
                <a:gd name="T63" fmla="*/ 195 h 264"/>
                <a:gd name="T64" fmla="*/ 218 w 317"/>
                <a:gd name="T65" fmla="*/ 220 h 264"/>
                <a:gd name="T66" fmla="*/ 156 w 317"/>
                <a:gd name="T67" fmla="*/ 230 h 264"/>
                <a:gd name="T68" fmla="*/ 249 w 317"/>
                <a:gd name="T69" fmla="*/ 244 h 264"/>
                <a:gd name="T70" fmla="*/ 315 w 317"/>
                <a:gd name="T71" fmla="*/ 14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7" h="264">
                  <a:moveTo>
                    <a:pt x="315" y="140"/>
                  </a:moveTo>
                  <a:cubicBezTo>
                    <a:pt x="314" y="106"/>
                    <a:pt x="293" y="92"/>
                    <a:pt x="293" y="92"/>
                  </a:cubicBezTo>
                  <a:cubicBezTo>
                    <a:pt x="293" y="92"/>
                    <a:pt x="291" y="76"/>
                    <a:pt x="275" y="58"/>
                  </a:cubicBezTo>
                  <a:cubicBezTo>
                    <a:pt x="250" y="33"/>
                    <a:pt x="218" y="37"/>
                    <a:pt x="218" y="37"/>
                  </a:cubicBezTo>
                  <a:cubicBezTo>
                    <a:pt x="177" y="0"/>
                    <a:pt x="135" y="28"/>
                    <a:pt x="135" y="28"/>
                  </a:cubicBezTo>
                  <a:cubicBezTo>
                    <a:pt x="77" y="10"/>
                    <a:pt x="60" y="52"/>
                    <a:pt x="60" y="52"/>
                  </a:cubicBezTo>
                  <a:cubicBezTo>
                    <a:pt x="27" y="56"/>
                    <a:pt x="0" y="92"/>
                    <a:pt x="25" y="131"/>
                  </a:cubicBezTo>
                  <a:cubicBezTo>
                    <a:pt x="44" y="161"/>
                    <a:pt x="71" y="162"/>
                    <a:pt x="83" y="160"/>
                  </a:cubicBezTo>
                  <a:cubicBezTo>
                    <a:pt x="87" y="151"/>
                    <a:pt x="95" y="141"/>
                    <a:pt x="113" y="136"/>
                  </a:cubicBezTo>
                  <a:cubicBezTo>
                    <a:pt x="113" y="134"/>
                    <a:pt x="115" y="102"/>
                    <a:pt x="92" y="87"/>
                  </a:cubicBezTo>
                  <a:cubicBezTo>
                    <a:pt x="78" y="78"/>
                    <a:pt x="63" y="80"/>
                    <a:pt x="55" y="86"/>
                  </a:cubicBezTo>
                  <a:cubicBezTo>
                    <a:pt x="47" y="92"/>
                    <a:pt x="45" y="100"/>
                    <a:pt x="49" y="110"/>
                  </a:cubicBezTo>
                  <a:cubicBezTo>
                    <a:pt x="51" y="115"/>
                    <a:pt x="54" y="118"/>
                    <a:pt x="59" y="120"/>
                  </a:cubicBezTo>
                  <a:cubicBezTo>
                    <a:pt x="67" y="123"/>
                    <a:pt x="77" y="120"/>
                    <a:pt x="77" y="119"/>
                  </a:cubicBezTo>
                  <a:cubicBezTo>
                    <a:pt x="79" y="119"/>
                    <a:pt x="82" y="120"/>
                    <a:pt x="83" y="122"/>
                  </a:cubicBezTo>
                  <a:cubicBezTo>
                    <a:pt x="84" y="124"/>
                    <a:pt x="83" y="126"/>
                    <a:pt x="81" y="127"/>
                  </a:cubicBezTo>
                  <a:cubicBezTo>
                    <a:pt x="80" y="127"/>
                    <a:pt x="67" y="132"/>
                    <a:pt x="55" y="128"/>
                  </a:cubicBezTo>
                  <a:cubicBezTo>
                    <a:pt x="49" y="125"/>
                    <a:pt x="44" y="120"/>
                    <a:pt x="41" y="113"/>
                  </a:cubicBezTo>
                  <a:cubicBezTo>
                    <a:pt x="35" y="100"/>
                    <a:pt x="39" y="87"/>
                    <a:pt x="50" y="79"/>
                  </a:cubicBezTo>
                  <a:cubicBezTo>
                    <a:pt x="60" y="72"/>
                    <a:pt x="74" y="71"/>
                    <a:pt x="86" y="75"/>
                  </a:cubicBezTo>
                  <a:cubicBezTo>
                    <a:pt x="88" y="66"/>
                    <a:pt x="96" y="54"/>
                    <a:pt x="113" y="51"/>
                  </a:cubicBezTo>
                  <a:cubicBezTo>
                    <a:pt x="131" y="47"/>
                    <a:pt x="141" y="50"/>
                    <a:pt x="146" y="54"/>
                  </a:cubicBezTo>
                  <a:cubicBezTo>
                    <a:pt x="152" y="46"/>
                    <a:pt x="165" y="37"/>
                    <a:pt x="183" y="40"/>
                  </a:cubicBezTo>
                  <a:cubicBezTo>
                    <a:pt x="198" y="42"/>
                    <a:pt x="207" y="50"/>
                    <a:pt x="212" y="56"/>
                  </a:cubicBezTo>
                  <a:cubicBezTo>
                    <a:pt x="216" y="61"/>
                    <a:pt x="219" y="68"/>
                    <a:pt x="219" y="74"/>
                  </a:cubicBezTo>
                  <a:cubicBezTo>
                    <a:pt x="236" y="70"/>
                    <a:pt x="256" y="75"/>
                    <a:pt x="268" y="86"/>
                  </a:cubicBezTo>
                  <a:cubicBezTo>
                    <a:pt x="278" y="95"/>
                    <a:pt x="281" y="107"/>
                    <a:pt x="278" y="121"/>
                  </a:cubicBezTo>
                  <a:cubicBezTo>
                    <a:pt x="282" y="125"/>
                    <a:pt x="291" y="135"/>
                    <a:pt x="288" y="153"/>
                  </a:cubicBezTo>
                  <a:cubicBezTo>
                    <a:pt x="287" y="162"/>
                    <a:pt x="281" y="169"/>
                    <a:pt x="273" y="172"/>
                  </a:cubicBezTo>
                  <a:cubicBezTo>
                    <a:pt x="262" y="177"/>
                    <a:pt x="248" y="175"/>
                    <a:pt x="236" y="168"/>
                  </a:cubicBezTo>
                  <a:cubicBezTo>
                    <a:pt x="219" y="158"/>
                    <a:pt x="192" y="157"/>
                    <a:pt x="180" y="167"/>
                  </a:cubicBezTo>
                  <a:cubicBezTo>
                    <a:pt x="171" y="174"/>
                    <a:pt x="160" y="181"/>
                    <a:pt x="150" y="180"/>
                  </a:cubicBezTo>
                  <a:cubicBezTo>
                    <a:pt x="149" y="180"/>
                    <a:pt x="148" y="180"/>
                    <a:pt x="147" y="180"/>
                  </a:cubicBezTo>
                  <a:cubicBezTo>
                    <a:pt x="141" y="179"/>
                    <a:pt x="137" y="175"/>
                    <a:pt x="133" y="168"/>
                  </a:cubicBezTo>
                  <a:cubicBezTo>
                    <a:pt x="132" y="166"/>
                    <a:pt x="133" y="163"/>
                    <a:pt x="135" y="162"/>
                  </a:cubicBezTo>
                  <a:cubicBezTo>
                    <a:pt x="137" y="161"/>
                    <a:pt x="140" y="162"/>
                    <a:pt x="141" y="164"/>
                  </a:cubicBezTo>
                  <a:cubicBezTo>
                    <a:pt x="143" y="169"/>
                    <a:pt x="146" y="171"/>
                    <a:pt x="149" y="172"/>
                  </a:cubicBezTo>
                  <a:cubicBezTo>
                    <a:pt x="157" y="173"/>
                    <a:pt x="167" y="166"/>
                    <a:pt x="175" y="160"/>
                  </a:cubicBezTo>
                  <a:cubicBezTo>
                    <a:pt x="190" y="149"/>
                    <a:pt x="220" y="149"/>
                    <a:pt x="240" y="161"/>
                  </a:cubicBezTo>
                  <a:cubicBezTo>
                    <a:pt x="250" y="167"/>
                    <a:pt x="261" y="168"/>
                    <a:pt x="269" y="165"/>
                  </a:cubicBezTo>
                  <a:cubicBezTo>
                    <a:pt x="275" y="162"/>
                    <a:pt x="278" y="158"/>
                    <a:pt x="279" y="151"/>
                  </a:cubicBezTo>
                  <a:cubicBezTo>
                    <a:pt x="282" y="134"/>
                    <a:pt x="270" y="126"/>
                    <a:pt x="270" y="126"/>
                  </a:cubicBezTo>
                  <a:cubicBezTo>
                    <a:pt x="269" y="125"/>
                    <a:pt x="268" y="123"/>
                    <a:pt x="268" y="121"/>
                  </a:cubicBezTo>
                  <a:cubicBezTo>
                    <a:pt x="272" y="110"/>
                    <a:pt x="270" y="99"/>
                    <a:pt x="262" y="92"/>
                  </a:cubicBezTo>
                  <a:cubicBezTo>
                    <a:pt x="252" y="82"/>
                    <a:pt x="235" y="78"/>
                    <a:pt x="221" y="82"/>
                  </a:cubicBezTo>
                  <a:cubicBezTo>
                    <a:pt x="202" y="86"/>
                    <a:pt x="199" y="105"/>
                    <a:pt x="199" y="111"/>
                  </a:cubicBezTo>
                  <a:cubicBezTo>
                    <a:pt x="210" y="112"/>
                    <a:pt x="223" y="116"/>
                    <a:pt x="235" y="130"/>
                  </a:cubicBezTo>
                  <a:cubicBezTo>
                    <a:pt x="236" y="132"/>
                    <a:pt x="236" y="134"/>
                    <a:pt x="234" y="136"/>
                  </a:cubicBezTo>
                  <a:cubicBezTo>
                    <a:pt x="232" y="137"/>
                    <a:pt x="229" y="137"/>
                    <a:pt x="228" y="135"/>
                  </a:cubicBezTo>
                  <a:cubicBezTo>
                    <a:pt x="203" y="106"/>
                    <a:pt x="174" y="125"/>
                    <a:pt x="173" y="126"/>
                  </a:cubicBezTo>
                  <a:cubicBezTo>
                    <a:pt x="171" y="127"/>
                    <a:pt x="169" y="127"/>
                    <a:pt x="167" y="126"/>
                  </a:cubicBezTo>
                  <a:cubicBezTo>
                    <a:pt x="167" y="126"/>
                    <a:pt x="156" y="117"/>
                    <a:pt x="141" y="120"/>
                  </a:cubicBezTo>
                  <a:cubicBezTo>
                    <a:pt x="127" y="123"/>
                    <a:pt x="124" y="139"/>
                    <a:pt x="124" y="139"/>
                  </a:cubicBezTo>
                  <a:cubicBezTo>
                    <a:pt x="124" y="141"/>
                    <a:pt x="122" y="143"/>
                    <a:pt x="120" y="143"/>
                  </a:cubicBezTo>
                  <a:cubicBezTo>
                    <a:pt x="87" y="148"/>
                    <a:pt x="89" y="176"/>
                    <a:pt x="89" y="177"/>
                  </a:cubicBezTo>
                  <a:cubicBezTo>
                    <a:pt x="89" y="179"/>
                    <a:pt x="88" y="180"/>
                    <a:pt x="87" y="181"/>
                  </a:cubicBezTo>
                  <a:cubicBezTo>
                    <a:pt x="92" y="222"/>
                    <a:pt x="152" y="219"/>
                    <a:pt x="152" y="219"/>
                  </a:cubicBezTo>
                  <a:cubicBezTo>
                    <a:pt x="152" y="219"/>
                    <a:pt x="152" y="220"/>
                    <a:pt x="152" y="220"/>
                  </a:cubicBezTo>
                  <a:cubicBezTo>
                    <a:pt x="154" y="221"/>
                    <a:pt x="193" y="235"/>
                    <a:pt x="211" y="215"/>
                  </a:cubicBezTo>
                  <a:cubicBezTo>
                    <a:pt x="216" y="208"/>
                    <a:pt x="217" y="203"/>
                    <a:pt x="215" y="198"/>
                  </a:cubicBezTo>
                  <a:cubicBezTo>
                    <a:pt x="213" y="193"/>
                    <a:pt x="208" y="192"/>
                    <a:pt x="208" y="192"/>
                  </a:cubicBezTo>
                  <a:cubicBezTo>
                    <a:pt x="206" y="191"/>
                    <a:pt x="205" y="188"/>
                    <a:pt x="205" y="186"/>
                  </a:cubicBezTo>
                  <a:cubicBezTo>
                    <a:pt x="206" y="184"/>
                    <a:pt x="209" y="183"/>
                    <a:pt x="211" y="184"/>
                  </a:cubicBezTo>
                  <a:cubicBezTo>
                    <a:pt x="211" y="184"/>
                    <a:pt x="220" y="187"/>
                    <a:pt x="224" y="195"/>
                  </a:cubicBezTo>
                  <a:cubicBezTo>
                    <a:pt x="226" y="202"/>
                    <a:pt x="225" y="211"/>
                    <a:pt x="219" y="22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207" y="233"/>
                    <a:pt x="190" y="235"/>
                    <a:pt x="176" y="234"/>
                  </a:cubicBezTo>
                  <a:cubicBezTo>
                    <a:pt x="168" y="233"/>
                    <a:pt x="161" y="232"/>
                    <a:pt x="156" y="230"/>
                  </a:cubicBezTo>
                  <a:cubicBezTo>
                    <a:pt x="166" y="252"/>
                    <a:pt x="189" y="262"/>
                    <a:pt x="214" y="263"/>
                  </a:cubicBezTo>
                  <a:cubicBezTo>
                    <a:pt x="243" y="264"/>
                    <a:pt x="249" y="244"/>
                    <a:pt x="249" y="244"/>
                  </a:cubicBezTo>
                  <a:cubicBezTo>
                    <a:pt x="288" y="230"/>
                    <a:pt x="279" y="193"/>
                    <a:pt x="279" y="193"/>
                  </a:cubicBezTo>
                  <a:cubicBezTo>
                    <a:pt x="295" y="191"/>
                    <a:pt x="317" y="174"/>
                    <a:pt x="315" y="140"/>
                  </a:cubicBezTo>
                  <a:close/>
                </a:path>
              </a:pathLst>
            </a:custGeom>
            <a:solidFill>
              <a:srgbClr val="C1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0588" y="3138488"/>
              <a:ext cx="495300" cy="219075"/>
            </a:xfrm>
            <a:custGeom>
              <a:avLst/>
              <a:gdLst>
                <a:gd name="T0" fmla="*/ 156 w 312"/>
                <a:gd name="T1" fmla="*/ 138 h 138"/>
                <a:gd name="T2" fmla="*/ 0 w 312"/>
                <a:gd name="T3" fmla="*/ 69 h 138"/>
                <a:gd name="T4" fmla="*/ 159 w 312"/>
                <a:gd name="T5" fmla="*/ 0 h 138"/>
                <a:gd name="T6" fmla="*/ 312 w 312"/>
                <a:gd name="T7" fmla="*/ 66 h 138"/>
                <a:gd name="T8" fmla="*/ 156 w 312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138">
                  <a:moveTo>
                    <a:pt x="156" y="138"/>
                  </a:moveTo>
                  <a:lnTo>
                    <a:pt x="0" y="69"/>
                  </a:lnTo>
                  <a:lnTo>
                    <a:pt x="159" y="0"/>
                  </a:lnTo>
                  <a:lnTo>
                    <a:pt x="312" y="66"/>
                  </a:lnTo>
                  <a:lnTo>
                    <a:pt x="156" y="138"/>
                  </a:ln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62075" y="3243263"/>
              <a:ext cx="19050" cy="160338"/>
            </a:xfrm>
            <a:prstGeom prst="rect">
              <a:avLst/>
            </a:pr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47788" y="3384550"/>
              <a:ext cx="46038" cy="50800"/>
            </a:xfrm>
            <a:prstGeom prst="ellipse">
              <a:avLst/>
            </a:pr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9850" y="3413125"/>
              <a:ext cx="36513" cy="104775"/>
            </a:xfrm>
            <a:custGeom>
              <a:avLst/>
              <a:gdLst>
                <a:gd name="T0" fmla="*/ 5 w 8"/>
                <a:gd name="T1" fmla="*/ 1 h 23"/>
                <a:gd name="T2" fmla="*/ 2 w 8"/>
                <a:gd name="T3" fmla="*/ 23 h 23"/>
                <a:gd name="T4" fmla="*/ 8 w 8"/>
                <a:gd name="T5" fmla="*/ 23 h 23"/>
                <a:gd name="T6" fmla="*/ 8 w 8"/>
                <a:gd name="T7" fmla="*/ 0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5" y="1"/>
                    <a:pt x="0" y="10"/>
                    <a:pt x="2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5" y="2"/>
                    <a:pt x="5" y="1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6838" y="3413125"/>
              <a:ext cx="36513" cy="104775"/>
            </a:xfrm>
            <a:custGeom>
              <a:avLst/>
              <a:gdLst>
                <a:gd name="T0" fmla="*/ 4 w 8"/>
                <a:gd name="T1" fmla="*/ 1 h 23"/>
                <a:gd name="T2" fmla="*/ 6 w 8"/>
                <a:gd name="T3" fmla="*/ 23 h 23"/>
                <a:gd name="T4" fmla="*/ 0 w 8"/>
                <a:gd name="T5" fmla="*/ 23 h 23"/>
                <a:gd name="T6" fmla="*/ 0 w 8"/>
                <a:gd name="T7" fmla="*/ 0 h 23"/>
                <a:gd name="T8" fmla="*/ 4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4" y="1"/>
                  </a:moveTo>
                  <a:cubicBezTo>
                    <a:pt x="4" y="1"/>
                    <a:pt x="8" y="10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5838" y="3311525"/>
              <a:ext cx="288925" cy="215900"/>
            </a:xfrm>
            <a:custGeom>
              <a:avLst/>
              <a:gdLst>
                <a:gd name="T0" fmla="*/ 63 w 63"/>
                <a:gd name="T1" fmla="*/ 0 h 47"/>
                <a:gd name="T2" fmla="*/ 32 w 63"/>
                <a:gd name="T3" fmla="*/ 15 h 47"/>
                <a:gd name="T4" fmla="*/ 0 w 63"/>
                <a:gd name="T5" fmla="*/ 0 h 47"/>
                <a:gd name="T6" fmla="*/ 0 w 63"/>
                <a:gd name="T7" fmla="*/ 36 h 47"/>
                <a:gd name="T8" fmla="*/ 31 w 63"/>
                <a:gd name="T9" fmla="*/ 47 h 47"/>
                <a:gd name="T10" fmla="*/ 31 w 63"/>
                <a:gd name="T11" fmla="*/ 47 h 47"/>
                <a:gd name="T12" fmla="*/ 32 w 63"/>
                <a:gd name="T13" fmla="*/ 47 h 47"/>
                <a:gd name="T14" fmla="*/ 33 w 63"/>
                <a:gd name="T15" fmla="*/ 47 h 47"/>
                <a:gd name="T16" fmla="*/ 33 w 63"/>
                <a:gd name="T17" fmla="*/ 47 h 47"/>
                <a:gd name="T18" fmla="*/ 63 w 63"/>
                <a:gd name="T19" fmla="*/ 36 h 47"/>
                <a:gd name="T20" fmla="*/ 63 w 63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47">
                  <a:moveTo>
                    <a:pt x="63" y="0"/>
                  </a:moveTo>
                  <a:cubicBezTo>
                    <a:pt x="63" y="1"/>
                    <a:pt x="37" y="13"/>
                    <a:pt x="32" y="15"/>
                  </a:cubicBezTo>
                  <a:cubicBezTo>
                    <a:pt x="27" y="13"/>
                    <a:pt x="0" y="1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45"/>
                    <a:pt x="26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2" y="47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8" y="47"/>
                    <a:pt x="54" y="45"/>
                    <a:pt x="63" y="36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27388" y="4086225"/>
              <a:ext cx="381000" cy="379413"/>
            </a:xfrm>
            <a:custGeom>
              <a:avLst/>
              <a:gdLst>
                <a:gd name="T0" fmla="*/ 18 w 83"/>
                <a:gd name="T1" fmla="*/ 13 h 83"/>
                <a:gd name="T2" fmla="*/ 13 w 83"/>
                <a:gd name="T3" fmla="*/ 64 h 83"/>
                <a:gd name="T4" fmla="*/ 65 w 83"/>
                <a:gd name="T5" fmla="*/ 70 h 83"/>
                <a:gd name="T6" fmla="*/ 70 w 83"/>
                <a:gd name="T7" fmla="*/ 18 h 83"/>
                <a:gd name="T8" fmla="*/ 18 w 83"/>
                <a:gd name="T9" fmla="*/ 13 h 83"/>
                <a:gd name="T10" fmla="*/ 60 w 83"/>
                <a:gd name="T11" fmla="*/ 64 h 83"/>
                <a:gd name="T12" fmla="*/ 18 w 83"/>
                <a:gd name="T13" fmla="*/ 60 h 83"/>
                <a:gd name="T14" fmla="*/ 22 w 83"/>
                <a:gd name="T15" fmla="*/ 18 h 83"/>
                <a:gd name="T16" fmla="*/ 65 w 83"/>
                <a:gd name="T17" fmla="*/ 22 h 83"/>
                <a:gd name="T18" fmla="*/ 60 w 83"/>
                <a:gd name="T19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18" y="13"/>
                  </a:moveTo>
                  <a:cubicBezTo>
                    <a:pt x="2" y="25"/>
                    <a:pt x="0" y="49"/>
                    <a:pt x="13" y="64"/>
                  </a:cubicBezTo>
                  <a:cubicBezTo>
                    <a:pt x="26" y="80"/>
                    <a:pt x="49" y="83"/>
                    <a:pt x="65" y="70"/>
                  </a:cubicBezTo>
                  <a:cubicBezTo>
                    <a:pt x="80" y="57"/>
                    <a:pt x="83" y="34"/>
                    <a:pt x="70" y="18"/>
                  </a:cubicBezTo>
                  <a:cubicBezTo>
                    <a:pt x="57" y="2"/>
                    <a:pt x="34" y="0"/>
                    <a:pt x="18" y="13"/>
                  </a:cubicBezTo>
                  <a:close/>
                  <a:moveTo>
                    <a:pt x="60" y="64"/>
                  </a:moveTo>
                  <a:cubicBezTo>
                    <a:pt x="47" y="75"/>
                    <a:pt x="28" y="73"/>
                    <a:pt x="18" y="60"/>
                  </a:cubicBezTo>
                  <a:cubicBezTo>
                    <a:pt x="8" y="47"/>
                    <a:pt x="10" y="28"/>
                    <a:pt x="22" y="18"/>
                  </a:cubicBezTo>
                  <a:cubicBezTo>
                    <a:pt x="35" y="7"/>
                    <a:pt x="54" y="9"/>
                    <a:pt x="65" y="22"/>
                  </a:cubicBezTo>
                  <a:cubicBezTo>
                    <a:pt x="75" y="35"/>
                    <a:pt x="73" y="54"/>
                    <a:pt x="60" y="64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2500" y="4379913"/>
              <a:ext cx="138113" cy="155575"/>
            </a:xfrm>
            <a:custGeom>
              <a:avLst/>
              <a:gdLst>
                <a:gd name="T0" fmla="*/ 87 w 87"/>
                <a:gd name="T1" fmla="*/ 77 h 98"/>
                <a:gd name="T2" fmla="*/ 67 w 87"/>
                <a:gd name="T3" fmla="*/ 98 h 98"/>
                <a:gd name="T4" fmla="*/ 0 w 87"/>
                <a:gd name="T5" fmla="*/ 17 h 98"/>
                <a:gd name="T6" fmla="*/ 24 w 87"/>
                <a:gd name="T7" fmla="*/ 0 h 98"/>
                <a:gd name="T8" fmla="*/ 87 w 87"/>
                <a:gd name="T9" fmla="*/ 7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8">
                  <a:moveTo>
                    <a:pt x="87" y="77"/>
                  </a:moveTo>
                  <a:lnTo>
                    <a:pt x="67" y="98"/>
                  </a:lnTo>
                  <a:lnTo>
                    <a:pt x="0" y="17"/>
                  </a:lnTo>
                  <a:lnTo>
                    <a:pt x="24" y="0"/>
                  </a:lnTo>
                  <a:lnTo>
                    <a:pt x="87" y="77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5838" y="4419600"/>
              <a:ext cx="177800" cy="201613"/>
            </a:xfrm>
            <a:custGeom>
              <a:avLst/>
              <a:gdLst>
                <a:gd name="T0" fmla="*/ 37 w 39"/>
                <a:gd name="T1" fmla="*/ 30 h 44"/>
                <a:gd name="T2" fmla="*/ 36 w 39"/>
                <a:gd name="T3" fmla="*/ 41 h 44"/>
                <a:gd name="T4" fmla="*/ 36 w 39"/>
                <a:gd name="T5" fmla="*/ 41 h 44"/>
                <a:gd name="T6" fmla="*/ 24 w 39"/>
                <a:gd name="T7" fmla="*/ 40 h 44"/>
                <a:gd name="T8" fmla="*/ 3 w 39"/>
                <a:gd name="T9" fmla="*/ 14 h 44"/>
                <a:gd name="T10" fmla="*/ 4 w 39"/>
                <a:gd name="T11" fmla="*/ 2 h 44"/>
                <a:gd name="T12" fmla="*/ 4 w 39"/>
                <a:gd name="T13" fmla="*/ 2 h 44"/>
                <a:gd name="T14" fmla="*/ 15 w 39"/>
                <a:gd name="T15" fmla="*/ 4 h 44"/>
                <a:gd name="T16" fmla="*/ 37 w 39"/>
                <a:gd name="T1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44">
                  <a:moveTo>
                    <a:pt x="37" y="30"/>
                  </a:moveTo>
                  <a:cubicBezTo>
                    <a:pt x="39" y="33"/>
                    <a:pt x="39" y="38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2" y="44"/>
                    <a:pt x="27" y="43"/>
                    <a:pt x="24" y="4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1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13" y="0"/>
                    <a:pt x="15" y="4"/>
                  </a:cubicBezTo>
                  <a:lnTo>
                    <a:pt x="37" y="30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7913" y="2538413"/>
              <a:ext cx="136525" cy="36513"/>
            </a:xfrm>
            <a:custGeom>
              <a:avLst/>
              <a:gdLst>
                <a:gd name="T0" fmla="*/ 30 w 30"/>
                <a:gd name="T1" fmla="*/ 4 h 8"/>
                <a:gd name="T2" fmla="*/ 25 w 30"/>
                <a:gd name="T3" fmla="*/ 8 h 8"/>
                <a:gd name="T4" fmla="*/ 5 w 30"/>
                <a:gd name="T5" fmla="*/ 8 h 8"/>
                <a:gd name="T6" fmla="*/ 0 w 30"/>
                <a:gd name="T7" fmla="*/ 4 h 8"/>
                <a:gd name="T8" fmla="*/ 0 w 30"/>
                <a:gd name="T9" fmla="*/ 4 h 8"/>
                <a:gd name="T10" fmla="*/ 5 w 30"/>
                <a:gd name="T11" fmla="*/ 0 h 8"/>
                <a:gd name="T12" fmla="*/ 25 w 30"/>
                <a:gd name="T13" fmla="*/ 0 h 8"/>
                <a:gd name="T14" fmla="*/ 30 w 30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8">
                  <a:moveTo>
                    <a:pt x="30" y="4"/>
                  </a:moveTo>
                  <a:cubicBezTo>
                    <a:pt x="30" y="6"/>
                    <a:pt x="28" y="8"/>
                    <a:pt x="2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4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7913" y="2574925"/>
              <a:ext cx="136525" cy="31750"/>
            </a:xfrm>
            <a:custGeom>
              <a:avLst/>
              <a:gdLst>
                <a:gd name="T0" fmla="*/ 30 w 30"/>
                <a:gd name="T1" fmla="*/ 4 h 7"/>
                <a:gd name="T2" fmla="*/ 25 w 30"/>
                <a:gd name="T3" fmla="*/ 7 h 7"/>
                <a:gd name="T4" fmla="*/ 5 w 30"/>
                <a:gd name="T5" fmla="*/ 7 h 7"/>
                <a:gd name="T6" fmla="*/ 0 w 30"/>
                <a:gd name="T7" fmla="*/ 4 h 7"/>
                <a:gd name="T8" fmla="*/ 0 w 30"/>
                <a:gd name="T9" fmla="*/ 4 h 7"/>
                <a:gd name="T10" fmla="*/ 5 w 30"/>
                <a:gd name="T11" fmla="*/ 0 h 7"/>
                <a:gd name="T12" fmla="*/ 25 w 30"/>
                <a:gd name="T13" fmla="*/ 0 h 7"/>
                <a:gd name="T14" fmla="*/ 30 w 30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">
                  <a:moveTo>
                    <a:pt x="30" y="4"/>
                  </a:moveTo>
                  <a:cubicBezTo>
                    <a:pt x="30" y="6"/>
                    <a:pt x="28" y="7"/>
                    <a:pt x="2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4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4900" y="2611438"/>
              <a:ext cx="82550" cy="31750"/>
            </a:xfrm>
            <a:custGeom>
              <a:avLst/>
              <a:gdLst>
                <a:gd name="T0" fmla="*/ 18 w 18"/>
                <a:gd name="T1" fmla="*/ 3 h 7"/>
                <a:gd name="T2" fmla="*/ 15 w 18"/>
                <a:gd name="T3" fmla="*/ 7 h 7"/>
                <a:gd name="T4" fmla="*/ 3 w 18"/>
                <a:gd name="T5" fmla="*/ 7 h 7"/>
                <a:gd name="T6" fmla="*/ 0 w 18"/>
                <a:gd name="T7" fmla="*/ 3 h 7"/>
                <a:gd name="T8" fmla="*/ 0 w 18"/>
                <a:gd name="T9" fmla="*/ 3 h 7"/>
                <a:gd name="T10" fmla="*/ 3 w 18"/>
                <a:gd name="T11" fmla="*/ 0 h 7"/>
                <a:gd name="T12" fmla="*/ 15 w 18"/>
                <a:gd name="T13" fmla="*/ 0 h 7"/>
                <a:gd name="T14" fmla="*/ 18 w 18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7">
                  <a:moveTo>
                    <a:pt x="18" y="3"/>
                  </a:moveTo>
                  <a:cubicBezTo>
                    <a:pt x="18" y="5"/>
                    <a:pt x="16" y="7"/>
                    <a:pt x="1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8" y="1"/>
                    <a:pt x="18" y="3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17725" y="2006600"/>
              <a:ext cx="587375" cy="527050"/>
            </a:xfrm>
            <a:custGeom>
              <a:avLst/>
              <a:gdLst>
                <a:gd name="T0" fmla="*/ 65 w 128"/>
                <a:gd name="T1" fmla="*/ 1 h 115"/>
                <a:gd name="T2" fmla="*/ 65 w 128"/>
                <a:gd name="T3" fmla="*/ 0 h 115"/>
                <a:gd name="T4" fmla="*/ 64 w 128"/>
                <a:gd name="T5" fmla="*/ 0 h 115"/>
                <a:gd name="T6" fmla="*/ 63 w 128"/>
                <a:gd name="T7" fmla="*/ 0 h 115"/>
                <a:gd name="T8" fmla="*/ 63 w 128"/>
                <a:gd name="T9" fmla="*/ 1 h 115"/>
                <a:gd name="T10" fmla="*/ 32 w 128"/>
                <a:gd name="T11" fmla="*/ 80 h 115"/>
                <a:gd name="T12" fmla="*/ 49 w 128"/>
                <a:gd name="T13" fmla="*/ 115 h 115"/>
                <a:gd name="T14" fmla="*/ 64 w 128"/>
                <a:gd name="T15" fmla="*/ 115 h 115"/>
                <a:gd name="T16" fmla="*/ 67 w 128"/>
                <a:gd name="T17" fmla="*/ 115 h 115"/>
                <a:gd name="T18" fmla="*/ 80 w 128"/>
                <a:gd name="T19" fmla="*/ 115 h 115"/>
                <a:gd name="T20" fmla="*/ 97 w 128"/>
                <a:gd name="T21" fmla="*/ 80 h 115"/>
                <a:gd name="T22" fmla="*/ 65 w 128"/>
                <a:gd name="T23" fmla="*/ 1 h 115"/>
                <a:gd name="T24" fmla="*/ 96 w 128"/>
                <a:gd name="T25" fmla="*/ 59 h 115"/>
                <a:gd name="T26" fmla="*/ 78 w 128"/>
                <a:gd name="T27" fmla="*/ 13 h 115"/>
                <a:gd name="T28" fmla="*/ 96 w 128"/>
                <a:gd name="T29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15">
                  <a:moveTo>
                    <a:pt x="65" y="1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5" y="0"/>
                    <a:pt x="63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0" y="2"/>
                    <a:pt x="15" y="65"/>
                    <a:pt x="32" y="80"/>
                  </a:cubicBezTo>
                  <a:cubicBezTo>
                    <a:pt x="50" y="96"/>
                    <a:pt x="49" y="115"/>
                    <a:pt x="49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79" y="96"/>
                    <a:pt x="97" y="80"/>
                  </a:cubicBezTo>
                  <a:cubicBezTo>
                    <a:pt x="114" y="65"/>
                    <a:pt x="128" y="2"/>
                    <a:pt x="65" y="1"/>
                  </a:cubicBezTo>
                  <a:close/>
                  <a:moveTo>
                    <a:pt x="96" y="59"/>
                  </a:moveTo>
                  <a:cubicBezTo>
                    <a:pt x="106" y="29"/>
                    <a:pt x="78" y="13"/>
                    <a:pt x="78" y="13"/>
                  </a:cubicBezTo>
                  <a:cubicBezTo>
                    <a:pt x="121" y="20"/>
                    <a:pt x="96" y="59"/>
                    <a:pt x="96" y="59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00413" y="2584450"/>
              <a:ext cx="522288" cy="530225"/>
            </a:xfrm>
            <a:custGeom>
              <a:avLst/>
              <a:gdLst>
                <a:gd name="T0" fmla="*/ 73 w 114"/>
                <a:gd name="T1" fmla="*/ 56 h 116"/>
                <a:gd name="T2" fmla="*/ 71 w 114"/>
                <a:gd name="T3" fmla="*/ 49 h 116"/>
                <a:gd name="T4" fmla="*/ 71 w 114"/>
                <a:gd name="T5" fmla="*/ 22 h 116"/>
                <a:gd name="T6" fmla="*/ 73 w 114"/>
                <a:gd name="T7" fmla="*/ 19 h 116"/>
                <a:gd name="T8" fmla="*/ 74 w 114"/>
                <a:gd name="T9" fmla="*/ 19 h 116"/>
                <a:gd name="T10" fmla="*/ 74 w 114"/>
                <a:gd name="T11" fmla="*/ 7 h 116"/>
                <a:gd name="T12" fmla="*/ 73 w 114"/>
                <a:gd name="T13" fmla="*/ 7 h 116"/>
                <a:gd name="T14" fmla="*/ 74 w 114"/>
                <a:gd name="T15" fmla="*/ 7 h 116"/>
                <a:gd name="T16" fmla="*/ 57 w 114"/>
                <a:gd name="T17" fmla="*/ 0 h 116"/>
                <a:gd name="T18" fmla="*/ 41 w 114"/>
                <a:gd name="T19" fmla="*/ 7 h 116"/>
                <a:gd name="T20" fmla="*/ 41 w 114"/>
                <a:gd name="T21" fmla="*/ 7 h 116"/>
                <a:gd name="T22" fmla="*/ 40 w 114"/>
                <a:gd name="T23" fmla="*/ 7 h 116"/>
                <a:gd name="T24" fmla="*/ 40 w 114"/>
                <a:gd name="T25" fmla="*/ 19 h 116"/>
                <a:gd name="T26" fmla="*/ 41 w 114"/>
                <a:gd name="T27" fmla="*/ 19 h 116"/>
                <a:gd name="T28" fmla="*/ 45 w 114"/>
                <a:gd name="T29" fmla="*/ 23 h 116"/>
                <a:gd name="T30" fmla="*/ 45 w 114"/>
                <a:gd name="T31" fmla="*/ 49 h 116"/>
                <a:gd name="T32" fmla="*/ 42 w 114"/>
                <a:gd name="T33" fmla="*/ 56 h 116"/>
                <a:gd name="T34" fmla="*/ 16 w 114"/>
                <a:gd name="T35" fmla="*/ 106 h 116"/>
                <a:gd name="T36" fmla="*/ 57 w 114"/>
                <a:gd name="T37" fmla="*/ 115 h 116"/>
                <a:gd name="T38" fmla="*/ 99 w 114"/>
                <a:gd name="T39" fmla="*/ 106 h 116"/>
                <a:gd name="T40" fmla="*/ 73 w 114"/>
                <a:gd name="T41" fmla="*/ 56 h 116"/>
                <a:gd name="T42" fmla="*/ 72 w 114"/>
                <a:gd name="T43" fmla="*/ 106 h 116"/>
                <a:gd name="T44" fmla="*/ 91 w 114"/>
                <a:gd name="T45" fmla="*/ 94 h 116"/>
                <a:gd name="T46" fmla="*/ 75 w 114"/>
                <a:gd name="T47" fmla="*/ 67 h 116"/>
                <a:gd name="T48" fmla="*/ 96 w 114"/>
                <a:gd name="T49" fmla="*/ 95 h 116"/>
                <a:gd name="T50" fmla="*/ 72 w 114"/>
                <a:gd name="T51" fmla="*/ 10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116">
                  <a:moveTo>
                    <a:pt x="73" y="56"/>
                  </a:moveTo>
                  <a:cubicBezTo>
                    <a:pt x="73" y="56"/>
                    <a:pt x="71" y="55"/>
                    <a:pt x="71" y="49"/>
                  </a:cubicBezTo>
                  <a:cubicBezTo>
                    <a:pt x="71" y="45"/>
                    <a:pt x="71" y="28"/>
                    <a:pt x="71" y="22"/>
                  </a:cubicBezTo>
                  <a:cubicBezTo>
                    <a:pt x="72" y="21"/>
                    <a:pt x="73" y="20"/>
                    <a:pt x="73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4" y="7"/>
                    <a:pt x="74" y="7"/>
                  </a:cubicBezTo>
                  <a:cubicBezTo>
                    <a:pt x="74" y="3"/>
                    <a:pt x="66" y="0"/>
                    <a:pt x="57" y="0"/>
                  </a:cubicBezTo>
                  <a:cubicBezTo>
                    <a:pt x="48" y="0"/>
                    <a:pt x="41" y="3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20"/>
                    <a:pt x="42" y="22"/>
                    <a:pt x="45" y="23"/>
                  </a:cubicBezTo>
                  <a:cubicBezTo>
                    <a:pt x="45" y="28"/>
                    <a:pt x="45" y="45"/>
                    <a:pt x="45" y="49"/>
                  </a:cubicBezTo>
                  <a:cubicBezTo>
                    <a:pt x="45" y="55"/>
                    <a:pt x="42" y="56"/>
                    <a:pt x="42" y="56"/>
                  </a:cubicBezTo>
                  <a:cubicBezTo>
                    <a:pt x="36" y="60"/>
                    <a:pt x="0" y="95"/>
                    <a:pt x="16" y="106"/>
                  </a:cubicBezTo>
                  <a:cubicBezTo>
                    <a:pt x="30" y="116"/>
                    <a:pt x="53" y="115"/>
                    <a:pt x="57" y="115"/>
                  </a:cubicBezTo>
                  <a:cubicBezTo>
                    <a:pt x="62" y="115"/>
                    <a:pt x="85" y="116"/>
                    <a:pt x="99" y="106"/>
                  </a:cubicBezTo>
                  <a:cubicBezTo>
                    <a:pt x="114" y="95"/>
                    <a:pt x="79" y="60"/>
                    <a:pt x="73" y="56"/>
                  </a:cubicBezTo>
                  <a:close/>
                  <a:moveTo>
                    <a:pt x="72" y="106"/>
                  </a:moveTo>
                  <a:cubicBezTo>
                    <a:pt x="72" y="106"/>
                    <a:pt x="90" y="103"/>
                    <a:pt x="91" y="94"/>
                  </a:cubicBezTo>
                  <a:cubicBezTo>
                    <a:pt x="92" y="84"/>
                    <a:pt x="75" y="67"/>
                    <a:pt x="75" y="67"/>
                  </a:cubicBezTo>
                  <a:cubicBezTo>
                    <a:pt x="75" y="67"/>
                    <a:pt x="97" y="84"/>
                    <a:pt x="96" y="95"/>
                  </a:cubicBezTo>
                  <a:cubicBezTo>
                    <a:pt x="96" y="106"/>
                    <a:pt x="72" y="106"/>
                    <a:pt x="72" y="106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9188" y="4630738"/>
              <a:ext cx="623888" cy="412750"/>
            </a:xfrm>
            <a:custGeom>
              <a:avLst/>
              <a:gdLst>
                <a:gd name="T0" fmla="*/ 129 w 136"/>
                <a:gd name="T1" fmla="*/ 20 h 90"/>
                <a:gd name="T2" fmla="*/ 101 w 136"/>
                <a:gd name="T3" fmla="*/ 0 h 90"/>
                <a:gd name="T4" fmla="*/ 66 w 136"/>
                <a:gd name="T5" fmla="*/ 88 h 90"/>
                <a:gd name="T6" fmla="*/ 104 w 136"/>
                <a:gd name="T7" fmla="*/ 52 h 90"/>
                <a:gd name="T8" fmla="*/ 129 w 136"/>
                <a:gd name="T9" fmla="*/ 20 h 90"/>
                <a:gd name="T10" fmla="*/ 54 w 136"/>
                <a:gd name="T11" fmla="*/ 16 h 90"/>
                <a:gd name="T12" fmla="*/ 60 w 136"/>
                <a:gd name="T13" fmla="*/ 22 h 90"/>
                <a:gd name="T14" fmla="*/ 54 w 136"/>
                <a:gd name="T15" fmla="*/ 28 h 90"/>
                <a:gd name="T16" fmla="*/ 48 w 136"/>
                <a:gd name="T17" fmla="*/ 22 h 90"/>
                <a:gd name="T18" fmla="*/ 54 w 136"/>
                <a:gd name="T19" fmla="*/ 16 h 90"/>
                <a:gd name="T20" fmla="*/ 40 w 136"/>
                <a:gd name="T21" fmla="*/ 40 h 90"/>
                <a:gd name="T22" fmla="*/ 48 w 136"/>
                <a:gd name="T23" fmla="*/ 32 h 90"/>
                <a:gd name="T24" fmla="*/ 56 w 136"/>
                <a:gd name="T25" fmla="*/ 40 h 90"/>
                <a:gd name="T26" fmla="*/ 48 w 136"/>
                <a:gd name="T27" fmla="*/ 47 h 90"/>
                <a:gd name="T28" fmla="*/ 40 w 136"/>
                <a:gd name="T29" fmla="*/ 40 h 90"/>
                <a:gd name="T30" fmla="*/ 54 w 136"/>
                <a:gd name="T31" fmla="*/ 68 h 90"/>
                <a:gd name="T32" fmla="*/ 45 w 136"/>
                <a:gd name="T33" fmla="*/ 59 h 90"/>
                <a:gd name="T34" fmla="*/ 54 w 136"/>
                <a:gd name="T35" fmla="*/ 50 h 90"/>
                <a:gd name="T36" fmla="*/ 63 w 136"/>
                <a:gd name="T37" fmla="*/ 59 h 90"/>
                <a:gd name="T38" fmla="*/ 54 w 136"/>
                <a:gd name="T39" fmla="*/ 68 h 90"/>
                <a:gd name="T40" fmla="*/ 70 w 136"/>
                <a:gd name="T41" fmla="*/ 83 h 90"/>
                <a:gd name="T42" fmla="*/ 60 w 136"/>
                <a:gd name="T43" fmla="*/ 74 h 90"/>
                <a:gd name="T44" fmla="*/ 70 w 136"/>
                <a:gd name="T45" fmla="*/ 64 h 90"/>
                <a:gd name="T46" fmla="*/ 79 w 136"/>
                <a:gd name="T47" fmla="*/ 74 h 90"/>
                <a:gd name="T48" fmla="*/ 70 w 136"/>
                <a:gd name="T49" fmla="*/ 83 h 90"/>
                <a:gd name="T50" fmla="*/ 109 w 136"/>
                <a:gd name="T51" fmla="*/ 38 h 90"/>
                <a:gd name="T52" fmla="*/ 98 w 136"/>
                <a:gd name="T53" fmla="*/ 27 h 90"/>
                <a:gd name="T54" fmla="*/ 109 w 136"/>
                <a:gd name="T55" fmla="*/ 15 h 90"/>
                <a:gd name="T56" fmla="*/ 121 w 136"/>
                <a:gd name="T57" fmla="*/ 27 h 90"/>
                <a:gd name="T58" fmla="*/ 109 w 136"/>
                <a:gd name="T59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90">
                  <a:moveTo>
                    <a:pt x="129" y="20"/>
                  </a:moveTo>
                  <a:cubicBezTo>
                    <a:pt x="123" y="2"/>
                    <a:pt x="101" y="0"/>
                    <a:pt x="101" y="0"/>
                  </a:cubicBezTo>
                  <a:cubicBezTo>
                    <a:pt x="0" y="2"/>
                    <a:pt x="40" y="86"/>
                    <a:pt x="66" y="88"/>
                  </a:cubicBezTo>
                  <a:cubicBezTo>
                    <a:pt x="92" y="90"/>
                    <a:pt x="88" y="58"/>
                    <a:pt x="104" y="52"/>
                  </a:cubicBezTo>
                  <a:cubicBezTo>
                    <a:pt x="121" y="45"/>
                    <a:pt x="136" y="37"/>
                    <a:pt x="129" y="20"/>
                  </a:cubicBezTo>
                  <a:close/>
                  <a:moveTo>
                    <a:pt x="54" y="16"/>
                  </a:moveTo>
                  <a:cubicBezTo>
                    <a:pt x="57" y="16"/>
                    <a:pt x="60" y="19"/>
                    <a:pt x="60" y="22"/>
                  </a:cubicBezTo>
                  <a:cubicBezTo>
                    <a:pt x="60" y="25"/>
                    <a:pt x="57" y="28"/>
                    <a:pt x="54" y="28"/>
                  </a:cubicBezTo>
                  <a:cubicBezTo>
                    <a:pt x="51" y="28"/>
                    <a:pt x="48" y="25"/>
                    <a:pt x="48" y="22"/>
                  </a:cubicBezTo>
                  <a:cubicBezTo>
                    <a:pt x="48" y="19"/>
                    <a:pt x="51" y="16"/>
                    <a:pt x="54" y="16"/>
                  </a:cubicBezTo>
                  <a:close/>
                  <a:moveTo>
                    <a:pt x="40" y="40"/>
                  </a:moveTo>
                  <a:cubicBezTo>
                    <a:pt x="40" y="35"/>
                    <a:pt x="44" y="32"/>
                    <a:pt x="48" y="32"/>
                  </a:cubicBezTo>
                  <a:cubicBezTo>
                    <a:pt x="52" y="32"/>
                    <a:pt x="56" y="35"/>
                    <a:pt x="56" y="40"/>
                  </a:cubicBezTo>
                  <a:cubicBezTo>
                    <a:pt x="56" y="44"/>
                    <a:pt x="52" y="47"/>
                    <a:pt x="48" y="47"/>
                  </a:cubicBezTo>
                  <a:cubicBezTo>
                    <a:pt x="44" y="47"/>
                    <a:pt x="40" y="44"/>
                    <a:pt x="40" y="40"/>
                  </a:cubicBezTo>
                  <a:close/>
                  <a:moveTo>
                    <a:pt x="54" y="68"/>
                  </a:moveTo>
                  <a:cubicBezTo>
                    <a:pt x="49" y="68"/>
                    <a:pt x="45" y="64"/>
                    <a:pt x="45" y="59"/>
                  </a:cubicBezTo>
                  <a:cubicBezTo>
                    <a:pt x="45" y="54"/>
                    <a:pt x="49" y="50"/>
                    <a:pt x="54" y="50"/>
                  </a:cubicBezTo>
                  <a:cubicBezTo>
                    <a:pt x="59" y="50"/>
                    <a:pt x="63" y="54"/>
                    <a:pt x="63" y="59"/>
                  </a:cubicBezTo>
                  <a:cubicBezTo>
                    <a:pt x="63" y="64"/>
                    <a:pt x="59" y="68"/>
                    <a:pt x="54" y="68"/>
                  </a:cubicBezTo>
                  <a:close/>
                  <a:moveTo>
                    <a:pt x="70" y="83"/>
                  </a:moveTo>
                  <a:cubicBezTo>
                    <a:pt x="64" y="83"/>
                    <a:pt x="60" y="79"/>
                    <a:pt x="60" y="74"/>
                  </a:cubicBezTo>
                  <a:cubicBezTo>
                    <a:pt x="60" y="68"/>
                    <a:pt x="64" y="64"/>
                    <a:pt x="70" y="64"/>
                  </a:cubicBezTo>
                  <a:cubicBezTo>
                    <a:pt x="75" y="64"/>
                    <a:pt x="79" y="68"/>
                    <a:pt x="79" y="74"/>
                  </a:cubicBezTo>
                  <a:cubicBezTo>
                    <a:pt x="79" y="79"/>
                    <a:pt x="75" y="83"/>
                    <a:pt x="70" y="83"/>
                  </a:cubicBezTo>
                  <a:close/>
                  <a:moveTo>
                    <a:pt x="109" y="38"/>
                  </a:moveTo>
                  <a:cubicBezTo>
                    <a:pt x="103" y="38"/>
                    <a:pt x="98" y="33"/>
                    <a:pt x="98" y="27"/>
                  </a:cubicBezTo>
                  <a:cubicBezTo>
                    <a:pt x="98" y="20"/>
                    <a:pt x="103" y="15"/>
                    <a:pt x="109" y="15"/>
                  </a:cubicBezTo>
                  <a:cubicBezTo>
                    <a:pt x="116" y="15"/>
                    <a:pt x="121" y="20"/>
                    <a:pt x="121" y="27"/>
                  </a:cubicBezTo>
                  <a:cubicBezTo>
                    <a:pt x="121" y="33"/>
                    <a:pt x="116" y="38"/>
                    <a:pt x="109" y="3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2938" y="3605213"/>
              <a:ext cx="246063" cy="714375"/>
            </a:xfrm>
            <a:custGeom>
              <a:avLst/>
              <a:gdLst>
                <a:gd name="T0" fmla="*/ 86 w 155"/>
                <a:gd name="T1" fmla="*/ 0 h 450"/>
                <a:gd name="T2" fmla="*/ 52 w 155"/>
                <a:gd name="T3" fmla="*/ 153 h 450"/>
                <a:gd name="T4" fmla="*/ 155 w 155"/>
                <a:gd name="T5" fmla="*/ 153 h 450"/>
                <a:gd name="T6" fmla="*/ 77 w 155"/>
                <a:gd name="T7" fmla="*/ 450 h 450"/>
                <a:gd name="T8" fmla="*/ 103 w 155"/>
                <a:gd name="T9" fmla="*/ 202 h 450"/>
                <a:gd name="T10" fmla="*/ 0 w 155"/>
                <a:gd name="T11" fmla="*/ 193 h 450"/>
                <a:gd name="T12" fmla="*/ 86 w 155"/>
                <a:gd name="T13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450">
                  <a:moveTo>
                    <a:pt x="86" y="0"/>
                  </a:moveTo>
                  <a:lnTo>
                    <a:pt x="52" y="153"/>
                  </a:lnTo>
                  <a:lnTo>
                    <a:pt x="155" y="153"/>
                  </a:lnTo>
                  <a:lnTo>
                    <a:pt x="77" y="450"/>
                  </a:lnTo>
                  <a:lnTo>
                    <a:pt x="103" y="202"/>
                  </a:lnTo>
                  <a:lnTo>
                    <a:pt x="0" y="19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D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3625" y="3916363"/>
              <a:ext cx="211138" cy="604838"/>
            </a:xfrm>
            <a:custGeom>
              <a:avLst/>
              <a:gdLst>
                <a:gd name="T0" fmla="*/ 75 w 133"/>
                <a:gd name="T1" fmla="*/ 0 h 381"/>
                <a:gd name="T2" fmla="*/ 46 w 133"/>
                <a:gd name="T3" fmla="*/ 130 h 381"/>
                <a:gd name="T4" fmla="*/ 133 w 133"/>
                <a:gd name="T5" fmla="*/ 130 h 381"/>
                <a:gd name="T6" fmla="*/ 67 w 133"/>
                <a:gd name="T7" fmla="*/ 381 h 381"/>
                <a:gd name="T8" fmla="*/ 90 w 133"/>
                <a:gd name="T9" fmla="*/ 170 h 381"/>
                <a:gd name="T10" fmla="*/ 0 w 133"/>
                <a:gd name="T11" fmla="*/ 165 h 381"/>
                <a:gd name="T12" fmla="*/ 75 w 133"/>
                <a:gd name="T1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381">
                  <a:moveTo>
                    <a:pt x="75" y="0"/>
                  </a:moveTo>
                  <a:lnTo>
                    <a:pt x="46" y="130"/>
                  </a:lnTo>
                  <a:lnTo>
                    <a:pt x="133" y="130"/>
                  </a:lnTo>
                  <a:lnTo>
                    <a:pt x="67" y="381"/>
                  </a:lnTo>
                  <a:lnTo>
                    <a:pt x="90" y="170"/>
                  </a:lnTo>
                  <a:lnTo>
                    <a:pt x="0" y="16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D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311060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5765800" y="1196975"/>
            <a:ext cx="574675" cy="574675"/>
          </a:xfrm>
          <a:custGeom>
            <a:avLst/>
            <a:gdLst>
              <a:gd name="T0" fmla="*/ 574675 w 48"/>
              <a:gd name="T1" fmla="*/ 287338 h 48"/>
              <a:gd name="T2" fmla="*/ 287338 w 48"/>
              <a:gd name="T3" fmla="*/ 574675 h 48"/>
              <a:gd name="T4" fmla="*/ 0 w 48"/>
              <a:gd name="T5" fmla="*/ 287338 h 48"/>
              <a:gd name="T6" fmla="*/ 287338 w 48"/>
              <a:gd name="T7" fmla="*/ 0 h 48"/>
              <a:gd name="T8" fmla="*/ 574675 w 48"/>
              <a:gd name="T9" fmla="*/ 287338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48" y="24"/>
                </a:moveTo>
                <a:cubicBezTo>
                  <a:pt x="48" y="37"/>
                  <a:pt x="37" y="48"/>
                  <a:pt x="24" y="48"/>
                </a:cubicBezTo>
                <a:cubicBezTo>
                  <a:pt x="11" y="48"/>
                  <a:pt x="0" y="38"/>
                  <a:pt x="0" y="24"/>
                </a:cubicBezTo>
                <a:cubicBezTo>
                  <a:pt x="0" y="11"/>
                  <a:pt x="10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5681663" y="1795463"/>
            <a:ext cx="731837" cy="1701800"/>
          </a:xfrm>
          <a:custGeom>
            <a:avLst/>
            <a:gdLst>
              <a:gd name="T0" fmla="*/ 647856 w 61"/>
              <a:gd name="T1" fmla="*/ 1546001 h 142"/>
              <a:gd name="T2" fmla="*/ 371917 w 61"/>
              <a:gd name="T3" fmla="*/ 623194 h 142"/>
              <a:gd name="T4" fmla="*/ 371917 w 61"/>
              <a:gd name="T5" fmla="*/ 623194 h 142"/>
              <a:gd name="T6" fmla="*/ 107976 w 61"/>
              <a:gd name="T7" fmla="*/ 1546001 h 142"/>
              <a:gd name="T8" fmla="*/ 179960 w 61"/>
              <a:gd name="T9" fmla="*/ 287628 h 142"/>
              <a:gd name="T10" fmla="*/ 0 w 61"/>
              <a:gd name="T11" fmla="*/ 527318 h 142"/>
              <a:gd name="T12" fmla="*/ 371917 w 61"/>
              <a:gd name="T13" fmla="*/ 0 h 142"/>
              <a:gd name="T14" fmla="*/ 371917 w 61"/>
              <a:gd name="T15" fmla="*/ 0 h 142"/>
              <a:gd name="T16" fmla="*/ 731837 w 61"/>
              <a:gd name="T17" fmla="*/ 539303 h 142"/>
              <a:gd name="T18" fmla="*/ 563874 w 61"/>
              <a:gd name="T19" fmla="*/ 287628 h 142"/>
              <a:gd name="T20" fmla="*/ 647856 w 61"/>
              <a:gd name="T21" fmla="*/ 1546001 h 14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1" h="142">
                <a:moveTo>
                  <a:pt x="54" y="129"/>
                </a:moveTo>
                <a:cubicBezTo>
                  <a:pt x="54" y="141"/>
                  <a:pt x="43" y="51"/>
                  <a:pt x="31" y="52"/>
                </a:cubicBezTo>
                <a:cubicBezTo>
                  <a:pt x="31" y="52"/>
                  <a:pt x="31" y="52"/>
                  <a:pt x="31" y="52"/>
                </a:cubicBezTo>
                <a:cubicBezTo>
                  <a:pt x="19" y="52"/>
                  <a:pt x="9" y="142"/>
                  <a:pt x="9" y="129"/>
                </a:cubicBezTo>
                <a:cubicBezTo>
                  <a:pt x="15" y="24"/>
                  <a:pt x="15" y="24"/>
                  <a:pt x="15" y="2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1"/>
                  <a:pt x="2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41" y="0"/>
                  <a:pt x="61" y="43"/>
                  <a:pt x="61" y="45"/>
                </a:cubicBezTo>
                <a:cubicBezTo>
                  <a:pt x="47" y="24"/>
                  <a:pt x="47" y="24"/>
                  <a:pt x="47" y="24"/>
                </a:cubicBezTo>
                <a:lnTo>
                  <a:pt x="54" y="129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7454900" y="4227513"/>
            <a:ext cx="658813" cy="660400"/>
          </a:xfrm>
          <a:custGeom>
            <a:avLst/>
            <a:gdLst>
              <a:gd name="T0" fmla="*/ 179676 w 55"/>
              <a:gd name="T1" fmla="*/ 576349 h 55"/>
              <a:gd name="T2" fmla="*/ 83849 w 55"/>
              <a:gd name="T3" fmla="*/ 180109 h 55"/>
              <a:gd name="T4" fmla="*/ 479136 w 55"/>
              <a:gd name="T5" fmla="*/ 84051 h 55"/>
              <a:gd name="T6" fmla="*/ 574963 w 55"/>
              <a:gd name="T7" fmla="*/ 480291 h 55"/>
              <a:gd name="T8" fmla="*/ 179676 w 55"/>
              <a:gd name="T9" fmla="*/ 576349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" h="55">
                <a:moveTo>
                  <a:pt x="15" y="48"/>
                </a:moveTo>
                <a:cubicBezTo>
                  <a:pt x="4" y="41"/>
                  <a:pt x="0" y="26"/>
                  <a:pt x="7" y="15"/>
                </a:cubicBezTo>
                <a:cubicBezTo>
                  <a:pt x="14" y="3"/>
                  <a:pt x="29" y="0"/>
                  <a:pt x="40" y="7"/>
                </a:cubicBezTo>
                <a:cubicBezTo>
                  <a:pt x="51" y="14"/>
                  <a:pt x="55" y="29"/>
                  <a:pt x="48" y="40"/>
                </a:cubicBezTo>
                <a:cubicBezTo>
                  <a:pt x="41" y="51"/>
                  <a:pt x="26" y="55"/>
                  <a:pt x="15" y="48"/>
                </a:cubicBezTo>
                <a:close/>
              </a:path>
            </a:pathLst>
          </a:custGeom>
          <a:solidFill>
            <a:srgbClr val="00642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5934075" y="3281363"/>
            <a:ext cx="1639888" cy="1209675"/>
          </a:xfrm>
          <a:custGeom>
            <a:avLst/>
            <a:gdLst>
              <a:gd name="T0" fmla="*/ 131670 w 137"/>
              <a:gd name="T1" fmla="*/ 526987 h 101"/>
              <a:gd name="T2" fmla="*/ 1065328 w 137"/>
              <a:gd name="T3" fmla="*/ 790481 h 101"/>
              <a:gd name="T4" fmla="*/ 1065328 w 137"/>
              <a:gd name="T5" fmla="*/ 790481 h 101"/>
              <a:gd name="T6" fmla="*/ 406979 w 137"/>
              <a:gd name="T7" fmla="*/ 71862 h 101"/>
              <a:gd name="T8" fmla="*/ 1448367 w 137"/>
              <a:gd name="T9" fmla="*/ 802458 h 101"/>
              <a:gd name="T10" fmla="*/ 1340638 w 137"/>
              <a:gd name="T11" fmla="*/ 526987 h 101"/>
              <a:gd name="T12" fmla="*/ 1580037 w 137"/>
              <a:gd name="T13" fmla="*/ 1113859 h 101"/>
              <a:gd name="T14" fmla="*/ 1580037 w 137"/>
              <a:gd name="T15" fmla="*/ 1113859 h 101"/>
              <a:gd name="T16" fmla="*/ 945628 w 137"/>
              <a:gd name="T17" fmla="*/ 1137813 h 101"/>
              <a:gd name="T18" fmla="*/ 1232908 w 137"/>
              <a:gd name="T19" fmla="*/ 1125836 h 101"/>
              <a:gd name="T20" fmla="*/ 131670 w 137"/>
              <a:gd name="T21" fmla="*/ 526987 h 10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" h="101">
                <a:moveTo>
                  <a:pt x="11" y="44"/>
                </a:moveTo>
                <a:cubicBezTo>
                  <a:pt x="0" y="38"/>
                  <a:pt x="82" y="76"/>
                  <a:pt x="89" y="66"/>
                </a:cubicBezTo>
                <a:cubicBezTo>
                  <a:pt x="89" y="66"/>
                  <a:pt x="89" y="66"/>
                  <a:pt x="89" y="66"/>
                </a:cubicBezTo>
                <a:cubicBezTo>
                  <a:pt x="95" y="55"/>
                  <a:pt x="24" y="0"/>
                  <a:pt x="34" y="6"/>
                </a:cubicBezTo>
                <a:cubicBezTo>
                  <a:pt x="121" y="67"/>
                  <a:pt x="121" y="67"/>
                  <a:pt x="121" y="67"/>
                </a:cubicBezTo>
                <a:cubicBezTo>
                  <a:pt x="112" y="44"/>
                  <a:pt x="112" y="44"/>
                  <a:pt x="112" y="44"/>
                </a:cubicBezTo>
                <a:cubicBezTo>
                  <a:pt x="114" y="45"/>
                  <a:pt x="137" y="84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27" y="101"/>
                  <a:pt x="81" y="96"/>
                  <a:pt x="79" y="95"/>
                </a:cubicBezTo>
                <a:cubicBezTo>
                  <a:pt x="103" y="94"/>
                  <a:pt x="103" y="94"/>
                  <a:pt x="103" y="94"/>
                </a:cubicBezTo>
                <a:lnTo>
                  <a:pt x="11" y="44"/>
                </a:lnTo>
                <a:close/>
              </a:path>
            </a:pathLst>
          </a:custGeom>
          <a:solidFill>
            <a:srgbClr val="00642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3933825" y="4084638"/>
            <a:ext cx="658813" cy="646112"/>
          </a:xfrm>
          <a:custGeom>
            <a:avLst/>
            <a:gdLst>
              <a:gd name="T0" fmla="*/ 203633 w 55"/>
              <a:gd name="T1" fmla="*/ 71790 h 54"/>
              <a:gd name="T2" fmla="*/ 586942 w 55"/>
              <a:gd name="T3" fmla="*/ 191441 h 54"/>
              <a:gd name="T4" fmla="*/ 455179 w 55"/>
              <a:gd name="T5" fmla="*/ 574323 h 54"/>
              <a:gd name="T6" fmla="*/ 71870 w 55"/>
              <a:gd name="T7" fmla="*/ 454672 h 54"/>
              <a:gd name="T8" fmla="*/ 203633 w 55"/>
              <a:gd name="T9" fmla="*/ 7179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" h="54">
                <a:moveTo>
                  <a:pt x="17" y="6"/>
                </a:moveTo>
                <a:cubicBezTo>
                  <a:pt x="29" y="0"/>
                  <a:pt x="43" y="4"/>
                  <a:pt x="49" y="16"/>
                </a:cubicBezTo>
                <a:cubicBezTo>
                  <a:pt x="55" y="28"/>
                  <a:pt x="50" y="43"/>
                  <a:pt x="38" y="48"/>
                </a:cubicBezTo>
                <a:cubicBezTo>
                  <a:pt x="27" y="54"/>
                  <a:pt x="12" y="50"/>
                  <a:pt x="6" y="38"/>
                </a:cubicBezTo>
                <a:cubicBezTo>
                  <a:pt x="0" y="26"/>
                  <a:pt x="5" y="12"/>
                  <a:pt x="17" y="6"/>
                </a:cubicBezTo>
                <a:close/>
              </a:path>
            </a:pathLst>
          </a:custGeom>
          <a:solidFill>
            <a:srgbClr val="00642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4484688" y="3270250"/>
            <a:ext cx="1689100" cy="1114425"/>
          </a:xfrm>
          <a:custGeom>
            <a:avLst/>
            <a:gdLst>
              <a:gd name="T0" fmla="*/ 1317738 w 141"/>
              <a:gd name="T1" fmla="*/ 71898 h 93"/>
              <a:gd name="T2" fmla="*/ 610951 w 141"/>
              <a:gd name="T3" fmla="*/ 718984 h 93"/>
              <a:gd name="T4" fmla="*/ 610951 w 141"/>
              <a:gd name="T5" fmla="*/ 718984 h 93"/>
              <a:gd name="T6" fmla="*/ 1557326 w 141"/>
              <a:gd name="T7" fmla="*/ 551221 h 93"/>
              <a:gd name="T8" fmla="*/ 395321 w 141"/>
              <a:gd name="T9" fmla="*/ 1054510 h 93"/>
              <a:gd name="T10" fmla="*/ 682828 w 141"/>
              <a:gd name="T11" fmla="*/ 1102442 h 93"/>
              <a:gd name="T12" fmla="*/ 59897 w 141"/>
              <a:gd name="T13" fmla="*/ 994594 h 93"/>
              <a:gd name="T14" fmla="*/ 59897 w 141"/>
              <a:gd name="T15" fmla="*/ 994594 h 93"/>
              <a:gd name="T16" fmla="*/ 383342 w 141"/>
              <a:gd name="T17" fmla="*/ 443373 h 93"/>
              <a:gd name="T18" fmla="*/ 227609 w 141"/>
              <a:gd name="T19" fmla="*/ 695018 h 93"/>
              <a:gd name="T20" fmla="*/ 1317738 w 141"/>
              <a:gd name="T21" fmla="*/ 71898 h 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1" h="93">
                <a:moveTo>
                  <a:pt x="110" y="6"/>
                </a:moveTo>
                <a:cubicBezTo>
                  <a:pt x="121" y="0"/>
                  <a:pt x="45" y="50"/>
                  <a:pt x="51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6" y="71"/>
                  <a:pt x="141" y="40"/>
                  <a:pt x="130" y="46"/>
                </a:cubicBezTo>
                <a:cubicBezTo>
                  <a:pt x="33" y="88"/>
                  <a:pt x="33" y="88"/>
                  <a:pt x="33" y="88"/>
                </a:cubicBezTo>
                <a:cubicBezTo>
                  <a:pt x="57" y="92"/>
                  <a:pt x="57" y="92"/>
                  <a:pt x="57" y="92"/>
                </a:cubicBezTo>
                <a:cubicBezTo>
                  <a:pt x="55" y="93"/>
                  <a:pt x="10" y="92"/>
                  <a:pt x="5" y="83"/>
                </a:cubicBezTo>
                <a:cubicBezTo>
                  <a:pt x="5" y="83"/>
                  <a:pt x="5" y="83"/>
                  <a:pt x="5" y="83"/>
                </a:cubicBezTo>
                <a:cubicBezTo>
                  <a:pt x="0" y="74"/>
                  <a:pt x="30" y="38"/>
                  <a:pt x="32" y="37"/>
                </a:cubicBezTo>
                <a:cubicBezTo>
                  <a:pt x="19" y="58"/>
                  <a:pt x="19" y="58"/>
                  <a:pt x="19" y="58"/>
                </a:cubicBezTo>
                <a:lnTo>
                  <a:pt x="110" y="6"/>
                </a:lnTo>
                <a:close/>
              </a:path>
            </a:pathLst>
          </a:custGeom>
          <a:solidFill>
            <a:srgbClr val="00642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6640513" y="2095500"/>
            <a:ext cx="874712" cy="1425575"/>
          </a:xfrm>
          <a:custGeom>
            <a:avLst/>
            <a:gdLst>
              <a:gd name="T0" fmla="*/ 64 w 73"/>
              <a:gd name="T1" fmla="*/ 119 h 119"/>
              <a:gd name="T2" fmla="*/ 57 w 73"/>
              <a:gd name="T3" fmla="*/ 118 h 119"/>
              <a:gd name="T4" fmla="*/ 0 w 73"/>
              <a:gd name="T5" fmla="*/ 7 h 119"/>
              <a:gd name="T6" fmla="*/ 4 w 73"/>
              <a:gd name="T7" fmla="*/ 0 h 119"/>
              <a:gd name="T8" fmla="*/ 64 w 73"/>
              <a:gd name="T9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119">
                <a:moveTo>
                  <a:pt x="64" y="119"/>
                </a:moveTo>
                <a:cubicBezTo>
                  <a:pt x="57" y="118"/>
                  <a:pt x="57" y="118"/>
                  <a:pt x="57" y="118"/>
                </a:cubicBezTo>
                <a:cubicBezTo>
                  <a:pt x="62" y="95"/>
                  <a:pt x="65" y="38"/>
                  <a:pt x="0" y="7"/>
                </a:cubicBezTo>
                <a:cubicBezTo>
                  <a:pt x="4" y="0"/>
                  <a:pt x="4" y="0"/>
                  <a:pt x="4" y="0"/>
                </a:cubicBezTo>
                <a:cubicBezTo>
                  <a:pt x="73" y="34"/>
                  <a:pt x="69" y="95"/>
                  <a:pt x="64" y="11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7227888" y="3305175"/>
            <a:ext cx="334962" cy="311150"/>
          </a:xfrm>
          <a:custGeom>
            <a:avLst/>
            <a:gdLst>
              <a:gd name="T0" fmla="*/ 211 w 211"/>
              <a:gd name="T1" fmla="*/ 45 h 196"/>
              <a:gd name="T2" fmla="*/ 90 w 211"/>
              <a:gd name="T3" fmla="*/ 113 h 196"/>
              <a:gd name="T4" fmla="*/ 22 w 211"/>
              <a:gd name="T5" fmla="*/ 0 h 196"/>
              <a:gd name="T6" fmla="*/ 0 w 211"/>
              <a:gd name="T7" fmla="*/ 76 h 196"/>
              <a:gd name="T8" fmla="*/ 75 w 211"/>
              <a:gd name="T9" fmla="*/ 196 h 196"/>
              <a:gd name="T10" fmla="*/ 188 w 211"/>
              <a:gd name="T11" fmla="*/ 121 h 196"/>
              <a:gd name="T12" fmla="*/ 211 w 211"/>
              <a:gd name="T13" fmla="*/ 45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96">
                <a:moveTo>
                  <a:pt x="211" y="45"/>
                </a:moveTo>
                <a:lnTo>
                  <a:pt x="90" y="113"/>
                </a:lnTo>
                <a:lnTo>
                  <a:pt x="22" y="0"/>
                </a:lnTo>
                <a:lnTo>
                  <a:pt x="0" y="76"/>
                </a:lnTo>
                <a:lnTo>
                  <a:pt x="75" y="196"/>
                </a:lnTo>
                <a:lnTo>
                  <a:pt x="188" y="121"/>
                </a:lnTo>
                <a:lnTo>
                  <a:pt x="211" y="4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5275263" y="4540250"/>
            <a:ext cx="1604962" cy="538163"/>
          </a:xfrm>
          <a:custGeom>
            <a:avLst/>
            <a:gdLst>
              <a:gd name="T0" fmla="*/ 69 w 134"/>
              <a:gd name="T1" fmla="*/ 32 h 45"/>
              <a:gd name="T2" fmla="*/ 0 w 134"/>
              <a:gd name="T3" fmla="*/ 6 h 45"/>
              <a:gd name="T4" fmla="*/ 5 w 134"/>
              <a:gd name="T5" fmla="*/ 0 h 45"/>
              <a:gd name="T6" fmla="*/ 129 w 134"/>
              <a:gd name="T7" fmla="*/ 4 h 45"/>
              <a:gd name="T8" fmla="*/ 134 w 134"/>
              <a:gd name="T9" fmla="*/ 10 h 45"/>
              <a:gd name="T10" fmla="*/ 69 w 134"/>
              <a:gd name="T11" fmla="*/ 3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45">
                <a:moveTo>
                  <a:pt x="69" y="32"/>
                </a:moveTo>
                <a:cubicBezTo>
                  <a:pt x="37" y="32"/>
                  <a:pt x="12" y="16"/>
                  <a:pt x="0" y="6"/>
                </a:cubicBezTo>
                <a:cubicBezTo>
                  <a:pt x="5" y="0"/>
                  <a:pt x="5" y="0"/>
                  <a:pt x="5" y="0"/>
                </a:cubicBezTo>
                <a:cubicBezTo>
                  <a:pt x="23" y="15"/>
                  <a:pt x="70" y="45"/>
                  <a:pt x="129" y="4"/>
                </a:cubicBezTo>
                <a:cubicBezTo>
                  <a:pt x="134" y="10"/>
                  <a:pt x="134" y="10"/>
                  <a:pt x="134" y="10"/>
                </a:cubicBezTo>
                <a:cubicBezTo>
                  <a:pt x="110" y="26"/>
                  <a:pt x="88" y="32"/>
                  <a:pt x="69" y="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5227638" y="4491038"/>
            <a:ext cx="322262" cy="312737"/>
          </a:xfrm>
          <a:custGeom>
            <a:avLst/>
            <a:gdLst>
              <a:gd name="T0" fmla="*/ 68 w 203"/>
              <a:gd name="T1" fmla="*/ 197 h 197"/>
              <a:gd name="T2" fmla="*/ 60 w 203"/>
              <a:gd name="T3" fmla="*/ 61 h 197"/>
              <a:gd name="T4" fmla="*/ 203 w 203"/>
              <a:gd name="T5" fmla="*/ 53 h 197"/>
              <a:gd name="T6" fmla="*/ 136 w 203"/>
              <a:gd name="T7" fmla="*/ 0 h 197"/>
              <a:gd name="T8" fmla="*/ 0 w 203"/>
              <a:gd name="T9" fmla="*/ 8 h 197"/>
              <a:gd name="T10" fmla="*/ 7 w 203"/>
              <a:gd name="T11" fmla="*/ 144 h 197"/>
              <a:gd name="T12" fmla="*/ 68 w 203"/>
              <a:gd name="T13" fmla="*/ 19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3" h="197">
                <a:moveTo>
                  <a:pt x="68" y="197"/>
                </a:moveTo>
                <a:lnTo>
                  <a:pt x="60" y="61"/>
                </a:lnTo>
                <a:lnTo>
                  <a:pt x="203" y="53"/>
                </a:lnTo>
                <a:lnTo>
                  <a:pt x="136" y="0"/>
                </a:lnTo>
                <a:lnTo>
                  <a:pt x="0" y="8"/>
                </a:lnTo>
                <a:lnTo>
                  <a:pt x="7" y="144"/>
                </a:lnTo>
                <a:lnTo>
                  <a:pt x="68" y="19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4484688" y="2130425"/>
            <a:ext cx="933450" cy="1438275"/>
          </a:xfrm>
          <a:custGeom>
            <a:avLst/>
            <a:gdLst>
              <a:gd name="T0" fmla="*/ 14 w 78"/>
              <a:gd name="T1" fmla="*/ 120 h 120"/>
              <a:gd name="T2" fmla="*/ 74 w 78"/>
              <a:gd name="T3" fmla="*/ 0 h 120"/>
              <a:gd name="T4" fmla="*/ 78 w 78"/>
              <a:gd name="T5" fmla="*/ 7 h 120"/>
              <a:gd name="T6" fmla="*/ 22 w 78"/>
              <a:gd name="T7" fmla="*/ 119 h 120"/>
              <a:gd name="T8" fmla="*/ 14 w 78"/>
              <a:gd name="T9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120">
                <a:moveTo>
                  <a:pt x="14" y="120"/>
                </a:moveTo>
                <a:cubicBezTo>
                  <a:pt x="0" y="44"/>
                  <a:pt x="52" y="11"/>
                  <a:pt x="74" y="0"/>
                </a:cubicBezTo>
                <a:cubicBezTo>
                  <a:pt x="78" y="7"/>
                  <a:pt x="78" y="7"/>
                  <a:pt x="78" y="7"/>
                </a:cubicBezTo>
                <a:cubicBezTo>
                  <a:pt x="56" y="17"/>
                  <a:pt x="9" y="48"/>
                  <a:pt x="22" y="119"/>
                </a:cubicBezTo>
                <a:lnTo>
                  <a:pt x="14" y="12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5167313" y="2058988"/>
            <a:ext cx="323850" cy="336550"/>
          </a:xfrm>
          <a:custGeom>
            <a:avLst/>
            <a:gdLst>
              <a:gd name="T0" fmla="*/ 0 w 204"/>
              <a:gd name="T1" fmla="*/ 30 h 212"/>
              <a:gd name="T2" fmla="*/ 128 w 204"/>
              <a:gd name="T3" fmla="*/ 83 h 212"/>
              <a:gd name="T4" fmla="*/ 75 w 204"/>
              <a:gd name="T5" fmla="*/ 212 h 212"/>
              <a:gd name="T6" fmla="*/ 151 w 204"/>
              <a:gd name="T7" fmla="*/ 174 h 212"/>
              <a:gd name="T8" fmla="*/ 204 w 204"/>
              <a:gd name="T9" fmla="*/ 53 h 212"/>
              <a:gd name="T10" fmla="*/ 75 w 204"/>
              <a:gd name="T11" fmla="*/ 0 h 212"/>
              <a:gd name="T12" fmla="*/ 0 w 204"/>
              <a:gd name="T13" fmla="*/ 3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4" h="212">
                <a:moveTo>
                  <a:pt x="0" y="30"/>
                </a:moveTo>
                <a:lnTo>
                  <a:pt x="128" y="83"/>
                </a:lnTo>
                <a:lnTo>
                  <a:pt x="75" y="212"/>
                </a:lnTo>
                <a:lnTo>
                  <a:pt x="151" y="174"/>
                </a:lnTo>
                <a:lnTo>
                  <a:pt x="204" y="53"/>
                </a:lnTo>
                <a:lnTo>
                  <a:pt x="75" y="0"/>
                </a:lnTo>
                <a:lnTo>
                  <a:pt x="0" y="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55675" y="2782888"/>
            <a:ext cx="28590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55675" y="2395538"/>
            <a:ext cx="1619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32788" y="2782888"/>
            <a:ext cx="28606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32788" y="2395538"/>
            <a:ext cx="162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703763" y="5584825"/>
            <a:ext cx="28590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335588" y="5194300"/>
            <a:ext cx="162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2838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出自【趣你的PPT】(微信:qunideppt)：最优质的PPT资源库"/>
          <p:cNvSpPr/>
          <p:nvPr/>
        </p:nvSpPr>
        <p:spPr>
          <a:xfrm>
            <a:off x="1620384" y="4118202"/>
            <a:ext cx="2019300" cy="2019300"/>
          </a:xfrm>
          <a:prstGeom prst="roundRect">
            <a:avLst>
              <a:gd name="adj" fmla="val 938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3836534" y="4118202"/>
            <a:ext cx="2019300" cy="2019300"/>
          </a:xfrm>
          <a:prstGeom prst="roundRect">
            <a:avLst>
              <a:gd name="adj" fmla="val 9385"/>
            </a:avLst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6051096" y="4118202"/>
            <a:ext cx="2019300" cy="2019300"/>
          </a:xfrm>
          <a:prstGeom prst="roundRect">
            <a:avLst>
              <a:gd name="adj" fmla="val 938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8267246" y="4118202"/>
            <a:ext cx="2019300" cy="2019300"/>
          </a:xfrm>
          <a:prstGeom prst="roundRect">
            <a:avLst>
              <a:gd name="adj" fmla="val 9385"/>
            </a:avLst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20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84" y="1046389"/>
            <a:ext cx="35814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1" name="组合 33出自【趣你的PPT】(微信:qunideppt)：最优质的PPT资源库"/>
          <p:cNvGrpSpPr>
            <a:grpSpLocks/>
          </p:cNvGrpSpPr>
          <p:nvPr/>
        </p:nvGrpSpPr>
        <p:grpSpPr bwMode="auto">
          <a:xfrm>
            <a:off x="1753734" y="4329339"/>
            <a:ext cx="1711325" cy="1684134"/>
            <a:chOff x="750057" y="4467574"/>
            <a:chExt cx="2163474" cy="2126816"/>
          </a:xfrm>
        </p:grpSpPr>
        <p:cxnSp>
          <p:nvCxnSpPr>
            <p:cNvPr id="35" name="出自【趣你的PPT】(微信:qunideppt)：最优质的PPT资源库"/>
            <p:cNvCxnSpPr/>
            <p:nvPr/>
          </p:nvCxnSpPr>
          <p:spPr>
            <a:xfrm>
              <a:off x="788188" y="5020893"/>
              <a:ext cx="2117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57" y="5119765"/>
              <a:ext cx="2163474" cy="14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82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7320" y="4467574"/>
              <a:ext cx="1895751" cy="58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  <p:grpSp>
        <p:nvGrpSpPr>
          <p:cNvPr id="8202" name="组合 37出自【趣你的PPT】(微信:qunideppt)：最优质的PPT资源库"/>
          <p:cNvGrpSpPr>
            <a:grpSpLocks/>
          </p:cNvGrpSpPr>
          <p:nvPr/>
        </p:nvGrpSpPr>
        <p:grpSpPr bwMode="auto">
          <a:xfrm>
            <a:off x="3982584" y="4321401"/>
            <a:ext cx="1712912" cy="1682751"/>
            <a:chOff x="750057" y="4467574"/>
            <a:chExt cx="2163474" cy="2127075"/>
          </a:xfrm>
        </p:grpSpPr>
        <p:cxnSp>
          <p:nvCxnSpPr>
            <p:cNvPr id="39" name="出自【趣你的PPT】(微信:qunideppt)：最优质的PPT资源库"/>
            <p:cNvCxnSpPr/>
            <p:nvPr/>
          </p:nvCxnSpPr>
          <p:spPr>
            <a:xfrm>
              <a:off x="788153" y="5019408"/>
              <a:ext cx="21173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57" y="5119765"/>
              <a:ext cx="2163474" cy="1474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82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2157" y="4467574"/>
              <a:ext cx="1895751" cy="58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  <p:grpSp>
        <p:nvGrpSpPr>
          <p:cNvPr id="8203" name="组合 41出自【趣你的PPT】(微信:qunideppt)：最优质的PPT资源库"/>
          <p:cNvGrpSpPr>
            <a:grpSpLocks/>
          </p:cNvGrpSpPr>
          <p:nvPr/>
        </p:nvGrpSpPr>
        <p:grpSpPr bwMode="auto">
          <a:xfrm>
            <a:off x="6174921" y="4329339"/>
            <a:ext cx="1712913" cy="1684338"/>
            <a:chOff x="750057" y="4467574"/>
            <a:chExt cx="2163474" cy="2127073"/>
          </a:xfrm>
        </p:grpSpPr>
        <p:cxnSp>
          <p:nvCxnSpPr>
            <p:cNvPr id="43" name="出自【趣你的PPT】(微信:qunideppt)：最优质的PPT资源库"/>
            <p:cNvCxnSpPr/>
            <p:nvPr/>
          </p:nvCxnSpPr>
          <p:spPr>
            <a:xfrm>
              <a:off x="788154" y="5020893"/>
              <a:ext cx="21173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57" y="5119765"/>
              <a:ext cx="2163474" cy="1474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82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1344" y="4467574"/>
              <a:ext cx="1836190" cy="58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  <p:grpSp>
        <p:nvGrpSpPr>
          <p:cNvPr id="8204" name="组合 45出自【趣你的PPT】(微信:qunideppt)：最优质的PPT资源库"/>
          <p:cNvGrpSpPr>
            <a:grpSpLocks/>
          </p:cNvGrpSpPr>
          <p:nvPr/>
        </p:nvGrpSpPr>
        <p:grpSpPr bwMode="auto">
          <a:xfrm>
            <a:off x="8405359" y="4329339"/>
            <a:ext cx="1712912" cy="1684338"/>
            <a:chOff x="750057" y="4467574"/>
            <a:chExt cx="2163474" cy="2127073"/>
          </a:xfrm>
        </p:grpSpPr>
        <p:cxnSp>
          <p:nvCxnSpPr>
            <p:cNvPr id="47" name="出自【趣你的PPT】(微信:qunideppt)：最优质的PPT资源库"/>
            <p:cNvCxnSpPr/>
            <p:nvPr/>
          </p:nvCxnSpPr>
          <p:spPr>
            <a:xfrm>
              <a:off x="788153" y="5020893"/>
              <a:ext cx="21173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57" y="5119765"/>
              <a:ext cx="2163474" cy="1474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82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3918" y="4467574"/>
              <a:ext cx="1895751" cy="58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  <p:sp>
        <p:nvSpPr>
          <p:cNvPr id="51" name="出自【趣你的PPT】(微信:qunideppt)：最优质的PPT资源库"/>
          <p:cNvSpPr/>
          <p:nvPr/>
        </p:nvSpPr>
        <p:spPr bwMode="auto">
          <a:xfrm>
            <a:off x="5621638" y="1982082"/>
            <a:ext cx="452437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82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03953" y="2730525"/>
            <a:ext cx="4826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68685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出自【趣你的PPT】(微信:qunideppt)：最优质的PPT资源库"/>
          <p:cNvSpPr/>
          <p:nvPr/>
        </p:nvSpPr>
        <p:spPr>
          <a:xfrm>
            <a:off x="1810884" y="1409700"/>
            <a:ext cx="7000875" cy="7858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flipH="1">
            <a:off x="1810884" y="1409700"/>
            <a:ext cx="796925" cy="785813"/>
          </a:xfrm>
          <a:prstGeom prst="flowChartDelay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1869621" y="1449388"/>
            <a:ext cx="6870700" cy="685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726871" y="1485900"/>
            <a:ext cx="5715000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1941059" y="1470025"/>
            <a:ext cx="571500" cy="619125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000" spc="-150" dirty="0">
                <a:solidFill>
                  <a:schemeClr val="bg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I</a:t>
            </a:r>
            <a:endParaRPr lang="ko-KR" altLang="en-US" sz="3000" spc="-150" dirty="0">
              <a:solidFill>
                <a:schemeClr val="bg1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 bwMode="auto">
          <a:xfrm>
            <a:off x="8489496" y="6037263"/>
            <a:ext cx="2065338" cy="227012"/>
          </a:xfrm>
          <a:prstGeom prst="ellipse">
            <a:avLst/>
          </a:prstGeom>
          <a:gradFill flip="none" rotWithShape="1">
            <a:gsLst>
              <a:gs pos="0">
                <a:srgbClr val="1482B6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33" name="出自【趣你的PPT】(微信:qunideppt)：最优质的PPT资源库" descr="캐릭터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359" y="4478338"/>
            <a:ext cx="204152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出自【趣你的PPT】(微信:qunideppt)：最优质的PPT资源库"/>
          <p:cNvSpPr/>
          <p:nvPr/>
        </p:nvSpPr>
        <p:spPr>
          <a:xfrm>
            <a:off x="1810884" y="2338388"/>
            <a:ext cx="7000875" cy="78581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 flipH="1">
            <a:off x="1810884" y="2338388"/>
            <a:ext cx="796925" cy="785812"/>
          </a:xfrm>
          <a:prstGeom prst="flowChartDelay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1869621" y="2378075"/>
            <a:ext cx="6870700" cy="685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1953759" y="2409825"/>
            <a:ext cx="571500" cy="619125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000" spc="-150" dirty="0">
                <a:solidFill>
                  <a:schemeClr val="bg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II</a:t>
            </a:r>
            <a:endParaRPr lang="ko-KR" altLang="en-US" sz="3000" spc="-150" dirty="0">
              <a:solidFill>
                <a:schemeClr val="bg1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757034" y="2411413"/>
            <a:ext cx="5715000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1810884" y="3267075"/>
            <a:ext cx="7000875" cy="7858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 flipH="1">
            <a:off x="1796596" y="3267075"/>
            <a:ext cx="825500" cy="785813"/>
          </a:xfrm>
          <a:prstGeom prst="flowChartDelay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1869621" y="3306763"/>
            <a:ext cx="6870700" cy="685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1964871" y="3338513"/>
            <a:ext cx="571500" cy="619125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000" spc="-150" dirty="0">
                <a:solidFill>
                  <a:schemeClr val="bg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III</a:t>
            </a:r>
            <a:endParaRPr lang="ko-KR" altLang="en-US" sz="3000" spc="-150" dirty="0">
              <a:solidFill>
                <a:schemeClr val="bg1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742746" y="3333750"/>
            <a:ext cx="5715000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1810884" y="4195763"/>
            <a:ext cx="7000875" cy="78581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 flipH="1">
            <a:off x="1796596" y="4195763"/>
            <a:ext cx="825500" cy="785812"/>
          </a:xfrm>
          <a:prstGeom prst="flowChartDelay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1869621" y="4235450"/>
            <a:ext cx="6870700" cy="685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1893434" y="4267200"/>
            <a:ext cx="785812" cy="619125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000" spc="-150" dirty="0">
                <a:solidFill>
                  <a:schemeClr val="bg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IV</a:t>
            </a:r>
            <a:endParaRPr lang="ko-KR" altLang="en-US" sz="3000" spc="-150" dirty="0">
              <a:solidFill>
                <a:schemeClr val="bg1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774496" y="4259263"/>
            <a:ext cx="5715000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1810884" y="5124450"/>
            <a:ext cx="7000875" cy="7858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 flipH="1">
            <a:off x="1796596" y="5124450"/>
            <a:ext cx="825500" cy="785813"/>
          </a:xfrm>
          <a:prstGeom prst="flowChartDelay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1869621" y="5164138"/>
            <a:ext cx="6870700" cy="685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2" name="出自【趣你的PPT】(微信:qunideppt)：最优质的PPT资源库"/>
          <p:cNvSpPr txBox="1">
            <a:spLocks/>
          </p:cNvSpPr>
          <p:nvPr/>
        </p:nvSpPr>
        <p:spPr>
          <a:xfrm>
            <a:off x="1858509" y="5195888"/>
            <a:ext cx="785812" cy="619125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000" spc="-150" dirty="0">
                <a:solidFill>
                  <a:schemeClr val="bg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V</a:t>
            </a:r>
            <a:endParaRPr lang="ko-KR" altLang="en-US" sz="3000" spc="-150" dirty="0">
              <a:solidFill>
                <a:schemeClr val="bg1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5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774496" y="5195888"/>
            <a:ext cx="5715000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73291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4262977" y="1892128"/>
            <a:ext cx="3609007" cy="3829092"/>
            <a:chOff x="4111204" y="1818673"/>
            <a:chExt cx="3609007" cy="38290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351296" y="1990165"/>
              <a:ext cx="3178161" cy="3657600"/>
              <a:chOff x="1841178" y="1532965"/>
              <a:chExt cx="3178161" cy="3657600"/>
            </a:xfrm>
          </p:grpSpPr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1841178" y="1532965"/>
                <a:ext cx="3171712" cy="273423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>
              <a:xfrm rot="10800000">
                <a:off x="1847627" y="2456330"/>
                <a:ext cx="3171712" cy="273423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698730" y="1818673"/>
              <a:ext cx="522775" cy="522775"/>
              <a:chOff x="1387636" y="3069243"/>
              <a:chExt cx="1319705" cy="1319705"/>
            </a:xfrm>
          </p:grpSpPr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1387636" y="3069243"/>
                <a:ext cx="1319705" cy="13197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/>
              <p:nvPr/>
            </p:nvSpPr>
            <p:spPr>
              <a:xfrm>
                <a:off x="1545464" y="3227294"/>
                <a:ext cx="1003824" cy="1003824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111204" y="4373117"/>
              <a:ext cx="522775" cy="522775"/>
              <a:chOff x="1387636" y="3069243"/>
              <a:chExt cx="1319705" cy="1319705"/>
            </a:xfrm>
          </p:grpSpPr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1387636" y="3069243"/>
                <a:ext cx="1319705" cy="13197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1545464" y="3227294"/>
                <a:ext cx="1003824" cy="1003824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7197436" y="4373117"/>
              <a:ext cx="522775" cy="522775"/>
              <a:chOff x="1387636" y="3069243"/>
              <a:chExt cx="1319705" cy="1319705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1387636" y="3069243"/>
                <a:ext cx="1319705" cy="13197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1545464" y="3227294"/>
                <a:ext cx="1003824" cy="1003824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263119" y="2722948"/>
            <a:ext cx="522775" cy="522775"/>
            <a:chOff x="1387636" y="3069243"/>
            <a:chExt cx="1319705" cy="1319705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387636" y="3069243"/>
              <a:ext cx="1319705" cy="131970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545464" y="3227294"/>
              <a:ext cx="1003824" cy="1003824"/>
            </a:xfrm>
            <a:prstGeom prst="ellipse">
              <a:avLst/>
            </a:prstGeom>
            <a:solidFill>
              <a:srgbClr val="00642D"/>
            </a:soli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7349209" y="2722947"/>
            <a:ext cx="522775" cy="522775"/>
            <a:chOff x="1387636" y="3069243"/>
            <a:chExt cx="1319705" cy="1319705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387636" y="3069243"/>
              <a:ext cx="1319705" cy="131970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190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545464" y="3227294"/>
              <a:ext cx="1003824" cy="1003824"/>
            </a:xfrm>
            <a:prstGeom prst="ellipse">
              <a:avLst/>
            </a:prstGeom>
            <a:solidFill>
              <a:srgbClr val="00642D"/>
            </a:soli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19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5850503" y="5369937"/>
            <a:ext cx="522775" cy="522775"/>
            <a:chOff x="1387636" y="3069243"/>
            <a:chExt cx="1319705" cy="1319705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1387636" y="3069243"/>
              <a:ext cx="1319705" cy="131970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190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545464" y="3227294"/>
              <a:ext cx="1003824" cy="1003824"/>
            </a:xfrm>
            <a:prstGeom prst="ellipse">
              <a:avLst/>
            </a:prstGeom>
            <a:solidFill>
              <a:srgbClr val="00642D"/>
            </a:soli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190">
                <a:solidFill>
                  <a:prstClr val="white"/>
                </a:solidFill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4734623" y="1344717"/>
            <a:ext cx="276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5396927" y="1016000"/>
            <a:ext cx="2226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246801" y="2922778"/>
            <a:ext cx="276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624247" y="2584224"/>
            <a:ext cx="1566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246659" y="4646403"/>
            <a:ext cx="276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624105" y="4307849"/>
            <a:ext cx="1566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11474" y="2922778"/>
            <a:ext cx="276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11332" y="2579740"/>
            <a:ext cx="1566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311332" y="4646403"/>
            <a:ext cx="276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311332" y="4303365"/>
            <a:ext cx="1566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436486" y="6322418"/>
            <a:ext cx="330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83826" y="5983864"/>
            <a:ext cx="2226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4396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出自【趣你的PPT】(微信:qunideppt)：最优质的PPT资源库"/>
          <p:cNvSpPr/>
          <p:nvPr/>
        </p:nvSpPr>
        <p:spPr>
          <a:xfrm>
            <a:off x="75436" y="0"/>
            <a:ext cx="1663476" cy="6858000"/>
          </a:xfrm>
          <a:custGeom>
            <a:avLst/>
            <a:gdLst>
              <a:gd name="connsiteX0" fmla="*/ 0 w 1663476"/>
              <a:gd name="connsiteY0" fmla="*/ 0 h 6858000"/>
              <a:gd name="connsiteX1" fmla="*/ 293324 w 1663476"/>
              <a:gd name="connsiteY1" fmla="*/ 0 h 6858000"/>
              <a:gd name="connsiteX2" fmla="*/ 1663476 w 1663476"/>
              <a:gd name="connsiteY2" fmla="*/ 3429000 h 6858000"/>
              <a:gd name="connsiteX3" fmla="*/ 293324 w 1663476"/>
              <a:gd name="connsiteY3" fmla="*/ 6858000 h 6858000"/>
              <a:gd name="connsiteX4" fmla="*/ 0 w 16634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476" h="6858000">
                <a:moveTo>
                  <a:pt x="0" y="0"/>
                </a:moveTo>
                <a:lnTo>
                  <a:pt x="293324" y="0"/>
                </a:lnTo>
                <a:lnTo>
                  <a:pt x="1663476" y="3429000"/>
                </a:lnTo>
                <a:lnTo>
                  <a:pt x="29332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出自【趣你的PPT】(微信:qunideppt)：最优质的PPT资源库"/>
          <p:cNvSpPr/>
          <p:nvPr/>
        </p:nvSpPr>
        <p:spPr>
          <a:xfrm>
            <a:off x="1227907" y="0"/>
            <a:ext cx="3213464" cy="6858000"/>
          </a:xfrm>
          <a:custGeom>
            <a:avLst/>
            <a:gdLst>
              <a:gd name="connsiteX0" fmla="*/ 0 w 3213464"/>
              <a:gd name="connsiteY0" fmla="*/ 0 h 6858000"/>
              <a:gd name="connsiteX1" fmla="*/ 1839744 w 3213464"/>
              <a:gd name="connsiteY1" fmla="*/ 0 h 6858000"/>
              <a:gd name="connsiteX2" fmla="*/ 3213464 w 3213464"/>
              <a:gd name="connsiteY2" fmla="*/ 3429000 h 6858000"/>
              <a:gd name="connsiteX3" fmla="*/ 1839744 w 3213464"/>
              <a:gd name="connsiteY3" fmla="*/ 6858000 h 6858000"/>
              <a:gd name="connsiteX4" fmla="*/ 0 w 3213464"/>
              <a:gd name="connsiteY4" fmla="*/ 6858000 h 6858000"/>
              <a:gd name="connsiteX5" fmla="*/ 1370152 w 3213464"/>
              <a:gd name="connsiteY5" fmla="*/ 34290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3464" h="6858000">
                <a:moveTo>
                  <a:pt x="0" y="0"/>
                </a:moveTo>
                <a:lnTo>
                  <a:pt x="1839744" y="0"/>
                </a:lnTo>
                <a:lnTo>
                  <a:pt x="3213464" y="3429000"/>
                </a:lnTo>
                <a:lnTo>
                  <a:pt x="1839744" y="6858000"/>
                </a:lnTo>
                <a:lnTo>
                  <a:pt x="0" y="6858000"/>
                </a:lnTo>
                <a:lnTo>
                  <a:pt x="1370152" y="3429001"/>
                </a:lnTo>
                <a:close/>
              </a:path>
            </a:pathLst>
          </a:cu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8" name="出自【趣你的PPT】(微信:qunideppt)：最优质的PPT资源库"/>
          <p:cNvSpPr/>
          <p:nvPr/>
        </p:nvSpPr>
        <p:spPr>
          <a:xfrm>
            <a:off x="1227908" y="0"/>
            <a:ext cx="3122203" cy="6858000"/>
          </a:xfrm>
          <a:custGeom>
            <a:avLst/>
            <a:gdLst>
              <a:gd name="connsiteX0" fmla="*/ 0 w 3122203"/>
              <a:gd name="connsiteY0" fmla="*/ 0 h 6858000"/>
              <a:gd name="connsiteX1" fmla="*/ 1748483 w 3122203"/>
              <a:gd name="connsiteY1" fmla="*/ 0 h 6858000"/>
              <a:gd name="connsiteX2" fmla="*/ 3122203 w 3122203"/>
              <a:gd name="connsiteY2" fmla="*/ 3429000 h 6858000"/>
              <a:gd name="connsiteX3" fmla="*/ 1748483 w 3122203"/>
              <a:gd name="connsiteY3" fmla="*/ 6858000 h 6858000"/>
              <a:gd name="connsiteX4" fmla="*/ 0 w 3122203"/>
              <a:gd name="connsiteY4" fmla="*/ 6858000 h 6858000"/>
              <a:gd name="connsiteX5" fmla="*/ 1370152 w 3122203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2203" h="6858000">
                <a:moveTo>
                  <a:pt x="0" y="0"/>
                </a:moveTo>
                <a:lnTo>
                  <a:pt x="1748483" y="0"/>
                </a:lnTo>
                <a:lnTo>
                  <a:pt x="3122203" y="3429000"/>
                </a:lnTo>
                <a:lnTo>
                  <a:pt x="1748483" y="6858000"/>
                </a:lnTo>
                <a:lnTo>
                  <a:pt x="0" y="6858000"/>
                </a:lnTo>
                <a:lnTo>
                  <a:pt x="1370152" y="34290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6" name="出自【趣你的PPT】(微信:qunideppt)：最优质的PPT资源库"/>
          <p:cNvSpPr txBox="1">
            <a:spLocks noChangeArrowheads="1"/>
          </p:cNvSpPr>
          <p:nvPr/>
        </p:nvSpPr>
        <p:spPr bwMode="auto">
          <a:xfrm rot="4089483">
            <a:off x="1818756" y="1362683"/>
            <a:ext cx="213067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87" name="出自【趣你的PPT】(微信:qunideppt)：最优质的PPT资源库"/>
          <p:cNvSpPr txBox="1">
            <a:spLocks noChangeArrowheads="1"/>
          </p:cNvSpPr>
          <p:nvPr/>
        </p:nvSpPr>
        <p:spPr bwMode="auto">
          <a:xfrm rot="6727672">
            <a:off x="1146456" y="4571505"/>
            <a:ext cx="346891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 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8" name="出自【趣你的PPT】(微信:qunideppt)：最优质的PPT资源库"/>
          <p:cNvSpPr/>
          <p:nvPr/>
        </p:nvSpPr>
        <p:spPr>
          <a:xfrm>
            <a:off x="6188626" y="4911092"/>
            <a:ext cx="3200400" cy="5920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出自【趣你的PPT】(微信:qunideppt)：最优质的PPT资源库"/>
          <p:cNvSpPr/>
          <p:nvPr/>
        </p:nvSpPr>
        <p:spPr>
          <a:xfrm>
            <a:off x="6239502" y="3741848"/>
            <a:ext cx="3200400" cy="5920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出自【趣你的PPT】(微信:qunideppt)：最优质的PPT资源库"/>
          <p:cNvSpPr/>
          <p:nvPr/>
        </p:nvSpPr>
        <p:spPr>
          <a:xfrm>
            <a:off x="6188626" y="2572992"/>
            <a:ext cx="3200400" cy="5920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出自【趣你的PPT】(微信:qunideppt)：最优质的PPT资源库"/>
          <p:cNvSpPr/>
          <p:nvPr/>
        </p:nvSpPr>
        <p:spPr>
          <a:xfrm>
            <a:off x="6188626" y="1354595"/>
            <a:ext cx="3200400" cy="5920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767709" y="1389025"/>
            <a:ext cx="25099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项目情况概述</a:t>
            </a:r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767709" y="2616842"/>
            <a:ext cx="25099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行业市场分析</a:t>
            </a:r>
          </a:p>
        </p:txBody>
      </p: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767709" y="3780829"/>
            <a:ext cx="25099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营销策略陈述</a:t>
            </a:r>
          </a:p>
        </p:txBody>
      </p:sp>
      <p:sp>
        <p:nvSpPr>
          <p:cNvPr id="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767709" y="4946649"/>
            <a:ext cx="25099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财务风险管控</a:t>
            </a:r>
          </a:p>
        </p:txBody>
      </p:sp>
      <p:grpSp>
        <p:nvGrpSpPr>
          <p:cNvPr id="203" name="Group 202出自【趣你的PPT】(微信:qunideppt)：最优质的PPT资源库"/>
          <p:cNvGrpSpPr/>
          <p:nvPr/>
        </p:nvGrpSpPr>
        <p:grpSpPr>
          <a:xfrm>
            <a:off x="5596898" y="2435248"/>
            <a:ext cx="920663" cy="805229"/>
            <a:chOff x="155576" y="1598613"/>
            <a:chExt cx="4165600" cy="3643313"/>
          </a:xfrm>
        </p:grpSpPr>
        <p:sp>
          <p:nvSpPr>
            <p:cNvPr id="2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0426" y="1951038"/>
              <a:ext cx="3063875" cy="30654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4388" y="4111626"/>
              <a:ext cx="587375" cy="19050"/>
            </a:xfrm>
            <a:custGeom>
              <a:avLst/>
              <a:gdLst>
                <a:gd name="T0" fmla="*/ 0 w 130"/>
                <a:gd name="T1" fmla="*/ 0 h 4"/>
                <a:gd name="T2" fmla="*/ 0 w 130"/>
                <a:gd name="T3" fmla="*/ 0 h 4"/>
                <a:gd name="T4" fmla="*/ 0 w 130"/>
                <a:gd name="T5" fmla="*/ 0 h 4"/>
                <a:gd name="T6" fmla="*/ 0 w 130"/>
                <a:gd name="T7" fmla="*/ 0 h 4"/>
                <a:gd name="T8" fmla="*/ 13 w 130"/>
                <a:gd name="T9" fmla="*/ 4 h 4"/>
                <a:gd name="T10" fmla="*/ 63 w 130"/>
                <a:gd name="T11" fmla="*/ 4 h 4"/>
                <a:gd name="T12" fmla="*/ 66 w 130"/>
                <a:gd name="T13" fmla="*/ 4 h 4"/>
                <a:gd name="T14" fmla="*/ 116 w 130"/>
                <a:gd name="T15" fmla="*/ 4 h 4"/>
                <a:gd name="T16" fmla="*/ 130 w 130"/>
                <a:gd name="T17" fmla="*/ 0 h 4"/>
                <a:gd name="T18" fmla="*/ 129 w 130"/>
                <a:gd name="T19" fmla="*/ 0 h 4"/>
                <a:gd name="T20" fmla="*/ 0 w 130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4"/>
                    <a:pt x="13" y="4"/>
                  </a:cubicBezTo>
                  <a:cubicBezTo>
                    <a:pt x="33" y="4"/>
                    <a:pt x="55" y="4"/>
                    <a:pt x="63" y="4"/>
                  </a:cubicBezTo>
                  <a:cubicBezTo>
                    <a:pt x="65" y="4"/>
                    <a:pt x="66" y="4"/>
                    <a:pt x="66" y="4"/>
                  </a:cubicBezTo>
                  <a:cubicBezTo>
                    <a:pt x="74" y="4"/>
                    <a:pt x="95" y="4"/>
                    <a:pt x="116" y="4"/>
                  </a:cubicBezTo>
                  <a:cubicBezTo>
                    <a:pt x="126" y="4"/>
                    <a:pt x="130" y="4"/>
                    <a:pt x="130" y="0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5651" y="3913188"/>
              <a:ext cx="692150" cy="217488"/>
            </a:xfrm>
            <a:custGeom>
              <a:avLst/>
              <a:gdLst>
                <a:gd name="T0" fmla="*/ 129 w 153"/>
                <a:gd name="T1" fmla="*/ 30 h 48"/>
                <a:gd name="T2" fmla="*/ 120 w 153"/>
                <a:gd name="T3" fmla="*/ 0 h 48"/>
                <a:gd name="T4" fmla="*/ 78 w 153"/>
                <a:gd name="T5" fmla="*/ 0 h 48"/>
                <a:gd name="T6" fmla="*/ 75 w 153"/>
                <a:gd name="T7" fmla="*/ 0 h 48"/>
                <a:gd name="T8" fmla="*/ 33 w 153"/>
                <a:gd name="T9" fmla="*/ 0 h 48"/>
                <a:gd name="T10" fmla="*/ 24 w 153"/>
                <a:gd name="T11" fmla="*/ 30 h 48"/>
                <a:gd name="T12" fmla="*/ 25 w 153"/>
                <a:gd name="T13" fmla="*/ 48 h 48"/>
                <a:gd name="T14" fmla="*/ 75 w 153"/>
                <a:gd name="T15" fmla="*/ 48 h 48"/>
                <a:gd name="T16" fmla="*/ 78 w 153"/>
                <a:gd name="T17" fmla="*/ 48 h 48"/>
                <a:gd name="T18" fmla="*/ 128 w 153"/>
                <a:gd name="T19" fmla="*/ 48 h 48"/>
                <a:gd name="T20" fmla="*/ 129 w 153"/>
                <a:gd name="T2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48">
                  <a:moveTo>
                    <a:pt x="129" y="30"/>
                  </a:moveTo>
                  <a:cubicBezTo>
                    <a:pt x="120" y="21"/>
                    <a:pt x="120" y="0"/>
                    <a:pt x="12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21"/>
                    <a:pt x="24" y="30"/>
                  </a:cubicBezTo>
                  <a:cubicBezTo>
                    <a:pt x="14" y="40"/>
                    <a:pt x="0" y="48"/>
                    <a:pt x="25" y="48"/>
                  </a:cubicBezTo>
                  <a:cubicBezTo>
                    <a:pt x="45" y="48"/>
                    <a:pt x="67" y="48"/>
                    <a:pt x="75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6" y="48"/>
                    <a:pt x="108" y="48"/>
                    <a:pt x="128" y="48"/>
                  </a:cubicBezTo>
                  <a:cubicBezTo>
                    <a:pt x="153" y="48"/>
                    <a:pt x="139" y="40"/>
                    <a:pt x="129" y="30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9826" y="4025901"/>
              <a:ext cx="307975" cy="104775"/>
            </a:xfrm>
            <a:custGeom>
              <a:avLst/>
              <a:gdLst>
                <a:gd name="T0" fmla="*/ 0 w 68"/>
                <a:gd name="T1" fmla="*/ 23 h 23"/>
                <a:gd name="T2" fmla="*/ 42 w 68"/>
                <a:gd name="T3" fmla="*/ 0 h 23"/>
                <a:gd name="T4" fmla="*/ 45 w 68"/>
                <a:gd name="T5" fmla="*/ 4 h 23"/>
                <a:gd name="T6" fmla="*/ 45 w 68"/>
                <a:gd name="T7" fmla="*/ 23 h 23"/>
                <a:gd name="T8" fmla="*/ 0 w 68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3">
                  <a:moveTo>
                    <a:pt x="0" y="23"/>
                  </a:moveTo>
                  <a:cubicBezTo>
                    <a:pt x="5" y="12"/>
                    <a:pt x="21" y="2"/>
                    <a:pt x="42" y="0"/>
                  </a:cubicBezTo>
                  <a:cubicBezTo>
                    <a:pt x="43" y="1"/>
                    <a:pt x="44" y="3"/>
                    <a:pt x="45" y="4"/>
                  </a:cubicBezTo>
                  <a:cubicBezTo>
                    <a:pt x="54" y="14"/>
                    <a:pt x="68" y="23"/>
                    <a:pt x="45" y="23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25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0413" y="4025901"/>
              <a:ext cx="311150" cy="104775"/>
            </a:xfrm>
            <a:custGeom>
              <a:avLst/>
              <a:gdLst>
                <a:gd name="T0" fmla="*/ 69 w 69"/>
                <a:gd name="T1" fmla="*/ 23 h 23"/>
                <a:gd name="T2" fmla="*/ 27 w 69"/>
                <a:gd name="T3" fmla="*/ 0 h 23"/>
                <a:gd name="T4" fmla="*/ 23 w 69"/>
                <a:gd name="T5" fmla="*/ 4 h 23"/>
                <a:gd name="T6" fmla="*/ 23 w 69"/>
                <a:gd name="T7" fmla="*/ 23 h 23"/>
                <a:gd name="T8" fmla="*/ 69 w 6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69" y="23"/>
                  </a:moveTo>
                  <a:cubicBezTo>
                    <a:pt x="63" y="12"/>
                    <a:pt x="47" y="2"/>
                    <a:pt x="27" y="0"/>
                  </a:cubicBezTo>
                  <a:cubicBezTo>
                    <a:pt x="26" y="1"/>
                    <a:pt x="25" y="3"/>
                    <a:pt x="23" y="4"/>
                  </a:cubicBezTo>
                  <a:cubicBezTo>
                    <a:pt x="14" y="14"/>
                    <a:pt x="0" y="23"/>
                    <a:pt x="23" y="23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425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5188" y="4125913"/>
              <a:ext cx="473075" cy="0"/>
            </a:xfrm>
            <a:custGeom>
              <a:avLst/>
              <a:gdLst>
                <a:gd name="T0" fmla="*/ 0 w 105"/>
                <a:gd name="T1" fmla="*/ 26 w 105"/>
                <a:gd name="T2" fmla="*/ 52 w 105"/>
                <a:gd name="T3" fmla="*/ 79 w 105"/>
                <a:gd name="T4" fmla="*/ 92 w 105"/>
                <a:gd name="T5" fmla="*/ 105 w 105"/>
                <a:gd name="T6" fmla="*/ 92 w 105"/>
                <a:gd name="T7" fmla="*/ 79 w 105"/>
                <a:gd name="T8" fmla="*/ 52 w 105"/>
                <a:gd name="T9" fmla="*/ 26 w 105"/>
                <a:gd name="T10" fmla="*/ 0 w 1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05">
                  <a:moveTo>
                    <a:pt x="0" y="0"/>
                  </a:moveTo>
                  <a:cubicBezTo>
                    <a:pt x="9" y="0"/>
                    <a:pt x="18" y="0"/>
                    <a:pt x="2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8588" y="3749676"/>
              <a:ext cx="1933575" cy="163513"/>
            </a:xfrm>
            <a:custGeom>
              <a:avLst/>
              <a:gdLst>
                <a:gd name="T0" fmla="*/ 0 w 428"/>
                <a:gd name="T1" fmla="*/ 23 h 36"/>
                <a:gd name="T2" fmla="*/ 16 w 428"/>
                <a:gd name="T3" fmla="*/ 36 h 36"/>
                <a:gd name="T4" fmla="*/ 211 w 428"/>
                <a:gd name="T5" fmla="*/ 36 h 36"/>
                <a:gd name="T6" fmla="*/ 218 w 428"/>
                <a:gd name="T7" fmla="*/ 36 h 36"/>
                <a:gd name="T8" fmla="*/ 413 w 428"/>
                <a:gd name="T9" fmla="*/ 36 h 36"/>
                <a:gd name="T10" fmla="*/ 428 w 428"/>
                <a:gd name="T11" fmla="*/ 23 h 36"/>
                <a:gd name="T12" fmla="*/ 428 w 428"/>
                <a:gd name="T13" fmla="*/ 0 h 36"/>
                <a:gd name="T14" fmla="*/ 0 w 428"/>
                <a:gd name="T15" fmla="*/ 0 h 36"/>
                <a:gd name="T16" fmla="*/ 0 w 428"/>
                <a:gd name="T1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36">
                  <a:moveTo>
                    <a:pt x="0" y="23"/>
                  </a:moveTo>
                  <a:cubicBezTo>
                    <a:pt x="0" y="30"/>
                    <a:pt x="9" y="36"/>
                    <a:pt x="16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413" y="36"/>
                    <a:pt x="413" y="36"/>
                    <a:pt x="413" y="36"/>
                  </a:cubicBezTo>
                  <a:cubicBezTo>
                    <a:pt x="420" y="36"/>
                    <a:pt x="428" y="30"/>
                    <a:pt x="428" y="23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98588" y="2592388"/>
              <a:ext cx="1933575" cy="1157288"/>
            </a:xfrm>
            <a:custGeom>
              <a:avLst/>
              <a:gdLst>
                <a:gd name="T0" fmla="*/ 413 w 428"/>
                <a:gd name="T1" fmla="*/ 0 h 256"/>
                <a:gd name="T2" fmla="*/ 218 w 428"/>
                <a:gd name="T3" fmla="*/ 0 h 256"/>
                <a:gd name="T4" fmla="*/ 211 w 428"/>
                <a:gd name="T5" fmla="*/ 0 h 256"/>
                <a:gd name="T6" fmla="*/ 16 w 428"/>
                <a:gd name="T7" fmla="*/ 0 h 256"/>
                <a:gd name="T8" fmla="*/ 0 w 428"/>
                <a:gd name="T9" fmla="*/ 13 h 256"/>
                <a:gd name="T10" fmla="*/ 0 w 428"/>
                <a:gd name="T11" fmla="*/ 256 h 256"/>
                <a:gd name="T12" fmla="*/ 428 w 428"/>
                <a:gd name="T13" fmla="*/ 256 h 256"/>
                <a:gd name="T14" fmla="*/ 428 w 428"/>
                <a:gd name="T15" fmla="*/ 13 h 256"/>
                <a:gd name="T16" fmla="*/ 413 w 428"/>
                <a:gd name="T17" fmla="*/ 0 h 256"/>
                <a:gd name="T18" fmla="*/ 408 w 428"/>
                <a:gd name="T19" fmla="*/ 236 h 256"/>
                <a:gd name="T20" fmla="*/ 20 w 428"/>
                <a:gd name="T21" fmla="*/ 236 h 256"/>
                <a:gd name="T22" fmla="*/ 20 w 428"/>
                <a:gd name="T23" fmla="*/ 20 h 256"/>
                <a:gd name="T24" fmla="*/ 408 w 428"/>
                <a:gd name="T25" fmla="*/ 20 h 256"/>
                <a:gd name="T26" fmla="*/ 408 w 428"/>
                <a:gd name="T27" fmla="*/ 23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256">
                  <a:moveTo>
                    <a:pt x="413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0" y="7"/>
                    <a:pt x="0" y="13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428" y="256"/>
                    <a:pt x="428" y="256"/>
                    <a:pt x="428" y="256"/>
                  </a:cubicBezTo>
                  <a:cubicBezTo>
                    <a:pt x="428" y="13"/>
                    <a:pt x="428" y="13"/>
                    <a:pt x="428" y="13"/>
                  </a:cubicBezTo>
                  <a:cubicBezTo>
                    <a:pt x="428" y="7"/>
                    <a:pt x="420" y="0"/>
                    <a:pt x="413" y="0"/>
                  </a:cubicBezTo>
                  <a:close/>
                  <a:moveTo>
                    <a:pt x="408" y="236"/>
                  </a:moveTo>
                  <a:cubicBezTo>
                    <a:pt x="20" y="236"/>
                    <a:pt x="20" y="236"/>
                    <a:pt x="20" y="23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408" y="20"/>
                    <a:pt x="408" y="20"/>
                    <a:pt x="408" y="20"/>
                  </a:cubicBezTo>
                  <a:lnTo>
                    <a:pt x="408" y="236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8588" y="3749676"/>
              <a:ext cx="1933575" cy="163513"/>
            </a:xfrm>
            <a:custGeom>
              <a:avLst/>
              <a:gdLst>
                <a:gd name="T0" fmla="*/ 0 w 428"/>
                <a:gd name="T1" fmla="*/ 21 h 36"/>
                <a:gd name="T2" fmla="*/ 16 w 428"/>
                <a:gd name="T3" fmla="*/ 36 h 36"/>
                <a:gd name="T4" fmla="*/ 211 w 428"/>
                <a:gd name="T5" fmla="*/ 36 h 36"/>
                <a:gd name="T6" fmla="*/ 218 w 428"/>
                <a:gd name="T7" fmla="*/ 36 h 36"/>
                <a:gd name="T8" fmla="*/ 413 w 428"/>
                <a:gd name="T9" fmla="*/ 36 h 36"/>
                <a:gd name="T10" fmla="*/ 428 w 428"/>
                <a:gd name="T11" fmla="*/ 21 h 36"/>
                <a:gd name="T12" fmla="*/ 428 w 428"/>
                <a:gd name="T13" fmla="*/ 0 h 36"/>
                <a:gd name="T14" fmla="*/ 0 w 428"/>
                <a:gd name="T15" fmla="*/ 0 h 36"/>
                <a:gd name="T16" fmla="*/ 0 w 428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36">
                  <a:moveTo>
                    <a:pt x="0" y="21"/>
                  </a:moveTo>
                  <a:cubicBezTo>
                    <a:pt x="0" y="28"/>
                    <a:pt x="9" y="36"/>
                    <a:pt x="16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413" y="36"/>
                    <a:pt x="413" y="36"/>
                    <a:pt x="413" y="36"/>
                  </a:cubicBezTo>
                  <a:cubicBezTo>
                    <a:pt x="420" y="36"/>
                    <a:pt x="428" y="28"/>
                    <a:pt x="428" y="21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2251" y="2674938"/>
              <a:ext cx="1744663" cy="993775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82738" y="2746376"/>
              <a:ext cx="1612900" cy="82550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06638" y="3027363"/>
              <a:ext cx="889000" cy="26988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3538" y="2895601"/>
              <a:ext cx="360363" cy="312738"/>
            </a:xfrm>
            <a:custGeom>
              <a:avLst/>
              <a:gdLst>
                <a:gd name="T0" fmla="*/ 40 w 80"/>
                <a:gd name="T1" fmla="*/ 0 h 69"/>
                <a:gd name="T2" fmla="*/ 0 w 80"/>
                <a:gd name="T3" fmla="*/ 26 h 69"/>
                <a:gd name="T4" fmla="*/ 25 w 80"/>
                <a:gd name="T5" fmla="*/ 50 h 69"/>
                <a:gd name="T6" fmla="*/ 37 w 80"/>
                <a:gd name="T7" fmla="*/ 69 h 69"/>
                <a:gd name="T8" fmla="*/ 33 w 80"/>
                <a:gd name="T9" fmla="*/ 52 h 69"/>
                <a:gd name="T10" fmla="*/ 40 w 80"/>
                <a:gd name="T11" fmla="*/ 52 h 69"/>
                <a:gd name="T12" fmla="*/ 80 w 80"/>
                <a:gd name="T13" fmla="*/ 26 h 69"/>
                <a:gd name="T14" fmla="*/ 40 w 80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69">
                  <a:moveTo>
                    <a:pt x="40" y="0"/>
                  </a:moveTo>
                  <a:cubicBezTo>
                    <a:pt x="18" y="0"/>
                    <a:pt x="0" y="12"/>
                    <a:pt x="0" y="26"/>
                  </a:cubicBezTo>
                  <a:cubicBezTo>
                    <a:pt x="0" y="37"/>
                    <a:pt x="10" y="46"/>
                    <a:pt x="25" y="50"/>
                  </a:cubicBezTo>
                  <a:cubicBezTo>
                    <a:pt x="27" y="57"/>
                    <a:pt x="31" y="63"/>
                    <a:pt x="37" y="69"/>
                  </a:cubicBezTo>
                  <a:cubicBezTo>
                    <a:pt x="34" y="64"/>
                    <a:pt x="33" y="58"/>
                    <a:pt x="33" y="52"/>
                  </a:cubicBezTo>
                  <a:cubicBezTo>
                    <a:pt x="35" y="52"/>
                    <a:pt x="37" y="52"/>
                    <a:pt x="40" y="52"/>
                  </a:cubicBezTo>
                  <a:cubicBezTo>
                    <a:pt x="62" y="52"/>
                    <a:pt x="80" y="40"/>
                    <a:pt x="80" y="26"/>
                  </a:cubicBezTo>
                  <a:cubicBezTo>
                    <a:pt x="80" y="12"/>
                    <a:pt x="62" y="0"/>
                    <a:pt x="40" y="0"/>
                  </a:cubicBezTo>
                  <a:close/>
                </a:path>
              </a:pathLst>
            </a:cu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06638" y="3054351"/>
              <a:ext cx="889000" cy="334963"/>
            </a:xfrm>
            <a:prstGeom prst="rect">
              <a:avLst/>
            </a:pr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33538" y="3262313"/>
              <a:ext cx="360363" cy="53975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33538" y="3370263"/>
              <a:ext cx="360363" cy="53975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33538" y="3479801"/>
              <a:ext cx="360363" cy="34925"/>
            </a:xfrm>
            <a:prstGeom prst="rect">
              <a:avLst/>
            </a:prstGeom>
            <a:solidFill>
              <a:srgbClr val="FFB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01876" y="3497263"/>
              <a:ext cx="903288" cy="90488"/>
            </a:xfrm>
            <a:prstGeom prst="rect">
              <a:avLst/>
            </a:prstGeom>
            <a:solidFill>
              <a:srgbClr val="FFB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08376" y="3117851"/>
              <a:ext cx="717550" cy="971550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7888" y="3017838"/>
              <a:ext cx="903288" cy="1171575"/>
            </a:xfrm>
            <a:custGeom>
              <a:avLst/>
              <a:gdLst>
                <a:gd name="T0" fmla="*/ 200 w 200"/>
                <a:gd name="T1" fmla="*/ 10 h 259"/>
                <a:gd name="T2" fmla="*/ 190 w 200"/>
                <a:gd name="T3" fmla="*/ 0 h 259"/>
                <a:gd name="T4" fmla="*/ 11 w 200"/>
                <a:gd name="T5" fmla="*/ 0 h 259"/>
                <a:gd name="T6" fmla="*/ 0 w 200"/>
                <a:gd name="T7" fmla="*/ 10 h 259"/>
                <a:gd name="T8" fmla="*/ 0 w 200"/>
                <a:gd name="T9" fmla="*/ 249 h 259"/>
                <a:gd name="T10" fmla="*/ 11 w 200"/>
                <a:gd name="T11" fmla="*/ 259 h 259"/>
                <a:gd name="T12" fmla="*/ 190 w 200"/>
                <a:gd name="T13" fmla="*/ 259 h 259"/>
                <a:gd name="T14" fmla="*/ 200 w 200"/>
                <a:gd name="T15" fmla="*/ 249 h 259"/>
                <a:gd name="T16" fmla="*/ 200 w 200"/>
                <a:gd name="T17" fmla="*/ 10 h 259"/>
                <a:gd name="T18" fmla="*/ 180 w 200"/>
                <a:gd name="T19" fmla="*/ 237 h 259"/>
                <a:gd name="T20" fmla="*/ 20 w 200"/>
                <a:gd name="T21" fmla="*/ 237 h 259"/>
                <a:gd name="T22" fmla="*/ 20 w 200"/>
                <a:gd name="T23" fmla="*/ 22 h 259"/>
                <a:gd name="T24" fmla="*/ 180 w 200"/>
                <a:gd name="T25" fmla="*/ 22 h 259"/>
                <a:gd name="T26" fmla="*/ 180 w 200"/>
                <a:gd name="T27" fmla="*/ 23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0" h="259">
                  <a:moveTo>
                    <a:pt x="200" y="10"/>
                  </a:moveTo>
                  <a:cubicBezTo>
                    <a:pt x="200" y="4"/>
                    <a:pt x="196" y="0"/>
                    <a:pt x="19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255"/>
                    <a:pt x="5" y="259"/>
                    <a:pt x="1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6" y="259"/>
                    <a:pt x="200" y="255"/>
                    <a:pt x="200" y="249"/>
                  </a:cubicBezTo>
                  <a:lnTo>
                    <a:pt x="200" y="10"/>
                  </a:lnTo>
                  <a:close/>
                  <a:moveTo>
                    <a:pt x="180" y="237"/>
                  </a:moveTo>
                  <a:cubicBezTo>
                    <a:pt x="20" y="237"/>
                    <a:pt x="20" y="237"/>
                    <a:pt x="20" y="237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0" y="22"/>
                    <a:pt x="180" y="22"/>
                    <a:pt x="180" y="22"/>
                  </a:cubicBezTo>
                  <a:lnTo>
                    <a:pt x="180" y="237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24276" y="3343276"/>
              <a:ext cx="271463" cy="244475"/>
            </a:xfrm>
            <a:custGeom>
              <a:avLst/>
              <a:gdLst>
                <a:gd name="T0" fmla="*/ 30 w 60"/>
                <a:gd name="T1" fmla="*/ 0 h 54"/>
                <a:gd name="T2" fmla="*/ 0 w 60"/>
                <a:gd name="T3" fmla="*/ 30 h 54"/>
                <a:gd name="T4" fmla="*/ 13 w 60"/>
                <a:gd name="T5" fmla="*/ 54 h 54"/>
                <a:gd name="T6" fmla="*/ 47 w 60"/>
                <a:gd name="T7" fmla="*/ 54 h 54"/>
                <a:gd name="T8" fmla="*/ 60 w 60"/>
                <a:gd name="T9" fmla="*/ 30 h 54"/>
                <a:gd name="T10" fmla="*/ 30 w 60"/>
                <a:gd name="T11" fmla="*/ 0 h 54"/>
                <a:gd name="T12" fmla="*/ 30 w 60"/>
                <a:gd name="T13" fmla="*/ 49 h 54"/>
                <a:gd name="T14" fmla="*/ 27 w 60"/>
                <a:gd name="T15" fmla="*/ 38 h 54"/>
                <a:gd name="T16" fmla="*/ 30 w 60"/>
                <a:gd name="T17" fmla="*/ 26 h 54"/>
                <a:gd name="T18" fmla="*/ 33 w 60"/>
                <a:gd name="T19" fmla="*/ 38 h 54"/>
                <a:gd name="T20" fmla="*/ 30 w 60"/>
                <a:gd name="T21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54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0"/>
                    <a:pt x="5" y="49"/>
                    <a:pt x="13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5" y="49"/>
                    <a:pt x="60" y="4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8" y="49"/>
                    <a:pt x="27" y="44"/>
                    <a:pt x="27" y="38"/>
                  </a:cubicBezTo>
                  <a:cubicBezTo>
                    <a:pt x="27" y="31"/>
                    <a:pt x="28" y="26"/>
                    <a:pt x="30" y="26"/>
                  </a:cubicBezTo>
                  <a:cubicBezTo>
                    <a:pt x="32" y="26"/>
                    <a:pt x="33" y="31"/>
                    <a:pt x="33" y="38"/>
                  </a:cubicBezTo>
                  <a:cubicBezTo>
                    <a:pt x="33" y="44"/>
                    <a:pt x="32" y="49"/>
                    <a:pt x="30" y="49"/>
                  </a:cubicBez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83013" y="3605213"/>
              <a:ext cx="153988" cy="114300"/>
            </a:xfrm>
            <a:custGeom>
              <a:avLst/>
              <a:gdLst>
                <a:gd name="T0" fmla="*/ 0 w 34"/>
                <a:gd name="T1" fmla="*/ 21 h 25"/>
                <a:gd name="T2" fmla="*/ 8 w 34"/>
                <a:gd name="T3" fmla="*/ 21 h 25"/>
                <a:gd name="T4" fmla="*/ 17 w 34"/>
                <a:gd name="T5" fmla="*/ 25 h 25"/>
                <a:gd name="T6" fmla="*/ 26 w 34"/>
                <a:gd name="T7" fmla="*/ 21 h 25"/>
                <a:gd name="T8" fmla="*/ 34 w 34"/>
                <a:gd name="T9" fmla="*/ 21 h 25"/>
                <a:gd name="T10" fmla="*/ 34 w 34"/>
                <a:gd name="T11" fmla="*/ 0 h 25"/>
                <a:gd name="T12" fmla="*/ 0 w 34"/>
                <a:gd name="T13" fmla="*/ 0 h 25"/>
                <a:gd name="T14" fmla="*/ 0 w 34"/>
                <a:gd name="T15" fmla="*/ 21 h 25"/>
                <a:gd name="T16" fmla="*/ 4 w 34"/>
                <a:gd name="T17" fmla="*/ 4 h 25"/>
                <a:gd name="T18" fmla="*/ 30 w 34"/>
                <a:gd name="T19" fmla="*/ 4 h 25"/>
                <a:gd name="T20" fmla="*/ 30 w 34"/>
                <a:gd name="T21" fmla="*/ 8 h 25"/>
                <a:gd name="T22" fmla="*/ 4 w 34"/>
                <a:gd name="T23" fmla="*/ 8 h 25"/>
                <a:gd name="T24" fmla="*/ 4 w 34"/>
                <a:gd name="T25" fmla="*/ 4 h 25"/>
                <a:gd name="T26" fmla="*/ 4 w 34"/>
                <a:gd name="T27" fmla="*/ 12 h 25"/>
                <a:gd name="T28" fmla="*/ 30 w 34"/>
                <a:gd name="T29" fmla="*/ 12 h 25"/>
                <a:gd name="T30" fmla="*/ 30 w 34"/>
                <a:gd name="T31" fmla="*/ 15 h 25"/>
                <a:gd name="T32" fmla="*/ 4 w 34"/>
                <a:gd name="T33" fmla="*/ 15 h 25"/>
                <a:gd name="T34" fmla="*/ 4 w 34"/>
                <a:gd name="T3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5">
                  <a:moveTo>
                    <a:pt x="0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9" y="23"/>
                    <a:pt x="13" y="25"/>
                    <a:pt x="17" y="25"/>
                  </a:cubicBezTo>
                  <a:cubicBezTo>
                    <a:pt x="22" y="25"/>
                    <a:pt x="25" y="23"/>
                    <a:pt x="26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"/>
                  </a:lnTo>
                  <a:close/>
                  <a:moveTo>
                    <a:pt x="4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4"/>
                  </a:lnTo>
                  <a:close/>
                  <a:moveTo>
                    <a:pt x="4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4" y="12"/>
                  </a:ln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65538" y="3230563"/>
              <a:ext cx="388938" cy="149225"/>
            </a:xfrm>
            <a:custGeom>
              <a:avLst/>
              <a:gdLst>
                <a:gd name="T0" fmla="*/ 111 w 245"/>
                <a:gd name="T1" fmla="*/ 0 h 94"/>
                <a:gd name="T2" fmla="*/ 134 w 245"/>
                <a:gd name="T3" fmla="*/ 0 h 94"/>
                <a:gd name="T4" fmla="*/ 134 w 245"/>
                <a:gd name="T5" fmla="*/ 48 h 94"/>
                <a:gd name="T6" fmla="*/ 111 w 245"/>
                <a:gd name="T7" fmla="*/ 48 h 94"/>
                <a:gd name="T8" fmla="*/ 111 w 245"/>
                <a:gd name="T9" fmla="*/ 0 h 94"/>
                <a:gd name="T10" fmla="*/ 0 w 245"/>
                <a:gd name="T11" fmla="*/ 57 h 94"/>
                <a:gd name="T12" fmla="*/ 18 w 245"/>
                <a:gd name="T13" fmla="*/ 43 h 94"/>
                <a:gd name="T14" fmla="*/ 52 w 245"/>
                <a:gd name="T15" fmla="*/ 80 h 94"/>
                <a:gd name="T16" fmla="*/ 37 w 245"/>
                <a:gd name="T17" fmla="*/ 94 h 94"/>
                <a:gd name="T18" fmla="*/ 0 w 245"/>
                <a:gd name="T19" fmla="*/ 57 h 94"/>
                <a:gd name="T20" fmla="*/ 194 w 245"/>
                <a:gd name="T21" fmla="*/ 80 h 94"/>
                <a:gd name="T22" fmla="*/ 231 w 245"/>
                <a:gd name="T23" fmla="*/ 43 h 94"/>
                <a:gd name="T24" fmla="*/ 245 w 245"/>
                <a:gd name="T25" fmla="*/ 57 h 94"/>
                <a:gd name="T26" fmla="*/ 208 w 245"/>
                <a:gd name="T27" fmla="*/ 94 h 94"/>
                <a:gd name="T28" fmla="*/ 194 w 245"/>
                <a:gd name="T29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94">
                  <a:moveTo>
                    <a:pt x="111" y="0"/>
                  </a:moveTo>
                  <a:lnTo>
                    <a:pt x="134" y="0"/>
                  </a:lnTo>
                  <a:lnTo>
                    <a:pt x="134" y="48"/>
                  </a:lnTo>
                  <a:lnTo>
                    <a:pt x="111" y="48"/>
                  </a:lnTo>
                  <a:lnTo>
                    <a:pt x="111" y="0"/>
                  </a:lnTo>
                  <a:close/>
                  <a:moveTo>
                    <a:pt x="0" y="57"/>
                  </a:moveTo>
                  <a:lnTo>
                    <a:pt x="18" y="43"/>
                  </a:lnTo>
                  <a:lnTo>
                    <a:pt x="52" y="80"/>
                  </a:lnTo>
                  <a:lnTo>
                    <a:pt x="37" y="94"/>
                  </a:lnTo>
                  <a:lnTo>
                    <a:pt x="0" y="57"/>
                  </a:lnTo>
                  <a:close/>
                  <a:moveTo>
                    <a:pt x="194" y="80"/>
                  </a:moveTo>
                  <a:lnTo>
                    <a:pt x="231" y="43"/>
                  </a:lnTo>
                  <a:lnTo>
                    <a:pt x="245" y="57"/>
                  </a:lnTo>
                  <a:lnTo>
                    <a:pt x="208" y="94"/>
                  </a:lnTo>
                  <a:lnTo>
                    <a:pt x="194" y="80"/>
                  </a:ln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71876" y="3876676"/>
              <a:ext cx="592138" cy="31750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71876" y="3898901"/>
              <a:ext cx="592138" cy="141288"/>
            </a:xfrm>
            <a:prstGeom prst="rect">
              <a:avLst/>
            </a:pr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9151" y="3194051"/>
              <a:ext cx="447675" cy="941388"/>
            </a:xfrm>
            <a:custGeom>
              <a:avLst/>
              <a:gdLst>
                <a:gd name="T0" fmla="*/ 99 w 99"/>
                <a:gd name="T1" fmla="*/ 14 h 208"/>
                <a:gd name="T2" fmla="*/ 85 w 99"/>
                <a:gd name="T3" fmla="*/ 0 h 208"/>
                <a:gd name="T4" fmla="*/ 14 w 99"/>
                <a:gd name="T5" fmla="*/ 0 h 208"/>
                <a:gd name="T6" fmla="*/ 0 w 99"/>
                <a:gd name="T7" fmla="*/ 14 h 208"/>
                <a:gd name="T8" fmla="*/ 0 w 99"/>
                <a:gd name="T9" fmla="*/ 194 h 208"/>
                <a:gd name="T10" fmla="*/ 14 w 99"/>
                <a:gd name="T11" fmla="*/ 208 h 208"/>
                <a:gd name="T12" fmla="*/ 85 w 99"/>
                <a:gd name="T13" fmla="*/ 208 h 208"/>
                <a:gd name="T14" fmla="*/ 99 w 99"/>
                <a:gd name="T15" fmla="*/ 194 h 208"/>
                <a:gd name="T16" fmla="*/ 99 w 99"/>
                <a:gd name="T17" fmla="*/ 14 h 208"/>
                <a:gd name="T18" fmla="*/ 60 w 99"/>
                <a:gd name="T19" fmla="*/ 18 h 208"/>
                <a:gd name="T20" fmla="*/ 57 w 99"/>
                <a:gd name="T21" fmla="*/ 20 h 208"/>
                <a:gd name="T22" fmla="*/ 42 w 99"/>
                <a:gd name="T23" fmla="*/ 20 h 208"/>
                <a:gd name="T24" fmla="*/ 40 w 99"/>
                <a:gd name="T25" fmla="*/ 18 h 208"/>
                <a:gd name="T26" fmla="*/ 40 w 99"/>
                <a:gd name="T27" fmla="*/ 18 h 208"/>
                <a:gd name="T28" fmla="*/ 42 w 99"/>
                <a:gd name="T29" fmla="*/ 16 h 208"/>
                <a:gd name="T30" fmla="*/ 57 w 99"/>
                <a:gd name="T31" fmla="*/ 16 h 208"/>
                <a:gd name="T32" fmla="*/ 60 w 99"/>
                <a:gd name="T33" fmla="*/ 18 h 208"/>
                <a:gd name="T34" fmla="*/ 60 w 99"/>
                <a:gd name="T35" fmla="*/ 18 h 208"/>
                <a:gd name="T36" fmla="*/ 92 w 99"/>
                <a:gd name="T37" fmla="*/ 178 h 208"/>
                <a:gd name="T38" fmla="*/ 8 w 99"/>
                <a:gd name="T39" fmla="*/ 178 h 208"/>
                <a:gd name="T40" fmla="*/ 8 w 99"/>
                <a:gd name="T41" fmla="*/ 30 h 208"/>
                <a:gd name="T42" fmla="*/ 92 w 99"/>
                <a:gd name="T43" fmla="*/ 30 h 208"/>
                <a:gd name="T44" fmla="*/ 92 w 99"/>
                <a:gd name="T45" fmla="*/ 17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208">
                  <a:moveTo>
                    <a:pt x="99" y="14"/>
                  </a:moveTo>
                  <a:cubicBezTo>
                    <a:pt x="99" y="6"/>
                    <a:pt x="92" y="0"/>
                    <a:pt x="8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02"/>
                    <a:pt x="7" y="208"/>
                    <a:pt x="14" y="208"/>
                  </a:cubicBezTo>
                  <a:cubicBezTo>
                    <a:pt x="85" y="208"/>
                    <a:pt x="85" y="208"/>
                    <a:pt x="85" y="208"/>
                  </a:cubicBezTo>
                  <a:cubicBezTo>
                    <a:pt x="92" y="208"/>
                    <a:pt x="99" y="202"/>
                    <a:pt x="99" y="194"/>
                  </a:cubicBezTo>
                  <a:cubicBezTo>
                    <a:pt x="99" y="14"/>
                    <a:pt x="99" y="14"/>
                    <a:pt x="99" y="14"/>
                  </a:cubicBezTo>
                  <a:moveTo>
                    <a:pt x="60" y="18"/>
                  </a:moveTo>
                  <a:cubicBezTo>
                    <a:pt x="60" y="19"/>
                    <a:pt x="59" y="20"/>
                    <a:pt x="57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19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9" y="16"/>
                    <a:pt x="60" y="17"/>
                    <a:pt x="60" y="18"/>
                  </a:cubicBezTo>
                  <a:cubicBezTo>
                    <a:pt x="60" y="18"/>
                    <a:pt x="60" y="18"/>
                    <a:pt x="60" y="18"/>
                  </a:cubicBezTo>
                  <a:moveTo>
                    <a:pt x="92" y="178"/>
                  </a:moveTo>
                  <a:cubicBezTo>
                    <a:pt x="8" y="178"/>
                    <a:pt x="8" y="178"/>
                    <a:pt x="8" y="17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178"/>
                    <a:pt x="92" y="178"/>
                    <a:pt x="92" y="178"/>
                  </a:cubicBezTo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5663" y="3330576"/>
              <a:ext cx="379413" cy="668338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5663" y="3330576"/>
              <a:ext cx="379413" cy="668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3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13" y="3168651"/>
              <a:ext cx="230188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26" y="3170238"/>
              <a:ext cx="244475" cy="176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88" y="3879851"/>
              <a:ext cx="68263" cy="13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76" y="3876676"/>
              <a:ext cx="66675" cy="13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1" y="3313113"/>
              <a:ext cx="231775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188" y="3944938"/>
              <a:ext cx="41275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038" y="3184526"/>
              <a:ext cx="215900" cy="11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76" y="3184526"/>
              <a:ext cx="233363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0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26" y="3879851"/>
              <a:ext cx="61913" cy="130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1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26" y="3879851"/>
              <a:ext cx="61913" cy="130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51" y="3314701"/>
              <a:ext cx="400050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8688" y="3379788"/>
              <a:ext cx="130175" cy="144463"/>
            </a:xfrm>
            <a:custGeom>
              <a:avLst/>
              <a:gdLst>
                <a:gd name="T0" fmla="*/ 3 w 29"/>
                <a:gd name="T1" fmla="*/ 4 h 32"/>
                <a:gd name="T2" fmla="*/ 13 w 29"/>
                <a:gd name="T3" fmla="*/ 0 h 32"/>
                <a:gd name="T4" fmla="*/ 13 w 29"/>
                <a:gd name="T5" fmla="*/ 14 h 32"/>
                <a:gd name="T6" fmla="*/ 3 w 29"/>
                <a:gd name="T7" fmla="*/ 4 h 32"/>
                <a:gd name="T8" fmla="*/ 14 w 29"/>
                <a:gd name="T9" fmla="*/ 4 h 32"/>
                <a:gd name="T10" fmla="*/ 14 w 29"/>
                <a:gd name="T11" fmla="*/ 18 h 32"/>
                <a:gd name="T12" fmla="*/ 4 w 29"/>
                <a:gd name="T13" fmla="*/ 8 h 32"/>
                <a:gd name="T14" fmla="*/ 0 w 29"/>
                <a:gd name="T15" fmla="*/ 18 h 32"/>
                <a:gd name="T16" fmla="*/ 14 w 29"/>
                <a:gd name="T17" fmla="*/ 32 h 32"/>
                <a:gd name="T18" fmla="*/ 29 w 29"/>
                <a:gd name="T19" fmla="*/ 18 h 32"/>
                <a:gd name="T20" fmla="*/ 14 w 29"/>
                <a:gd name="T2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2">
                  <a:moveTo>
                    <a:pt x="3" y="4"/>
                  </a:moveTo>
                  <a:cubicBezTo>
                    <a:pt x="5" y="1"/>
                    <a:pt x="9" y="0"/>
                    <a:pt x="13" y="0"/>
                  </a:cubicBezTo>
                  <a:cubicBezTo>
                    <a:pt x="13" y="14"/>
                    <a:pt x="13" y="14"/>
                    <a:pt x="13" y="14"/>
                  </a:cubicBezTo>
                  <a:lnTo>
                    <a:pt x="3" y="4"/>
                  </a:lnTo>
                  <a:close/>
                  <a:moveTo>
                    <a:pt x="14" y="4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10"/>
                    <a:pt x="0" y="14"/>
                    <a:pt x="0" y="18"/>
                  </a:cubicBezTo>
                  <a:cubicBezTo>
                    <a:pt x="0" y="26"/>
                    <a:pt x="7" y="32"/>
                    <a:pt x="14" y="32"/>
                  </a:cubicBezTo>
                  <a:cubicBezTo>
                    <a:pt x="22" y="32"/>
                    <a:pt x="29" y="26"/>
                    <a:pt x="29" y="18"/>
                  </a:cubicBezTo>
                  <a:cubicBezTo>
                    <a:pt x="29" y="10"/>
                    <a:pt x="22" y="4"/>
                    <a:pt x="14" y="4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551238"/>
              <a:ext cx="334963" cy="14288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673476"/>
              <a:ext cx="334963" cy="17463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722688"/>
              <a:ext cx="334963" cy="14288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768726"/>
              <a:ext cx="334963" cy="12700"/>
            </a:xfrm>
            <a:prstGeom prst="rect">
              <a:avLst/>
            </a:pr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813176"/>
              <a:ext cx="334963" cy="14288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560763"/>
              <a:ext cx="334963" cy="80963"/>
            </a:xfrm>
            <a:prstGeom prst="rect">
              <a:avLst/>
            </a:pr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6513" y="1598613"/>
              <a:ext cx="1257300" cy="854075"/>
            </a:xfrm>
            <a:custGeom>
              <a:avLst/>
              <a:gdLst>
                <a:gd name="T0" fmla="*/ 278 w 278"/>
                <a:gd name="T1" fmla="*/ 134 h 189"/>
                <a:gd name="T2" fmla="*/ 223 w 278"/>
                <a:gd name="T3" fmla="*/ 189 h 189"/>
                <a:gd name="T4" fmla="*/ 55 w 278"/>
                <a:gd name="T5" fmla="*/ 189 h 189"/>
                <a:gd name="T6" fmla="*/ 0 w 278"/>
                <a:gd name="T7" fmla="*/ 134 h 189"/>
                <a:gd name="T8" fmla="*/ 46 w 278"/>
                <a:gd name="T9" fmla="*/ 79 h 189"/>
                <a:gd name="T10" fmla="*/ 46 w 278"/>
                <a:gd name="T11" fmla="*/ 73 h 189"/>
                <a:gd name="T12" fmla="*/ 80 w 278"/>
                <a:gd name="T13" fmla="*/ 39 h 189"/>
                <a:gd name="T14" fmla="*/ 102 w 278"/>
                <a:gd name="T15" fmla="*/ 47 h 189"/>
                <a:gd name="T16" fmla="*/ 166 w 278"/>
                <a:gd name="T17" fmla="*/ 0 h 189"/>
                <a:gd name="T18" fmla="*/ 235 w 278"/>
                <a:gd name="T19" fmla="*/ 75 h 189"/>
                <a:gd name="T20" fmla="*/ 234 w 278"/>
                <a:gd name="T21" fmla="*/ 80 h 189"/>
                <a:gd name="T22" fmla="*/ 278 w 278"/>
                <a:gd name="T23" fmla="*/ 13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89">
                  <a:moveTo>
                    <a:pt x="278" y="134"/>
                  </a:moveTo>
                  <a:cubicBezTo>
                    <a:pt x="278" y="164"/>
                    <a:pt x="253" y="189"/>
                    <a:pt x="223" y="189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24" y="189"/>
                    <a:pt x="0" y="164"/>
                    <a:pt x="0" y="134"/>
                  </a:cubicBezTo>
                  <a:cubicBezTo>
                    <a:pt x="0" y="106"/>
                    <a:pt x="20" y="84"/>
                    <a:pt x="46" y="79"/>
                  </a:cubicBezTo>
                  <a:cubicBezTo>
                    <a:pt x="46" y="77"/>
                    <a:pt x="46" y="75"/>
                    <a:pt x="46" y="73"/>
                  </a:cubicBezTo>
                  <a:cubicBezTo>
                    <a:pt x="46" y="54"/>
                    <a:pt x="61" y="39"/>
                    <a:pt x="80" y="39"/>
                  </a:cubicBezTo>
                  <a:cubicBezTo>
                    <a:pt x="89" y="39"/>
                    <a:pt x="96" y="42"/>
                    <a:pt x="102" y="47"/>
                  </a:cubicBezTo>
                  <a:cubicBezTo>
                    <a:pt x="113" y="23"/>
                    <a:pt x="127" y="0"/>
                    <a:pt x="166" y="0"/>
                  </a:cubicBezTo>
                  <a:cubicBezTo>
                    <a:pt x="212" y="0"/>
                    <a:pt x="235" y="37"/>
                    <a:pt x="235" y="75"/>
                  </a:cubicBezTo>
                  <a:cubicBezTo>
                    <a:pt x="235" y="77"/>
                    <a:pt x="234" y="78"/>
                    <a:pt x="234" y="80"/>
                  </a:cubicBezTo>
                  <a:cubicBezTo>
                    <a:pt x="259" y="85"/>
                    <a:pt x="278" y="107"/>
                    <a:pt x="278" y="134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57513" y="1882776"/>
              <a:ext cx="519113" cy="430213"/>
            </a:xfrm>
            <a:custGeom>
              <a:avLst/>
              <a:gdLst>
                <a:gd name="T0" fmla="*/ 13 w 115"/>
                <a:gd name="T1" fmla="*/ 19 h 95"/>
                <a:gd name="T2" fmla="*/ 32 w 115"/>
                <a:gd name="T3" fmla="*/ 0 h 95"/>
                <a:gd name="T4" fmla="*/ 50 w 115"/>
                <a:gd name="T5" fmla="*/ 19 h 95"/>
                <a:gd name="T6" fmla="*/ 32 w 115"/>
                <a:gd name="T7" fmla="*/ 37 h 95"/>
                <a:gd name="T8" fmla="*/ 13 w 115"/>
                <a:gd name="T9" fmla="*/ 19 h 95"/>
                <a:gd name="T10" fmla="*/ 41 w 115"/>
                <a:gd name="T11" fmla="*/ 61 h 95"/>
                <a:gd name="T12" fmla="*/ 38 w 115"/>
                <a:gd name="T13" fmla="*/ 52 h 95"/>
                <a:gd name="T14" fmla="*/ 44 w 115"/>
                <a:gd name="T15" fmla="*/ 39 h 95"/>
                <a:gd name="T16" fmla="*/ 39 w 115"/>
                <a:gd name="T17" fmla="*/ 39 h 95"/>
                <a:gd name="T18" fmla="*/ 24 w 115"/>
                <a:gd name="T19" fmla="*/ 39 h 95"/>
                <a:gd name="T20" fmla="*/ 0 w 115"/>
                <a:gd name="T21" fmla="*/ 62 h 95"/>
                <a:gd name="T22" fmla="*/ 0 w 115"/>
                <a:gd name="T23" fmla="*/ 82 h 95"/>
                <a:gd name="T24" fmla="*/ 0 w 115"/>
                <a:gd name="T25" fmla="*/ 82 h 95"/>
                <a:gd name="T26" fmla="*/ 1 w 115"/>
                <a:gd name="T27" fmla="*/ 83 h 95"/>
                <a:gd name="T28" fmla="*/ 30 w 115"/>
                <a:gd name="T29" fmla="*/ 88 h 95"/>
                <a:gd name="T30" fmla="*/ 30 w 115"/>
                <a:gd name="T31" fmla="*/ 79 h 95"/>
                <a:gd name="T32" fmla="*/ 41 w 115"/>
                <a:gd name="T33" fmla="*/ 61 h 95"/>
                <a:gd name="T34" fmla="*/ 83 w 115"/>
                <a:gd name="T35" fmla="*/ 37 h 95"/>
                <a:gd name="T36" fmla="*/ 102 w 115"/>
                <a:gd name="T37" fmla="*/ 19 h 95"/>
                <a:gd name="T38" fmla="*/ 83 w 115"/>
                <a:gd name="T39" fmla="*/ 0 h 95"/>
                <a:gd name="T40" fmla="*/ 65 w 115"/>
                <a:gd name="T41" fmla="*/ 19 h 95"/>
                <a:gd name="T42" fmla="*/ 83 w 115"/>
                <a:gd name="T43" fmla="*/ 37 h 95"/>
                <a:gd name="T44" fmla="*/ 91 w 115"/>
                <a:gd name="T45" fmla="*/ 39 h 95"/>
                <a:gd name="T46" fmla="*/ 75 w 115"/>
                <a:gd name="T47" fmla="*/ 39 h 95"/>
                <a:gd name="T48" fmla="*/ 68 w 115"/>
                <a:gd name="T49" fmla="*/ 40 h 95"/>
                <a:gd name="T50" fmla="*/ 73 w 115"/>
                <a:gd name="T51" fmla="*/ 52 h 95"/>
                <a:gd name="T52" fmla="*/ 70 w 115"/>
                <a:gd name="T53" fmla="*/ 61 h 95"/>
                <a:gd name="T54" fmla="*/ 81 w 115"/>
                <a:gd name="T55" fmla="*/ 79 h 95"/>
                <a:gd name="T56" fmla="*/ 81 w 115"/>
                <a:gd name="T57" fmla="*/ 88 h 95"/>
                <a:gd name="T58" fmla="*/ 85 w 115"/>
                <a:gd name="T59" fmla="*/ 88 h 95"/>
                <a:gd name="T60" fmla="*/ 114 w 115"/>
                <a:gd name="T61" fmla="*/ 83 h 95"/>
                <a:gd name="T62" fmla="*/ 115 w 115"/>
                <a:gd name="T63" fmla="*/ 82 h 95"/>
                <a:gd name="T64" fmla="*/ 115 w 115"/>
                <a:gd name="T65" fmla="*/ 82 h 95"/>
                <a:gd name="T66" fmla="*/ 115 w 115"/>
                <a:gd name="T67" fmla="*/ 62 h 95"/>
                <a:gd name="T68" fmla="*/ 91 w 115"/>
                <a:gd name="T69" fmla="*/ 39 h 95"/>
                <a:gd name="T70" fmla="*/ 44 w 115"/>
                <a:gd name="T71" fmla="*/ 52 h 95"/>
                <a:gd name="T72" fmla="*/ 55 w 115"/>
                <a:gd name="T73" fmla="*/ 64 h 95"/>
                <a:gd name="T74" fmla="*/ 67 w 115"/>
                <a:gd name="T75" fmla="*/ 52 h 95"/>
                <a:gd name="T76" fmla="*/ 55 w 115"/>
                <a:gd name="T77" fmla="*/ 41 h 95"/>
                <a:gd name="T78" fmla="*/ 44 w 115"/>
                <a:gd name="T79" fmla="*/ 52 h 95"/>
                <a:gd name="T80" fmla="*/ 60 w 115"/>
                <a:gd name="T81" fmla="*/ 65 h 95"/>
                <a:gd name="T82" fmla="*/ 50 w 115"/>
                <a:gd name="T83" fmla="*/ 65 h 95"/>
                <a:gd name="T84" fmla="*/ 35 w 115"/>
                <a:gd name="T85" fmla="*/ 80 h 95"/>
                <a:gd name="T86" fmla="*/ 35 w 115"/>
                <a:gd name="T87" fmla="*/ 92 h 95"/>
                <a:gd name="T88" fmla="*/ 35 w 115"/>
                <a:gd name="T89" fmla="*/ 92 h 95"/>
                <a:gd name="T90" fmla="*/ 36 w 115"/>
                <a:gd name="T91" fmla="*/ 92 h 95"/>
                <a:gd name="T92" fmla="*/ 57 w 115"/>
                <a:gd name="T93" fmla="*/ 95 h 95"/>
                <a:gd name="T94" fmla="*/ 74 w 115"/>
                <a:gd name="T95" fmla="*/ 92 h 95"/>
                <a:gd name="T96" fmla="*/ 75 w 115"/>
                <a:gd name="T97" fmla="*/ 92 h 95"/>
                <a:gd name="T98" fmla="*/ 75 w 115"/>
                <a:gd name="T99" fmla="*/ 92 h 95"/>
                <a:gd name="T100" fmla="*/ 75 w 115"/>
                <a:gd name="T101" fmla="*/ 80 h 95"/>
                <a:gd name="T102" fmla="*/ 60 w 115"/>
                <a:gd name="T103" fmla="*/ 6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5" h="95">
                  <a:moveTo>
                    <a:pt x="13" y="19"/>
                  </a:moveTo>
                  <a:cubicBezTo>
                    <a:pt x="13" y="8"/>
                    <a:pt x="21" y="0"/>
                    <a:pt x="32" y="0"/>
                  </a:cubicBezTo>
                  <a:cubicBezTo>
                    <a:pt x="42" y="0"/>
                    <a:pt x="50" y="8"/>
                    <a:pt x="50" y="19"/>
                  </a:cubicBezTo>
                  <a:cubicBezTo>
                    <a:pt x="50" y="29"/>
                    <a:pt x="42" y="37"/>
                    <a:pt x="32" y="37"/>
                  </a:cubicBezTo>
                  <a:cubicBezTo>
                    <a:pt x="21" y="37"/>
                    <a:pt x="13" y="29"/>
                    <a:pt x="13" y="19"/>
                  </a:cubicBezTo>
                  <a:close/>
                  <a:moveTo>
                    <a:pt x="41" y="61"/>
                  </a:moveTo>
                  <a:cubicBezTo>
                    <a:pt x="39" y="58"/>
                    <a:pt x="38" y="55"/>
                    <a:pt x="38" y="52"/>
                  </a:cubicBezTo>
                  <a:cubicBezTo>
                    <a:pt x="38" y="47"/>
                    <a:pt x="40" y="42"/>
                    <a:pt x="44" y="39"/>
                  </a:cubicBezTo>
                  <a:cubicBezTo>
                    <a:pt x="42" y="39"/>
                    <a:pt x="41" y="39"/>
                    <a:pt x="39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0" y="39"/>
                    <a:pt x="0" y="49"/>
                    <a:pt x="0" y="6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2" y="86"/>
                    <a:pt x="22" y="87"/>
                    <a:pt x="30" y="88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1"/>
                    <a:pt x="34" y="64"/>
                    <a:pt x="41" y="61"/>
                  </a:cubicBezTo>
                  <a:close/>
                  <a:moveTo>
                    <a:pt x="83" y="37"/>
                  </a:moveTo>
                  <a:cubicBezTo>
                    <a:pt x="94" y="37"/>
                    <a:pt x="102" y="29"/>
                    <a:pt x="102" y="19"/>
                  </a:cubicBezTo>
                  <a:cubicBezTo>
                    <a:pt x="102" y="8"/>
                    <a:pt x="94" y="0"/>
                    <a:pt x="83" y="0"/>
                  </a:cubicBezTo>
                  <a:cubicBezTo>
                    <a:pt x="73" y="0"/>
                    <a:pt x="65" y="8"/>
                    <a:pt x="65" y="19"/>
                  </a:cubicBezTo>
                  <a:cubicBezTo>
                    <a:pt x="65" y="29"/>
                    <a:pt x="73" y="37"/>
                    <a:pt x="83" y="37"/>
                  </a:cubicBezTo>
                  <a:close/>
                  <a:moveTo>
                    <a:pt x="91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3" y="39"/>
                    <a:pt x="70" y="39"/>
                    <a:pt x="68" y="40"/>
                  </a:cubicBezTo>
                  <a:cubicBezTo>
                    <a:pt x="71" y="43"/>
                    <a:pt x="73" y="47"/>
                    <a:pt x="73" y="52"/>
                  </a:cubicBezTo>
                  <a:cubicBezTo>
                    <a:pt x="73" y="55"/>
                    <a:pt x="72" y="58"/>
                    <a:pt x="70" y="61"/>
                  </a:cubicBezTo>
                  <a:cubicBezTo>
                    <a:pt x="76" y="64"/>
                    <a:pt x="81" y="71"/>
                    <a:pt x="81" y="79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2" y="88"/>
                    <a:pt x="84" y="88"/>
                    <a:pt x="85" y="88"/>
                  </a:cubicBezTo>
                  <a:cubicBezTo>
                    <a:pt x="103" y="88"/>
                    <a:pt x="113" y="83"/>
                    <a:pt x="114" y="83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5" y="49"/>
                    <a:pt x="104" y="39"/>
                    <a:pt x="91" y="39"/>
                  </a:cubicBezTo>
                  <a:close/>
                  <a:moveTo>
                    <a:pt x="44" y="52"/>
                  </a:moveTo>
                  <a:cubicBezTo>
                    <a:pt x="44" y="59"/>
                    <a:pt x="49" y="64"/>
                    <a:pt x="55" y="64"/>
                  </a:cubicBezTo>
                  <a:cubicBezTo>
                    <a:pt x="62" y="64"/>
                    <a:pt x="67" y="59"/>
                    <a:pt x="67" y="52"/>
                  </a:cubicBezTo>
                  <a:cubicBezTo>
                    <a:pt x="67" y="46"/>
                    <a:pt x="62" y="41"/>
                    <a:pt x="55" y="41"/>
                  </a:cubicBezTo>
                  <a:cubicBezTo>
                    <a:pt x="49" y="41"/>
                    <a:pt x="44" y="46"/>
                    <a:pt x="44" y="52"/>
                  </a:cubicBezTo>
                  <a:close/>
                  <a:moveTo>
                    <a:pt x="60" y="65"/>
                  </a:moveTo>
                  <a:cubicBezTo>
                    <a:pt x="50" y="65"/>
                    <a:pt x="50" y="65"/>
                    <a:pt x="50" y="65"/>
                  </a:cubicBezTo>
                  <a:cubicBezTo>
                    <a:pt x="42" y="65"/>
                    <a:pt x="35" y="71"/>
                    <a:pt x="35" y="80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44" y="95"/>
                    <a:pt x="51" y="95"/>
                    <a:pt x="57" y="95"/>
                  </a:cubicBezTo>
                  <a:cubicBezTo>
                    <a:pt x="67" y="95"/>
                    <a:pt x="74" y="92"/>
                    <a:pt x="74" y="92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71"/>
                    <a:pt x="68" y="65"/>
                    <a:pt x="60" y="65"/>
                  </a:cubicBez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576" y="2185988"/>
              <a:ext cx="1047750" cy="714375"/>
            </a:xfrm>
            <a:custGeom>
              <a:avLst/>
              <a:gdLst>
                <a:gd name="T0" fmla="*/ 232 w 232"/>
                <a:gd name="T1" fmla="*/ 112 h 158"/>
                <a:gd name="T2" fmla="*/ 186 w 232"/>
                <a:gd name="T3" fmla="*/ 158 h 158"/>
                <a:gd name="T4" fmla="*/ 45 w 232"/>
                <a:gd name="T5" fmla="*/ 158 h 158"/>
                <a:gd name="T6" fmla="*/ 0 w 232"/>
                <a:gd name="T7" fmla="*/ 112 h 158"/>
                <a:gd name="T8" fmla="*/ 38 w 232"/>
                <a:gd name="T9" fmla="*/ 66 h 158"/>
                <a:gd name="T10" fmla="*/ 38 w 232"/>
                <a:gd name="T11" fmla="*/ 61 h 158"/>
                <a:gd name="T12" fmla="*/ 67 w 232"/>
                <a:gd name="T13" fmla="*/ 32 h 158"/>
                <a:gd name="T14" fmla="*/ 85 w 232"/>
                <a:gd name="T15" fmla="*/ 39 h 158"/>
                <a:gd name="T16" fmla="*/ 138 w 232"/>
                <a:gd name="T17" fmla="*/ 0 h 158"/>
                <a:gd name="T18" fmla="*/ 196 w 232"/>
                <a:gd name="T19" fmla="*/ 63 h 158"/>
                <a:gd name="T20" fmla="*/ 196 w 232"/>
                <a:gd name="T21" fmla="*/ 67 h 158"/>
                <a:gd name="T22" fmla="*/ 232 w 232"/>
                <a:gd name="T23" fmla="*/ 11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58">
                  <a:moveTo>
                    <a:pt x="232" y="112"/>
                  </a:moveTo>
                  <a:cubicBezTo>
                    <a:pt x="232" y="137"/>
                    <a:pt x="212" y="158"/>
                    <a:pt x="186" y="158"/>
                  </a:cubicBezTo>
                  <a:cubicBezTo>
                    <a:pt x="45" y="158"/>
                    <a:pt x="45" y="158"/>
                    <a:pt x="45" y="158"/>
                  </a:cubicBezTo>
                  <a:cubicBezTo>
                    <a:pt x="20" y="158"/>
                    <a:pt x="0" y="137"/>
                    <a:pt x="0" y="112"/>
                  </a:cubicBezTo>
                  <a:cubicBezTo>
                    <a:pt x="0" y="89"/>
                    <a:pt x="17" y="70"/>
                    <a:pt x="38" y="66"/>
                  </a:cubicBezTo>
                  <a:cubicBezTo>
                    <a:pt x="38" y="65"/>
                    <a:pt x="38" y="63"/>
                    <a:pt x="38" y="61"/>
                  </a:cubicBezTo>
                  <a:cubicBezTo>
                    <a:pt x="38" y="45"/>
                    <a:pt x="51" y="32"/>
                    <a:pt x="67" y="32"/>
                  </a:cubicBezTo>
                  <a:cubicBezTo>
                    <a:pt x="74" y="32"/>
                    <a:pt x="80" y="35"/>
                    <a:pt x="85" y="39"/>
                  </a:cubicBezTo>
                  <a:cubicBezTo>
                    <a:pt x="94" y="19"/>
                    <a:pt x="106" y="0"/>
                    <a:pt x="138" y="0"/>
                  </a:cubicBezTo>
                  <a:cubicBezTo>
                    <a:pt x="177" y="0"/>
                    <a:pt x="196" y="31"/>
                    <a:pt x="196" y="63"/>
                  </a:cubicBezTo>
                  <a:cubicBezTo>
                    <a:pt x="196" y="64"/>
                    <a:pt x="196" y="65"/>
                    <a:pt x="196" y="67"/>
                  </a:cubicBezTo>
                  <a:cubicBezTo>
                    <a:pt x="216" y="71"/>
                    <a:pt x="232" y="90"/>
                    <a:pt x="232" y="112"/>
                  </a:cubicBez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251" y="2516188"/>
              <a:ext cx="315913" cy="315913"/>
            </a:xfrm>
            <a:custGeom>
              <a:avLst/>
              <a:gdLst>
                <a:gd name="T0" fmla="*/ 62 w 70"/>
                <a:gd name="T1" fmla="*/ 28 h 70"/>
                <a:gd name="T2" fmla="*/ 59 w 70"/>
                <a:gd name="T3" fmla="*/ 24 h 70"/>
                <a:gd name="T4" fmla="*/ 61 w 70"/>
                <a:gd name="T5" fmla="*/ 18 h 70"/>
                <a:gd name="T6" fmla="*/ 58 w 70"/>
                <a:gd name="T7" fmla="*/ 9 h 70"/>
                <a:gd name="T8" fmla="*/ 52 w 70"/>
                <a:gd name="T9" fmla="*/ 9 h 70"/>
                <a:gd name="T10" fmla="*/ 48 w 70"/>
                <a:gd name="T11" fmla="*/ 12 h 70"/>
                <a:gd name="T12" fmla="*/ 44 w 70"/>
                <a:gd name="T13" fmla="*/ 10 h 70"/>
                <a:gd name="T14" fmla="*/ 42 w 70"/>
                <a:gd name="T15" fmla="*/ 5 h 70"/>
                <a:gd name="T16" fmla="*/ 32 w 70"/>
                <a:gd name="T17" fmla="*/ 0 h 70"/>
                <a:gd name="T18" fmla="*/ 28 w 70"/>
                <a:gd name="T19" fmla="*/ 8 h 70"/>
                <a:gd name="T20" fmla="*/ 24 w 70"/>
                <a:gd name="T21" fmla="*/ 11 h 70"/>
                <a:gd name="T22" fmla="*/ 21 w 70"/>
                <a:gd name="T23" fmla="*/ 11 h 70"/>
                <a:gd name="T24" fmla="*/ 15 w 70"/>
                <a:gd name="T25" fmla="*/ 7 h 70"/>
                <a:gd name="T26" fmla="*/ 9 w 70"/>
                <a:gd name="T27" fmla="*/ 12 h 70"/>
                <a:gd name="T28" fmla="*/ 9 w 70"/>
                <a:gd name="T29" fmla="*/ 18 h 70"/>
                <a:gd name="T30" fmla="*/ 11 w 70"/>
                <a:gd name="T31" fmla="*/ 24 h 70"/>
                <a:gd name="T32" fmla="*/ 8 w 70"/>
                <a:gd name="T33" fmla="*/ 28 h 70"/>
                <a:gd name="T34" fmla="*/ 0 w 70"/>
                <a:gd name="T35" fmla="*/ 32 h 70"/>
                <a:gd name="T36" fmla="*/ 5 w 70"/>
                <a:gd name="T37" fmla="*/ 42 h 70"/>
                <a:gd name="T38" fmla="*/ 10 w 70"/>
                <a:gd name="T39" fmla="*/ 44 h 70"/>
                <a:gd name="T40" fmla="*/ 11 w 70"/>
                <a:gd name="T41" fmla="*/ 49 h 70"/>
                <a:gd name="T42" fmla="*/ 9 w 70"/>
                <a:gd name="T43" fmla="*/ 57 h 70"/>
                <a:gd name="T44" fmla="*/ 15 w 70"/>
                <a:gd name="T45" fmla="*/ 63 h 70"/>
                <a:gd name="T46" fmla="*/ 21 w 70"/>
                <a:gd name="T47" fmla="*/ 59 h 70"/>
                <a:gd name="T48" fmla="*/ 24 w 70"/>
                <a:gd name="T49" fmla="*/ 59 h 70"/>
                <a:gd name="T50" fmla="*/ 28 w 70"/>
                <a:gd name="T51" fmla="*/ 62 h 70"/>
                <a:gd name="T52" fmla="*/ 32 w 70"/>
                <a:gd name="T53" fmla="*/ 70 h 70"/>
                <a:gd name="T54" fmla="*/ 42 w 70"/>
                <a:gd name="T55" fmla="*/ 65 h 70"/>
                <a:gd name="T56" fmla="*/ 44 w 70"/>
                <a:gd name="T57" fmla="*/ 60 h 70"/>
                <a:gd name="T58" fmla="*/ 48 w 70"/>
                <a:gd name="T59" fmla="*/ 58 h 70"/>
                <a:gd name="T60" fmla="*/ 52 w 70"/>
                <a:gd name="T61" fmla="*/ 61 h 70"/>
                <a:gd name="T62" fmla="*/ 58 w 70"/>
                <a:gd name="T63" fmla="*/ 61 h 70"/>
                <a:gd name="T64" fmla="*/ 61 w 70"/>
                <a:gd name="T65" fmla="*/ 51 h 70"/>
                <a:gd name="T66" fmla="*/ 59 w 70"/>
                <a:gd name="T67" fmla="*/ 46 h 70"/>
                <a:gd name="T68" fmla="*/ 62 w 70"/>
                <a:gd name="T69" fmla="*/ 42 h 70"/>
                <a:gd name="T70" fmla="*/ 70 w 70"/>
                <a:gd name="T71" fmla="*/ 38 h 70"/>
                <a:gd name="T72" fmla="*/ 65 w 70"/>
                <a:gd name="T73" fmla="*/ 28 h 70"/>
                <a:gd name="T74" fmla="*/ 35 w 70"/>
                <a:gd name="T75" fmla="*/ 47 h 70"/>
                <a:gd name="T76" fmla="*/ 35 w 70"/>
                <a:gd name="T77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0" h="70">
                  <a:moveTo>
                    <a:pt x="65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59" y="25"/>
                    <a:pt x="59" y="24"/>
                    <a:pt x="59" y="24"/>
                  </a:cubicBezTo>
                  <a:cubicBezTo>
                    <a:pt x="58" y="23"/>
                    <a:pt x="58" y="21"/>
                    <a:pt x="59" y="21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3" y="17"/>
                    <a:pt x="63" y="14"/>
                    <a:pt x="61" y="12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6" y="7"/>
                    <a:pt x="55" y="7"/>
                  </a:cubicBezTo>
                  <a:cubicBezTo>
                    <a:pt x="53" y="7"/>
                    <a:pt x="52" y="8"/>
                    <a:pt x="52" y="9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8" y="12"/>
                    <a:pt x="48" y="12"/>
                  </a:cubicBezTo>
                  <a:cubicBezTo>
                    <a:pt x="47" y="12"/>
                    <a:pt x="47" y="11"/>
                    <a:pt x="46" y="11"/>
                  </a:cubicBezTo>
                  <a:cubicBezTo>
                    <a:pt x="46" y="11"/>
                    <a:pt x="45" y="10"/>
                    <a:pt x="44" y="10"/>
                  </a:cubicBezTo>
                  <a:cubicBezTo>
                    <a:pt x="43" y="10"/>
                    <a:pt x="42" y="9"/>
                    <a:pt x="42" y="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8" y="2"/>
                    <a:pt x="28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5" y="10"/>
                    <a:pt x="25" y="11"/>
                    <a:pt x="24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2" y="12"/>
                    <a:pt x="21" y="11"/>
                    <a:pt x="21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7" y="14"/>
                    <a:pt x="7" y="15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3"/>
                    <a:pt x="11" y="24"/>
                  </a:cubicBezTo>
                  <a:cubicBezTo>
                    <a:pt x="11" y="24"/>
                    <a:pt x="11" y="25"/>
                    <a:pt x="10" y="26"/>
                  </a:cubicBezTo>
                  <a:cubicBezTo>
                    <a:pt x="10" y="27"/>
                    <a:pt x="9" y="28"/>
                    <a:pt x="8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10" y="43"/>
                    <a:pt x="10" y="44"/>
                  </a:cubicBezTo>
                  <a:cubicBezTo>
                    <a:pt x="11" y="45"/>
                    <a:pt x="11" y="45"/>
                    <a:pt x="11" y="46"/>
                  </a:cubicBezTo>
                  <a:cubicBezTo>
                    <a:pt x="12" y="47"/>
                    <a:pt x="12" y="48"/>
                    <a:pt x="11" y="49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7" y="53"/>
                    <a:pt x="7" y="56"/>
                    <a:pt x="9" y="57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2"/>
                    <a:pt x="14" y="63"/>
                    <a:pt x="15" y="63"/>
                  </a:cubicBezTo>
                  <a:cubicBezTo>
                    <a:pt x="17" y="63"/>
                    <a:pt x="18" y="62"/>
                    <a:pt x="18" y="61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8"/>
                    <a:pt x="23" y="58"/>
                  </a:cubicBezTo>
                  <a:cubicBezTo>
                    <a:pt x="23" y="58"/>
                    <a:pt x="23" y="58"/>
                    <a:pt x="24" y="59"/>
                  </a:cubicBezTo>
                  <a:cubicBezTo>
                    <a:pt x="25" y="59"/>
                    <a:pt x="25" y="59"/>
                    <a:pt x="26" y="60"/>
                  </a:cubicBezTo>
                  <a:cubicBezTo>
                    <a:pt x="27" y="60"/>
                    <a:pt x="28" y="61"/>
                    <a:pt x="28" y="62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68"/>
                    <a:pt x="30" y="70"/>
                    <a:pt x="32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40" y="70"/>
                    <a:pt x="42" y="68"/>
                    <a:pt x="42" y="65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1"/>
                    <a:pt x="43" y="60"/>
                    <a:pt x="44" y="60"/>
                  </a:cubicBezTo>
                  <a:cubicBezTo>
                    <a:pt x="45" y="59"/>
                    <a:pt x="46" y="59"/>
                    <a:pt x="46" y="59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9" y="59"/>
                    <a:pt x="49" y="59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3" y="63"/>
                    <a:pt x="55" y="63"/>
                  </a:cubicBezTo>
                  <a:cubicBezTo>
                    <a:pt x="56" y="63"/>
                    <a:pt x="57" y="62"/>
                    <a:pt x="58" y="61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3" y="56"/>
                    <a:pt x="63" y="53"/>
                    <a:pt x="61" y="51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8" y="48"/>
                    <a:pt x="58" y="47"/>
                    <a:pt x="59" y="46"/>
                  </a:cubicBezTo>
                  <a:cubicBezTo>
                    <a:pt x="59" y="45"/>
                    <a:pt x="59" y="45"/>
                    <a:pt x="60" y="44"/>
                  </a:cubicBezTo>
                  <a:cubicBezTo>
                    <a:pt x="60" y="43"/>
                    <a:pt x="61" y="42"/>
                    <a:pt x="62" y="42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8" y="42"/>
                    <a:pt x="70" y="40"/>
                    <a:pt x="70" y="38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30"/>
                    <a:pt x="68" y="28"/>
                    <a:pt x="65" y="28"/>
                  </a:cubicBezTo>
                  <a:close/>
                  <a:moveTo>
                    <a:pt x="47" y="35"/>
                  </a:moveTo>
                  <a:cubicBezTo>
                    <a:pt x="47" y="42"/>
                    <a:pt x="42" y="47"/>
                    <a:pt x="35" y="47"/>
                  </a:cubicBezTo>
                  <a:cubicBezTo>
                    <a:pt x="28" y="47"/>
                    <a:pt x="23" y="42"/>
                    <a:pt x="23" y="35"/>
                  </a:cubicBezTo>
                  <a:cubicBezTo>
                    <a:pt x="23" y="28"/>
                    <a:pt x="28" y="23"/>
                    <a:pt x="35" y="23"/>
                  </a:cubicBezTo>
                  <a:cubicBezTo>
                    <a:pt x="42" y="23"/>
                    <a:pt x="47" y="28"/>
                    <a:pt x="47" y="35"/>
                  </a:cubicBezTo>
                  <a:close/>
                </a:path>
              </a:pathLst>
            </a:cu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3238" y="2416176"/>
              <a:ext cx="163513" cy="163513"/>
            </a:xfrm>
            <a:custGeom>
              <a:avLst/>
              <a:gdLst>
                <a:gd name="T0" fmla="*/ 32 w 36"/>
                <a:gd name="T1" fmla="*/ 22 h 36"/>
                <a:gd name="T2" fmla="*/ 36 w 36"/>
                <a:gd name="T3" fmla="*/ 20 h 36"/>
                <a:gd name="T4" fmla="*/ 34 w 36"/>
                <a:gd name="T5" fmla="*/ 14 h 36"/>
                <a:gd name="T6" fmla="*/ 31 w 36"/>
                <a:gd name="T7" fmla="*/ 14 h 36"/>
                <a:gd name="T8" fmla="*/ 31 w 36"/>
                <a:gd name="T9" fmla="*/ 12 h 36"/>
                <a:gd name="T10" fmla="*/ 32 w 36"/>
                <a:gd name="T11" fmla="*/ 6 h 36"/>
                <a:gd name="T12" fmla="*/ 28 w 36"/>
                <a:gd name="T13" fmla="*/ 4 h 36"/>
                <a:gd name="T14" fmla="*/ 25 w 36"/>
                <a:gd name="T15" fmla="*/ 6 h 36"/>
                <a:gd name="T16" fmla="*/ 24 w 36"/>
                <a:gd name="T17" fmla="*/ 6 h 36"/>
                <a:gd name="T18" fmla="*/ 23 w 36"/>
                <a:gd name="T19" fmla="*/ 5 h 36"/>
                <a:gd name="T20" fmla="*/ 20 w 36"/>
                <a:gd name="T21" fmla="*/ 0 h 36"/>
                <a:gd name="T22" fmla="*/ 14 w 36"/>
                <a:gd name="T23" fmla="*/ 3 h 36"/>
                <a:gd name="T24" fmla="*/ 14 w 36"/>
                <a:gd name="T25" fmla="*/ 5 h 36"/>
                <a:gd name="T26" fmla="*/ 12 w 36"/>
                <a:gd name="T27" fmla="*/ 6 h 36"/>
                <a:gd name="T28" fmla="*/ 11 w 36"/>
                <a:gd name="T29" fmla="*/ 5 h 36"/>
                <a:gd name="T30" fmla="*/ 7 w 36"/>
                <a:gd name="T31" fmla="*/ 5 h 36"/>
                <a:gd name="T32" fmla="*/ 5 w 36"/>
                <a:gd name="T33" fmla="*/ 10 h 36"/>
                <a:gd name="T34" fmla="*/ 6 w 36"/>
                <a:gd name="T35" fmla="*/ 12 h 36"/>
                <a:gd name="T36" fmla="*/ 5 w 36"/>
                <a:gd name="T37" fmla="*/ 14 h 36"/>
                <a:gd name="T38" fmla="*/ 0 w 36"/>
                <a:gd name="T39" fmla="*/ 17 h 36"/>
                <a:gd name="T40" fmla="*/ 3 w 36"/>
                <a:gd name="T41" fmla="*/ 22 h 36"/>
                <a:gd name="T42" fmla="*/ 5 w 36"/>
                <a:gd name="T43" fmla="*/ 23 h 36"/>
                <a:gd name="T44" fmla="*/ 6 w 36"/>
                <a:gd name="T45" fmla="*/ 25 h 36"/>
                <a:gd name="T46" fmla="*/ 4 w 36"/>
                <a:gd name="T47" fmla="*/ 28 h 36"/>
                <a:gd name="T48" fmla="*/ 7 w 36"/>
                <a:gd name="T49" fmla="*/ 32 h 36"/>
                <a:gd name="T50" fmla="*/ 11 w 36"/>
                <a:gd name="T51" fmla="*/ 32 h 36"/>
                <a:gd name="T52" fmla="*/ 12 w 36"/>
                <a:gd name="T53" fmla="*/ 31 h 36"/>
                <a:gd name="T54" fmla="*/ 14 w 36"/>
                <a:gd name="T55" fmla="*/ 31 h 36"/>
                <a:gd name="T56" fmla="*/ 14 w 36"/>
                <a:gd name="T57" fmla="*/ 33 h 36"/>
                <a:gd name="T58" fmla="*/ 20 w 36"/>
                <a:gd name="T59" fmla="*/ 36 h 36"/>
                <a:gd name="T60" fmla="*/ 23 w 36"/>
                <a:gd name="T61" fmla="*/ 32 h 36"/>
                <a:gd name="T62" fmla="*/ 24 w 36"/>
                <a:gd name="T63" fmla="*/ 31 h 36"/>
                <a:gd name="T64" fmla="*/ 25 w 36"/>
                <a:gd name="T65" fmla="*/ 31 h 36"/>
                <a:gd name="T66" fmla="*/ 28 w 36"/>
                <a:gd name="T67" fmla="*/ 33 h 36"/>
                <a:gd name="T68" fmla="*/ 32 w 36"/>
                <a:gd name="T69" fmla="*/ 30 h 36"/>
                <a:gd name="T70" fmla="*/ 31 w 36"/>
                <a:gd name="T71" fmla="*/ 25 h 36"/>
                <a:gd name="T72" fmla="*/ 31 w 36"/>
                <a:gd name="T73" fmla="*/ 23 h 36"/>
                <a:gd name="T74" fmla="*/ 18 w 36"/>
                <a:gd name="T75" fmla="*/ 24 h 36"/>
                <a:gd name="T76" fmla="*/ 18 w 36"/>
                <a:gd name="T77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" h="36">
                  <a:moveTo>
                    <a:pt x="31" y="23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2"/>
                    <a:pt x="36" y="21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5"/>
                    <a:pt x="35" y="14"/>
                    <a:pt x="34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9"/>
                    <a:pt x="33" y="8"/>
                    <a:pt x="32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29" y="4"/>
                    <a:pt x="28" y="4"/>
                  </a:cubicBezTo>
                  <a:cubicBezTo>
                    <a:pt x="27" y="4"/>
                    <a:pt x="27" y="4"/>
                    <a:pt x="26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1"/>
                    <a:pt x="14" y="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7" y="4"/>
                    <a:pt x="7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5"/>
                    <a:pt x="0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2" y="22"/>
                    <a:pt x="3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6" y="24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9"/>
                    <a:pt x="4" y="29"/>
                    <a:pt x="5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8" y="33"/>
                    <a:pt x="9" y="33"/>
                  </a:cubicBezTo>
                  <a:cubicBezTo>
                    <a:pt x="9" y="33"/>
                    <a:pt x="10" y="32"/>
                    <a:pt x="11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5" y="36"/>
                    <a:pt x="17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3" y="35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9" y="33"/>
                    <a:pt x="30" y="32"/>
                    <a:pt x="30" y="3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29"/>
                    <a:pt x="33" y="27"/>
                    <a:pt x="32" y="26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3"/>
                    <a:pt x="31" y="23"/>
                  </a:cubicBezTo>
                  <a:close/>
                  <a:moveTo>
                    <a:pt x="24" y="18"/>
                  </a:moveTo>
                  <a:cubicBezTo>
                    <a:pt x="24" y="21"/>
                    <a:pt x="21" y="24"/>
                    <a:pt x="18" y="24"/>
                  </a:cubicBezTo>
                  <a:cubicBezTo>
                    <a:pt x="15" y="24"/>
                    <a:pt x="13" y="21"/>
                    <a:pt x="13" y="18"/>
                  </a:cubicBezTo>
                  <a:cubicBezTo>
                    <a:pt x="13" y="15"/>
                    <a:pt x="15" y="13"/>
                    <a:pt x="18" y="13"/>
                  </a:cubicBezTo>
                  <a:cubicBezTo>
                    <a:pt x="21" y="13"/>
                    <a:pt x="24" y="15"/>
                    <a:pt x="24" y="18"/>
                  </a:cubicBezTo>
                  <a:close/>
                </a:path>
              </a:pathLst>
            </a:cu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3238" y="4378326"/>
              <a:ext cx="1270000" cy="863600"/>
            </a:xfrm>
            <a:custGeom>
              <a:avLst/>
              <a:gdLst>
                <a:gd name="T0" fmla="*/ 281 w 281"/>
                <a:gd name="T1" fmla="*/ 135 h 191"/>
                <a:gd name="T2" fmla="*/ 226 w 281"/>
                <a:gd name="T3" fmla="*/ 191 h 191"/>
                <a:gd name="T4" fmla="*/ 55 w 281"/>
                <a:gd name="T5" fmla="*/ 191 h 191"/>
                <a:gd name="T6" fmla="*/ 0 w 281"/>
                <a:gd name="T7" fmla="*/ 135 h 191"/>
                <a:gd name="T8" fmla="*/ 47 w 281"/>
                <a:gd name="T9" fmla="*/ 80 h 191"/>
                <a:gd name="T10" fmla="*/ 46 w 281"/>
                <a:gd name="T11" fmla="*/ 74 h 191"/>
                <a:gd name="T12" fmla="*/ 81 w 281"/>
                <a:gd name="T13" fmla="*/ 39 h 191"/>
                <a:gd name="T14" fmla="*/ 104 w 281"/>
                <a:gd name="T15" fmla="*/ 47 h 191"/>
                <a:gd name="T16" fmla="*/ 168 w 281"/>
                <a:gd name="T17" fmla="*/ 0 h 191"/>
                <a:gd name="T18" fmla="*/ 237 w 281"/>
                <a:gd name="T19" fmla="*/ 76 h 191"/>
                <a:gd name="T20" fmla="*/ 237 w 281"/>
                <a:gd name="T21" fmla="*/ 81 h 191"/>
                <a:gd name="T22" fmla="*/ 281 w 281"/>
                <a:gd name="T23" fmla="*/ 13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191">
                  <a:moveTo>
                    <a:pt x="281" y="135"/>
                  </a:moveTo>
                  <a:cubicBezTo>
                    <a:pt x="281" y="166"/>
                    <a:pt x="257" y="191"/>
                    <a:pt x="226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25" y="191"/>
                    <a:pt x="0" y="166"/>
                    <a:pt x="0" y="135"/>
                  </a:cubicBezTo>
                  <a:cubicBezTo>
                    <a:pt x="0" y="107"/>
                    <a:pt x="20" y="84"/>
                    <a:pt x="47" y="80"/>
                  </a:cubicBezTo>
                  <a:cubicBezTo>
                    <a:pt x="46" y="78"/>
                    <a:pt x="46" y="76"/>
                    <a:pt x="46" y="74"/>
                  </a:cubicBezTo>
                  <a:cubicBezTo>
                    <a:pt x="46" y="55"/>
                    <a:pt x="62" y="39"/>
                    <a:pt x="81" y="39"/>
                  </a:cubicBezTo>
                  <a:cubicBezTo>
                    <a:pt x="90" y="39"/>
                    <a:pt x="98" y="42"/>
                    <a:pt x="104" y="47"/>
                  </a:cubicBezTo>
                  <a:cubicBezTo>
                    <a:pt x="115" y="23"/>
                    <a:pt x="128" y="0"/>
                    <a:pt x="168" y="0"/>
                  </a:cubicBezTo>
                  <a:cubicBezTo>
                    <a:pt x="215" y="0"/>
                    <a:pt x="237" y="37"/>
                    <a:pt x="237" y="76"/>
                  </a:cubicBezTo>
                  <a:cubicBezTo>
                    <a:pt x="237" y="77"/>
                    <a:pt x="237" y="79"/>
                    <a:pt x="237" y="81"/>
                  </a:cubicBezTo>
                  <a:cubicBezTo>
                    <a:pt x="262" y="86"/>
                    <a:pt x="281" y="108"/>
                    <a:pt x="281" y="135"/>
                  </a:cubicBez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87588" y="4794251"/>
              <a:ext cx="430213" cy="393700"/>
            </a:xfrm>
            <a:custGeom>
              <a:avLst/>
              <a:gdLst>
                <a:gd name="T0" fmla="*/ 89 w 95"/>
                <a:gd name="T1" fmla="*/ 0 h 87"/>
                <a:gd name="T2" fmla="*/ 58 w 95"/>
                <a:gd name="T3" fmla="*/ 0 h 87"/>
                <a:gd name="T4" fmla="*/ 58 w 95"/>
                <a:gd name="T5" fmla="*/ 39 h 87"/>
                <a:gd name="T6" fmla="*/ 47 w 95"/>
                <a:gd name="T7" fmla="*/ 50 h 87"/>
                <a:gd name="T8" fmla="*/ 0 w 95"/>
                <a:gd name="T9" fmla="*/ 50 h 87"/>
                <a:gd name="T10" fmla="*/ 0 w 95"/>
                <a:gd name="T11" fmla="*/ 63 h 87"/>
                <a:gd name="T12" fmla="*/ 6 w 95"/>
                <a:gd name="T13" fmla="*/ 69 h 87"/>
                <a:gd name="T14" fmla="*/ 53 w 95"/>
                <a:gd name="T15" fmla="*/ 69 h 87"/>
                <a:gd name="T16" fmla="*/ 72 w 95"/>
                <a:gd name="T17" fmla="*/ 85 h 87"/>
                <a:gd name="T18" fmla="*/ 75 w 95"/>
                <a:gd name="T19" fmla="*/ 83 h 87"/>
                <a:gd name="T20" fmla="*/ 71 w 95"/>
                <a:gd name="T21" fmla="*/ 69 h 87"/>
                <a:gd name="T22" fmla="*/ 71 w 95"/>
                <a:gd name="T23" fmla="*/ 69 h 87"/>
                <a:gd name="T24" fmla="*/ 89 w 95"/>
                <a:gd name="T25" fmla="*/ 69 h 87"/>
                <a:gd name="T26" fmla="*/ 95 w 95"/>
                <a:gd name="T27" fmla="*/ 63 h 87"/>
                <a:gd name="T28" fmla="*/ 95 w 95"/>
                <a:gd name="T29" fmla="*/ 6 h 87"/>
                <a:gd name="T30" fmla="*/ 89 w 95"/>
                <a:gd name="T3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87">
                  <a:moveTo>
                    <a:pt x="8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45"/>
                    <a:pt x="53" y="50"/>
                    <a:pt x="47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3" y="69"/>
                    <a:pt x="6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7"/>
                    <a:pt x="76" y="87"/>
                    <a:pt x="75" y="8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2" y="69"/>
                    <a:pt x="95" y="66"/>
                    <a:pt x="95" y="6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2"/>
                    <a:pt x="92" y="0"/>
                    <a:pt x="89" y="0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3438" y="4686301"/>
              <a:ext cx="423863" cy="393700"/>
            </a:xfrm>
            <a:custGeom>
              <a:avLst/>
              <a:gdLst>
                <a:gd name="T0" fmla="*/ 6 w 94"/>
                <a:gd name="T1" fmla="*/ 69 h 87"/>
                <a:gd name="T2" fmla="*/ 15 w 94"/>
                <a:gd name="T3" fmla="*/ 69 h 87"/>
                <a:gd name="T4" fmla="*/ 15 w 94"/>
                <a:gd name="T5" fmla="*/ 69 h 87"/>
                <a:gd name="T6" fmla="*/ 11 w 94"/>
                <a:gd name="T7" fmla="*/ 84 h 87"/>
                <a:gd name="T8" fmla="*/ 12 w 94"/>
                <a:gd name="T9" fmla="*/ 87 h 87"/>
                <a:gd name="T10" fmla="*/ 14 w 94"/>
                <a:gd name="T11" fmla="*/ 86 h 87"/>
                <a:gd name="T12" fmla="*/ 34 w 94"/>
                <a:gd name="T13" fmla="*/ 69 h 87"/>
                <a:gd name="T14" fmla="*/ 41 w 94"/>
                <a:gd name="T15" fmla="*/ 69 h 87"/>
                <a:gd name="T16" fmla="*/ 88 w 94"/>
                <a:gd name="T17" fmla="*/ 69 h 87"/>
                <a:gd name="T18" fmla="*/ 94 w 94"/>
                <a:gd name="T19" fmla="*/ 63 h 87"/>
                <a:gd name="T20" fmla="*/ 94 w 94"/>
                <a:gd name="T21" fmla="*/ 24 h 87"/>
                <a:gd name="T22" fmla="*/ 94 w 94"/>
                <a:gd name="T23" fmla="*/ 6 h 87"/>
                <a:gd name="T24" fmla="*/ 88 w 94"/>
                <a:gd name="T25" fmla="*/ 0 h 87"/>
                <a:gd name="T26" fmla="*/ 6 w 94"/>
                <a:gd name="T27" fmla="*/ 0 h 87"/>
                <a:gd name="T28" fmla="*/ 0 w 94"/>
                <a:gd name="T29" fmla="*/ 6 h 87"/>
                <a:gd name="T30" fmla="*/ 0 w 94"/>
                <a:gd name="T31" fmla="*/ 63 h 87"/>
                <a:gd name="T32" fmla="*/ 6 w 94"/>
                <a:gd name="T3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87">
                  <a:moveTo>
                    <a:pt x="6" y="69"/>
                  </a:move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6"/>
                    <a:pt x="11" y="87"/>
                    <a:pt x="12" y="87"/>
                  </a:cubicBezTo>
                  <a:cubicBezTo>
                    <a:pt x="13" y="87"/>
                    <a:pt x="13" y="86"/>
                    <a:pt x="14" y="8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2" y="69"/>
                    <a:pt x="94" y="67"/>
                    <a:pt x="94" y="63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3"/>
                    <a:pt x="92" y="0"/>
                    <a:pt x="8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7"/>
                    <a:pt x="3" y="69"/>
                    <a:pt x="6" y="69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8" name="Group 257出自【趣你的PPT】(微信:qunideppt)：最优质的PPT资源库"/>
          <p:cNvGrpSpPr/>
          <p:nvPr/>
        </p:nvGrpSpPr>
        <p:grpSpPr>
          <a:xfrm>
            <a:off x="5715840" y="1302001"/>
            <a:ext cx="682778" cy="682778"/>
            <a:chOff x="849313" y="1949451"/>
            <a:chExt cx="3089275" cy="3089275"/>
          </a:xfrm>
        </p:grpSpPr>
        <p:sp>
          <p:nvSpPr>
            <p:cNvPr id="2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9313" y="1949451"/>
              <a:ext cx="3089275" cy="30892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24025" y="2738438"/>
              <a:ext cx="1303338" cy="938213"/>
            </a:xfrm>
            <a:prstGeom prst="rect">
              <a:avLst/>
            </a:prstGeom>
            <a:solidFill>
              <a:srgbClr val="FCF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01800" y="2670176"/>
              <a:ext cx="1347788" cy="1055688"/>
            </a:xfrm>
            <a:custGeom>
              <a:avLst/>
              <a:gdLst>
                <a:gd name="T0" fmla="*/ 296 w 296"/>
                <a:gd name="T1" fmla="*/ 0 h 232"/>
                <a:gd name="T2" fmla="*/ 0 w 296"/>
                <a:gd name="T3" fmla="*/ 0 h 232"/>
                <a:gd name="T4" fmla="*/ 0 w 296"/>
                <a:gd name="T5" fmla="*/ 232 h 232"/>
                <a:gd name="T6" fmla="*/ 296 w 296"/>
                <a:gd name="T7" fmla="*/ 232 h 232"/>
                <a:gd name="T8" fmla="*/ 296 w 296"/>
                <a:gd name="T9" fmla="*/ 0 h 232"/>
                <a:gd name="T10" fmla="*/ 147 w 296"/>
                <a:gd name="T11" fmla="*/ 5 h 232"/>
                <a:gd name="T12" fmla="*/ 153 w 296"/>
                <a:gd name="T13" fmla="*/ 11 h 232"/>
                <a:gd name="T14" fmla="*/ 147 w 296"/>
                <a:gd name="T15" fmla="*/ 17 h 232"/>
                <a:gd name="T16" fmla="*/ 141 w 296"/>
                <a:gd name="T17" fmla="*/ 11 h 232"/>
                <a:gd name="T18" fmla="*/ 147 w 296"/>
                <a:gd name="T19" fmla="*/ 5 h 232"/>
                <a:gd name="T20" fmla="*/ 284 w 296"/>
                <a:gd name="T21" fmla="*/ 208 h 232"/>
                <a:gd name="T22" fmla="*/ 12 w 296"/>
                <a:gd name="T23" fmla="*/ 208 h 232"/>
                <a:gd name="T24" fmla="*/ 12 w 296"/>
                <a:gd name="T25" fmla="*/ 20 h 232"/>
                <a:gd name="T26" fmla="*/ 284 w 296"/>
                <a:gd name="T27" fmla="*/ 20 h 232"/>
                <a:gd name="T28" fmla="*/ 284 w 296"/>
                <a:gd name="T29" fmla="*/ 20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6" h="232">
                  <a:moveTo>
                    <a:pt x="2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296" y="232"/>
                    <a:pt x="296" y="232"/>
                    <a:pt x="296" y="232"/>
                  </a:cubicBezTo>
                  <a:lnTo>
                    <a:pt x="296" y="0"/>
                  </a:lnTo>
                  <a:close/>
                  <a:moveTo>
                    <a:pt x="147" y="5"/>
                  </a:moveTo>
                  <a:cubicBezTo>
                    <a:pt x="150" y="5"/>
                    <a:pt x="153" y="7"/>
                    <a:pt x="153" y="11"/>
                  </a:cubicBezTo>
                  <a:cubicBezTo>
                    <a:pt x="153" y="14"/>
                    <a:pt x="150" y="17"/>
                    <a:pt x="147" y="17"/>
                  </a:cubicBezTo>
                  <a:cubicBezTo>
                    <a:pt x="144" y="17"/>
                    <a:pt x="141" y="14"/>
                    <a:pt x="141" y="11"/>
                  </a:cubicBezTo>
                  <a:cubicBezTo>
                    <a:pt x="141" y="7"/>
                    <a:pt x="144" y="5"/>
                    <a:pt x="147" y="5"/>
                  </a:cubicBezTo>
                  <a:close/>
                  <a:moveTo>
                    <a:pt x="284" y="208"/>
                  </a:moveTo>
                  <a:cubicBezTo>
                    <a:pt x="12" y="208"/>
                    <a:pt x="12" y="208"/>
                    <a:pt x="12" y="20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84" y="20"/>
                    <a:pt x="284" y="20"/>
                    <a:pt x="284" y="20"/>
                  </a:cubicBezTo>
                  <a:lnTo>
                    <a:pt x="284" y="208"/>
                  </a:lnTo>
                  <a:close/>
                </a:path>
              </a:pathLst>
            </a:custGeom>
            <a:solidFill>
              <a:srgbClr val="131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27163" y="3781426"/>
              <a:ext cx="1924050" cy="528638"/>
            </a:xfrm>
            <a:custGeom>
              <a:avLst/>
              <a:gdLst>
                <a:gd name="T0" fmla="*/ 379 w 422"/>
                <a:gd name="T1" fmla="*/ 34 h 116"/>
                <a:gd name="T2" fmla="*/ 364 w 422"/>
                <a:gd name="T3" fmla="*/ 4 h 116"/>
                <a:gd name="T4" fmla="*/ 362 w 422"/>
                <a:gd name="T5" fmla="*/ 0 h 116"/>
                <a:gd name="T6" fmla="*/ 59 w 422"/>
                <a:gd name="T7" fmla="*/ 0 h 116"/>
                <a:gd name="T8" fmla="*/ 35 w 422"/>
                <a:gd name="T9" fmla="*/ 47 h 116"/>
                <a:gd name="T10" fmla="*/ 5 w 422"/>
                <a:gd name="T11" fmla="*/ 106 h 116"/>
                <a:gd name="T12" fmla="*/ 0 w 422"/>
                <a:gd name="T13" fmla="*/ 116 h 116"/>
                <a:gd name="T14" fmla="*/ 422 w 422"/>
                <a:gd name="T15" fmla="*/ 116 h 116"/>
                <a:gd name="T16" fmla="*/ 379 w 422"/>
                <a:gd name="T17" fmla="*/ 34 h 116"/>
                <a:gd name="T18" fmla="*/ 270 w 422"/>
                <a:gd name="T19" fmla="*/ 56 h 116"/>
                <a:gd name="T20" fmla="*/ 157 w 422"/>
                <a:gd name="T21" fmla="*/ 56 h 116"/>
                <a:gd name="T22" fmla="*/ 143 w 422"/>
                <a:gd name="T23" fmla="*/ 100 h 116"/>
                <a:gd name="T24" fmla="*/ 20 w 422"/>
                <a:gd name="T25" fmla="*/ 100 h 116"/>
                <a:gd name="T26" fmla="*/ 46 w 422"/>
                <a:gd name="T27" fmla="*/ 51 h 116"/>
                <a:gd name="T28" fmla="*/ 66 w 422"/>
                <a:gd name="T29" fmla="*/ 12 h 116"/>
                <a:gd name="T30" fmla="*/ 355 w 422"/>
                <a:gd name="T31" fmla="*/ 12 h 116"/>
                <a:gd name="T32" fmla="*/ 368 w 422"/>
                <a:gd name="T33" fmla="*/ 37 h 116"/>
                <a:gd name="T34" fmla="*/ 374 w 422"/>
                <a:gd name="T35" fmla="*/ 48 h 116"/>
                <a:gd name="T36" fmla="*/ 356 w 422"/>
                <a:gd name="T37" fmla="*/ 48 h 116"/>
                <a:gd name="T38" fmla="*/ 352 w 422"/>
                <a:gd name="T39" fmla="*/ 64 h 116"/>
                <a:gd name="T40" fmla="*/ 380 w 422"/>
                <a:gd name="T41" fmla="*/ 64 h 116"/>
                <a:gd name="T42" fmla="*/ 378 w 422"/>
                <a:gd name="T43" fmla="*/ 55 h 116"/>
                <a:gd name="T44" fmla="*/ 402 w 422"/>
                <a:gd name="T45" fmla="*/ 100 h 116"/>
                <a:gd name="T46" fmla="*/ 285 w 422"/>
                <a:gd name="T47" fmla="*/ 100 h 116"/>
                <a:gd name="T48" fmla="*/ 270 w 422"/>
                <a:gd name="T49" fmla="*/ 5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2" h="116">
                  <a:moveTo>
                    <a:pt x="379" y="34"/>
                  </a:moveTo>
                  <a:cubicBezTo>
                    <a:pt x="373" y="24"/>
                    <a:pt x="368" y="13"/>
                    <a:pt x="364" y="4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26" y="64"/>
                    <a:pt x="16" y="84"/>
                    <a:pt x="5" y="10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2" y="116"/>
                    <a:pt x="422" y="116"/>
                    <a:pt x="422" y="116"/>
                  </a:cubicBezTo>
                  <a:lnTo>
                    <a:pt x="379" y="34"/>
                  </a:lnTo>
                  <a:close/>
                  <a:moveTo>
                    <a:pt x="270" y="56"/>
                  </a:moveTo>
                  <a:cubicBezTo>
                    <a:pt x="157" y="56"/>
                    <a:pt x="157" y="56"/>
                    <a:pt x="157" y="56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9" y="84"/>
                    <a:pt x="38" y="66"/>
                    <a:pt x="46" y="51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355" y="12"/>
                    <a:pt x="355" y="12"/>
                    <a:pt x="355" y="12"/>
                  </a:cubicBezTo>
                  <a:cubicBezTo>
                    <a:pt x="359" y="20"/>
                    <a:pt x="364" y="28"/>
                    <a:pt x="368" y="37"/>
                  </a:cubicBezTo>
                  <a:cubicBezTo>
                    <a:pt x="374" y="48"/>
                    <a:pt x="374" y="48"/>
                    <a:pt x="374" y="48"/>
                  </a:cubicBezTo>
                  <a:cubicBezTo>
                    <a:pt x="356" y="48"/>
                    <a:pt x="356" y="48"/>
                    <a:pt x="356" y="48"/>
                  </a:cubicBezTo>
                  <a:cubicBezTo>
                    <a:pt x="352" y="64"/>
                    <a:pt x="352" y="64"/>
                    <a:pt x="352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78" y="55"/>
                    <a:pt x="378" y="55"/>
                    <a:pt x="378" y="55"/>
                  </a:cubicBezTo>
                  <a:cubicBezTo>
                    <a:pt x="402" y="100"/>
                    <a:pt x="402" y="100"/>
                    <a:pt x="402" y="100"/>
                  </a:cubicBezTo>
                  <a:cubicBezTo>
                    <a:pt x="285" y="100"/>
                    <a:pt x="285" y="100"/>
                    <a:pt x="285" y="100"/>
                  </a:cubicBezTo>
                  <a:lnTo>
                    <a:pt x="270" y="56"/>
                  </a:lnTo>
                  <a:close/>
                </a:path>
              </a:pathLst>
            </a:custGeom>
            <a:solidFill>
              <a:srgbClr val="2A3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9238" y="3835401"/>
              <a:ext cx="1739900" cy="401638"/>
            </a:xfrm>
            <a:custGeom>
              <a:avLst/>
              <a:gdLst>
                <a:gd name="T0" fmla="*/ 250 w 382"/>
                <a:gd name="T1" fmla="*/ 44 h 88"/>
                <a:gd name="T2" fmla="*/ 137 w 382"/>
                <a:gd name="T3" fmla="*/ 44 h 88"/>
                <a:gd name="T4" fmla="*/ 123 w 382"/>
                <a:gd name="T5" fmla="*/ 88 h 88"/>
                <a:gd name="T6" fmla="*/ 0 w 382"/>
                <a:gd name="T7" fmla="*/ 88 h 88"/>
                <a:gd name="T8" fmla="*/ 26 w 382"/>
                <a:gd name="T9" fmla="*/ 39 h 88"/>
                <a:gd name="T10" fmla="*/ 46 w 382"/>
                <a:gd name="T11" fmla="*/ 0 h 88"/>
                <a:gd name="T12" fmla="*/ 335 w 382"/>
                <a:gd name="T13" fmla="*/ 0 h 88"/>
                <a:gd name="T14" fmla="*/ 348 w 382"/>
                <a:gd name="T15" fmla="*/ 25 h 88"/>
                <a:gd name="T16" fmla="*/ 354 w 382"/>
                <a:gd name="T17" fmla="*/ 36 h 88"/>
                <a:gd name="T18" fmla="*/ 336 w 382"/>
                <a:gd name="T19" fmla="*/ 36 h 88"/>
                <a:gd name="T20" fmla="*/ 332 w 382"/>
                <a:gd name="T21" fmla="*/ 52 h 88"/>
                <a:gd name="T22" fmla="*/ 360 w 382"/>
                <a:gd name="T23" fmla="*/ 52 h 88"/>
                <a:gd name="T24" fmla="*/ 358 w 382"/>
                <a:gd name="T25" fmla="*/ 43 h 88"/>
                <a:gd name="T26" fmla="*/ 382 w 382"/>
                <a:gd name="T27" fmla="*/ 88 h 88"/>
                <a:gd name="T28" fmla="*/ 265 w 382"/>
                <a:gd name="T29" fmla="*/ 88 h 88"/>
                <a:gd name="T30" fmla="*/ 250 w 382"/>
                <a:gd name="T3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88">
                  <a:moveTo>
                    <a:pt x="250" y="44"/>
                  </a:moveTo>
                  <a:cubicBezTo>
                    <a:pt x="137" y="44"/>
                    <a:pt x="137" y="44"/>
                    <a:pt x="137" y="44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72"/>
                    <a:pt x="18" y="54"/>
                    <a:pt x="26" y="3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9" y="8"/>
                    <a:pt x="344" y="16"/>
                    <a:pt x="348" y="25"/>
                  </a:cubicBezTo>
                  <a:cubicBezTo>
                    <a:pt x="354" y="36"/>
                    <a:pt x="354" y="36"/>
                    <a:pt x="354" y="36"/>
                  </a:cubicBezTo>
                  <a:cubicBezTo>
                    <a:pt x="336" y="36"/>
                    <a:pt x="336" y="36"/>
                    <a:pt x="336" y="36"/>
                  </a:cubicBezTo>
                  <a:cubicBezTo>
                    <a:pt x="332" y="52"/>
                    <a:pt x="332" y="52"/>
                    <a:pt x="332" y="52"/>
                  </a:cubicBezTo>
                  <a:cubicBezTo>
                    <a:pt x="360" y="52"/>
                    <a:pt x="360" y="52"/>
                    <a:pt x="360" y="52"/>
                  </a:cubicBezTo>
                  <a:cubicBezTo>
                    <a:pt x="358" y="43"/>
                    <a:pt x="358" y="43"/>
                    <a:pt x="358" y="43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265" y="88"/>
                    <a:pt x="265" y="88"/>
                    <a:pt x="265" y="88"/>
                  </a:cubicBezTo>
                  <a:lnTo>
                    <a:pt x="250" y="44"/>
                  </a:lnTo>
                  <a:close/>
                </a:path>
              </a:pathLst>
            </a:custGeom>
            <a:solidFill>
              <a:srgbClr val="B3E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8313" y="3871913"/>
              <a:ext cx="127000" cy="73025"/>
            </a:xfrm>
            <a:custGeom>
              <a:avLst/>
              <a:gdLst>
                <a:gd name="T0" fmla="*/ 68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8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8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9288" y="3871913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4388" y="3871913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46238" y="4000501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2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28800" y="4000501"/>
              <a:ext cx="127000" cy="73025"/>
            </a:xfrm>
            <a:custGeom>
              <a:avLst/>
              <a:gdLst>
                <a:gd name="T0" fmla="*/ 0 w 80"/>
                <a:gd name="T1" fmla="*/ 46 h 46"/>
                <a:gd name="T2" fmla="*/ 80 w 80"/>
                <a:gd name="T3" fmla="*/ 46 h 46"/>
                <a:gd name="T4" fmla="*/ 69 w 80"/>
                <a:gd name="T5" fmla="*/ 0 h 46"/>
                <a:gd name="T6" fmla="*/ 11 w 80"/>
                <a:gd name="T7" fmla="*/ 0 h 46"/>
                <a:gd name="T8" fmla="*/ 0 w 80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0" y="46"/>
                  </a:moveTo>
                  <a:lnTo>
                    <a:pt x="80" y="46"/>
                  </a:lnTo>
                  <a:lnTo>
                    <a:pt x="69" y="0"/>
                  </a:lnTo>
                  <a:lnTo>
                    <a:pt x="11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92313" y="4000501"/>
              <a:ext cx="128588" cy="73025"/>
            </a:xfrm>
            <a:custGeom>
              <a:avLst/>
              <a:gdLst>
                <a:gd name="T0" fmla="*/ 12 w 81"/>
                <a:gd name="T1" fmla="*/ 0 h 46"/>
                <a:gd name="T2" fmla="*/ 0 w 81"/>
                <a:gd name="T3" fmla="*/ 46 h 46"/>
                <a:gd name="T4" fmla="*/ 81 w 81"/>
                <a:gd name="T5" fmla="*/ 46 h 46"/>
                <a:gd name="T6" fmla="*/ 69 w 81"/>
                <a:gd name="T7" fmla="*/ 0 h 46"/>
                <a:gd name="T8" fmla="*/ 12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12" y="0"/>
                  </a:move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74875" y="3981451"/>
              <a:ext cx="127000" cy="36513"/>
            </a:xfrm>
            <a:custGeom>
              <a:avLst/>
              <a:gdLst>
                <a:gd name="T0" fmla="*/ 12 w 80"/>
                <a:gd name="T1" fmla="*/ 0 h 23"/>
                <a:gd name="T2" fmla="*/ 0 w 80"/>
                <a:gd name="T3" fmla="*/ 23 h 23"/>
                <a:gd name="T4" fmla="*/ 80 w 80"/>
                <a:gd name="T5" fmla="*/ 23 h 23"/>
                <a:gd name="T6" fmla="*/ 69 w 80"/>
                <a:gd name="T7" fmla="*/ 0 h 23"/>
                <a:gd name="T8" fmla="*/ 12 w 8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3">
                  <a:moveTo>
                    <a:pt x="12" y="0"/>
                  </a:moveTo>
                  <a:lnTo>
                    <a:pt x="0" y="23"/>
                  </a:lnTo>
                  <a:lnTo>
                    <a:pt x="80" y="23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8388" y="3981451"/>
              <a:ext cx="128588" cy="36513"/>
            </a:xfrm>
            <a:custGeom>
              <a:avLst/>
              <a:gdLst>
                <a:gd name="T0" fmla="*/ 12 w 81"/>
                <a:gd name="T1" fmla="*/ 0 h 23"/>
                <a:gd name="T2" fmla="*/ 0 w 81"/>
                <a:gd name="T3" fmla="*/ 23 h 23"/>
                <a:gd name="T4" fmla="*/ 81 w 81"/>
                <a:gd name="T5" fmla="*/ 23 h 23"/>
                <a:gd name="T6" fmla="*/ 69 w 81"/>
                <a:gd name="T7" fmla="*/ 0 h 23"/>
                <a:gd name="T8" fmla="*/ 12 w 8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3">
                  <a:moveTo>
                    <a:pt x="12" y="0"/>
                  </a:moveTo>
                  <a:lnTo>
                    <a:pt x="0" y="23"/>
                  </a:lnTo>
                  <a:lnTo>
                    <a:pt x="81" y="23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3488" y="3981451"/>
              <a:ext cx="127000" cy="36513"/>
            </a:xfrm>
            <a:custGeom>
              <a:avLst/>
              <a:gdLst>
                <a:gd name="T0" fmla="*/ 11 w 80"/>
                <a:gd name="T1" fmla="*/ 0 h 23"/>
                <a:gd name="T2" fmla="*/ 0 w 80"/>
                <a:gd name="T3" fmla="*/ 23 h 23"/>
                <a:gd name="T4" fmla="*/ 80 w 80"/>
                <a:gd name="T5" fmla="*/ 23 h 23"/>
                <a:gd name="T6" fmla="*/ 69 w 80"/>
                <a:gd name="T7" fmla="*/ 0 h 23"/>
                <a:gd name="T8" fmla="*/ 11 w 8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3">
                  <a:moveTo>
                    <a:pt x="11" y="0"/>
                  </a:moveTo>
                  <a:lnTo>
                    <a:pt x="0" y="23"/>
                  </a:lnTo>
                  <a:lnTo>
                    <a:pt x="80" y="23"/>
                  </a:lnTo>
                  <a:lnTo>
                    <a:pt x="6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92263" y="4127501"/>
              <a:ext cx="127000" cy="73025"/>
            </a:xfrm>
            <a:custGeom>
              <a:avLst/>
              <a:gdLst>
                <a:gd name="T0" fmla="*/ 11 w 80"/>
                <a:gd name="T1" fmla="*/ 0 h 46"/>
                <a:gd name="T2" fmla="*/ 0 w 80"/>
                <a:gd name="T3" fmla="*/ 46 h 46"/>
                <a:gd name="T4" fmla="*/ 80 w 80"/>
                <a:gd name="T5" fmla="*/ 46 h 46"/>
                <a:gd name="T6" fmla="*/ 69 w 80"/>
                <a:gd name="T7" fmla="*/ 0 h 46"/>
                <a:gd name="T8" fmla="*/ 11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11" y="0"/>
                  </a:move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3238" y="4127501"/>
              <a:ext cx="128588" cy="73025"/>
            </a:xfrm>
            <a:custGeom>
              <a:avLst/>
              <a:gdLst>
                <a:gd name="T0" fmla="*/ 12 w 81"/>
                <a:gd name="T1" fmla="*/ 0 h 46"/>
                <a:gd name="T2" fmla="*/ 0 w 81"/>
                <a:gd name="T3" fmla="*/ 46 h 46"/>
                <a:gd name="T4" fmla="*/ 81 w 81"/>
                <a:gd name="T5" fmla="*/ 46 h 46"/>
                <a:gd name="T6" fmla="*/ 69 w 81"/>
                <a:gd name="T7" fmla="*/ 0 h 46"/>
                <a:gd name="T8" fmla="*/ 12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12" y="0"/>
                  </a:move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38338" y="4127501"/>
              <a:ext cx="127000" cy="73025"/>
            </a:xfrm>
            <a:custGeom>
              <a:avLst/>
              <a:gdLst>
                <a:gd name="T0" fmla="*/ 11 w 80"/>
                <a:gd name="T1" fmla="*/ 0 h 46"/>
                <a:gd name="T2" fmla="*/ 0 w 80"/>
                <a:gd name="T3" fmla="*/ 46 h 46"/>
                <a:gd name="T4" fmla="*/ 80 w 80"/>
                <a:gd name="T5" fmla="*/ 46 h 46"/>
                <a:gd name="T6" fmla="*/ 69 w 80"/>
                <a:gd name="T7" fmla="*/ 0 h 46"/>
                <a:gd name="T8" fmla="*/ 11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11" y="0"/>
                  </a:move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84463" y="4000501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7025" y="4000501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4127501"/>
              <a:ext cx="128588" cy="73025"/>
            </a:xfrm>
            <a:custGeom>
              <a:avLst/>
              <a:gdLst>
                <a:gd name="T0" fmla="*/ 12 w 81"/>
                <a:gd name="T1" fmla="*/ 0 h 46"/>
                <a:gd name="T2" fmla="*/ 0 w 81"/>
                <a:gd name="T3" fmla="*/ 46 h 46"/>
                <a:gd name="T4" fmla="*/ 81 w 81"/>
                <a:gd name="T5" fmla="*/ 46 h 46"/>
                <a:gd name="T6" fmla="*/ 69 w 81"/>
                <a:gd name="T7" fmla="*/ 0 h 46"/>
                <a:gd name="T8" fmla="*/ 12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12" y="0"/>
                  </a:move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3538" y="4127501"/>
              <a:ext cx="128588" cy="73025"/>
            </a:xfrm>
            <a:custGeom>
              <a:avLst/>
              <a:gdLst>
                <a:gd name="T0" fmla="*/ 12 w 81"/>
                <a:gd name="T1" fmla="*/ 0 h 46"/>
                <a:gd name="T2" fmla="*/ 0 w 81"/>
                <a:gd name="T3" fmla="*/ 46 h 46"/>
                <a:gd name="T4" fmla="*/ 81 w 81"/>
                <a:gd name="T5" fmla="*/ 46 h 46"/>
                <a:gd name="T6" fmla="*/ 69 w 81"/>
                <a:gd name="T7" fmla="*/ 0 h 46"/>
                <a:gd name="T8" fmla="*/ 12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12" y="0"/>
                  </a:move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8638" y="4127501"/>
              <a:ext cx="127000" cy="73025"/>
            </a:xfrm>
            <a:custGeom>
              <a:avLst/>
              <a:gdLst>
                <a:gd name="T0" fmla="*/ 68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8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8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5363" y="3871913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0463" y="3871913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93975" y="3871913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2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7488" y="3871913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2588" y="3871913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3416301"/>
              <a:ext cx="835025" cy="114300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3152776"/>
              <a:ext cx="835025" cy="141288"/>
            </a:xfrm>
            <a:prstGeom prst="rect">
              <a:avLst/>
            </a:pr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2911476"/>
              <a:ext cx="835025" cy="122238"/>
            </a:xfrm>
            <a:prstGeom prst="rect">
              <a:avLst/>
            </a:prstGeom>
            <a:solidFill>
              <a:srgbClr val="FFD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3416301"/>
              <a:ext cx="715963" cy="114300"/>
            </a:xfrm>
            <a:prstGeom prst="rect">
              <a:avLst/>
            </a:pr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3152776"/>
              <a:ext cx="479425" cy="141288"/>
            </a:xfrm>
            <a:prstGeom prst="rect">
              <a:avLst/>
            </a:prstGeom>
            <a:solidFill>
              <a:srgbClr val="404E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2911476"/>
              <a:ext cx="282575" cy="122238"/>
            </a:xfrm>
            <a:prstGeom prst="rect">
              <a:avLst/>
            </a:prstGeom>
            <a:solidFill>
              <a:srgbClr val="FF8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9350" y="3294063"/>
              <a:ext cx="350838" cy="423863"/>
            </a:xfrm>
            <a:prstGeom prst="rect">
              <a:avLst/>
            </a:prstGeom>
            <a:solidFill>
              <a:srgbClr val="FCF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7600" y="3198813"/>
              <a:ext cx="411163" cy="628650"/>
            </a:xfrm>
            <a:custGeom>
              <a:avLst/>
              <a:gdLst>
                <a:gd name="T0" fmla="*/ 72 w 90"/>
                <a:gd name="T1" fmla="*/ 0 h 138"/>
                <a:gd name="T2" fmla="*/ 20 w 90"/>
                <a:gd name="T3" fmla="*/ 0 h 138"/>
                <a:gd name="T4" fmla="*/ 0 w 90"/>
                <a:gd name="T5" fmla="*/ 15 h 138"/>
                <a:gd name="T6" fmla="*/ 0 w 90"/>
                <a:gd name="T7" fmla="*/ 119 h 138"/>
                <a:gd name="T8" fmla="*/ 20 w 90"/>
                <a:gd name="T9" fmla="*/ 138 h 138"/>
                <a:gd name="T10" fmla="*/ 72 w 90"/>
                <a:gd name="T11" fmla="*/ 138 h 138"/>
                <a:gd name="T12" fmla="*/ 90 w 90"/>
                <a:gd name="T13" fmla="*/ 119 h 138"/>
                <a:gd name="T14" fmla="*/ 90 w 90"/>
                <a:gd name="T15" fmla="*/ 15 h 138"/>
                <a:gd name="T16" fmla="*/ 72 w 90"/>
                <a:gd name="T17" fmla="*/ 0 h 138"/>
                <a:gd name="T18" fmla="*/ 27 w 90"/>
                <a:gd name="T19" fmla="*/ 11 h 138"/>
                <a:gd name="T20" fmla="*/ 63 w 90"/>
                <a:gd name="T21" fmla="*/ 11 h 138"/>
                <a:gd name="T22" fmla="*/ 63 w 90"/>
                <a:gd name="T23" fmla="*/ 19 h 138"/>
                <a:gd name="T24" fmla="*/ 27 w 90"/>
                <a:gd name="T25" fmla="*/ 19 h 138"/>
                <a:gd name="T26" fmla="*/ 27 w 90"/>
                <a:gd name="T27" fmla="*/ 11 h 138"/>
                <a:gd name="T28" fmla="*/ 47 w 90"/>
                <a:gd name="T29" fmla="*/ 129 h 138"/>
                <a:gd name="T30" fmla="*/ 39 w 90"/>
                <a:gd name="T31" fmla="*/ 121 h 138"/>
                <a:gd name="T32" fmla="*/ 54 w 90"/>
                <a:gd name="T33" fmla="*/ 121 h 138"/>
                <a:gd name="T34" fmla="*/ 47 w 90"/>
                <a:gd name="T35" fmla="*/ 129 h 138"/>
                <a:gd name="T36" fmla="*/ 81 w 90"/>
                <a:gd name="T37" fmla="*/ 112 h 138"/>
                <a:gd name="T38" fmla="*/ 10 w 90"/>
                <a:gd name="T39" fmla="*/ 112 h 138"/>
                <a:gd name="T40" fmla="*/ 10 w 90"/>
                <a:gd name="T41" fmla="*/ 26 h 138"/>
                <a:gd name="T42" fmla="*/ 81 w 90"/>
                <a:gd name="T43" fmla="*/ 26 h 138"/>
                <a:gd name="T44" fmla="*/ 81 w 90"/>
                <a:gd name="T45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38">
                  <a:moveTo>
                    <a:pt x="7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1" y="0"/>
                    <a:pt x="0" y="5"/>
                    <a:pt x="0" y="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11" y="138"/>
                    <a:pt x="20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82" y="138"/>
                    <a:pt x="90" y="128"/>
                    <a:pt x="90" y="119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5"/>
                    <a:pt x="82" y="0"/>
                    <a:pt x="72" y="0"/>
                  </a:cubicBezTo>
                  <a:close/>
                  <a:moveTo>
                    <a:pt x="27" y="11"/>
                  </a:moveTo>
                  <a:cubicBezTo>
                    <a:pt x="63" y="11"/>
                    <a:pt x="63" y="11"/>
                    <a:pt x="63" y="11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27" y="19"/>
                    <a:pt x="27" y="19"/>
                    <a:pt x="27" y="19"/>
                  </a:cubicBezTo>
                  <a:lnTo>
                    <a:pt x="27" y="11"/>
                  </a:lnTo>
                  <a:close/>
                  <a:moveTo>
                    <a:pt x="47" y="129"/>
                  </a:moveTo>
                  <a:cubicBezTo>
                    <a:pt x="42" y="129"/>
                    <a:pt x="39" y="125"/>
                    <a:pt x="39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5"/>
                    <a:pt x="51" y="129"/>
                    <a:pt x="47" y="129"/>
                  </a:cubicBezTo>
                  <a:close/>
                  <a:moveTo>
                    <a:pt x="81" y="112"/>
                  </a:moveTo>
                  <a:cubicBezTo>
                    <a:pt x="10" y="112"/>
                    <a:pt x="10" y="112"/>
                    <a:pt x="10" y="112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81" y="26"/>
                    <a:pt x="81" y="26"/>
                    <a:pt x="81" y="26"/>
                  </a:cubicBezTo>
                  <a:lnTo>
                    <a:pt x="81" y="112"/>
                  </a:lnTo>
                  <a:close/>
                </a:path>
              </a:pathLst>
            </a:custGeom>
            <a:solidFill>
              <a:srgbClr val="172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2850" y="3375026"/>
              <a:ext cx="214313" cy="73025"/>
            </a:xfrm>
            <a:custGeom>
              <a:avLst/>
              <a:gdLst>
                <a:gd name="T0" fmla="*/ 47 w 47"/>
                <a:gd name="T1" fmla="*/ 8 h 16"/>
                <a:gd name="T2" fmla="*/ 39 w 47"/>
                <a:gd name="T3" fmla="*/ 16 h 16"/>
                <a:gd name="T4" fmla="*/ 8 w 47"/>
                <a:gd name="T5" fmla="*/ 16 h 16"/>
                <a:gd name="T6" fmla="*/ 0 w 47"/>
                <a:gd name="T7" fmla="*/ 8 h 16"/>
                <a:gd name="T8" fmla="*/ 0 w 47"/>
                <a:gd name="T9" fmla="*/ 8 h 16"/>
                <a:gd name="T10" fmla="*/ 8 w 47"/>
                <a:gd name="T11" fmla="*/ 0 h 16"/>
                <a:gd name="T12" fmla="*/ 39 w 47"/>
                <a:gd name="T13" fmla="*/ 0 h 16"/>
                <a:gd name="T14" fmla="*/ 47 w 47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6">
                  <a:moveTo>
                    <a:pt x="47" y="8"/>
                  </a:moveTo>
                  <a:cubicBezTo>
                    <a:pt x="47" y="12"/>
                    <a:pt x="43" y="16"/>
                    <a:pt x="3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4"/>
                    <a:pt x="47" y="8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2850" y="3494088"/>
              <a:ext cx="214313" cy="73025"/>
            </a:xfrm>
            <a:custGeom>
              <a:avLst/>
              <a:gdLst>
                <a:gd name="T0" fmla="*/ 47 w 47"/>
                <a:gd name="T1" fmla="*/ 8 h 16"/>
                <a:gd name="T2" fmla="*/ 39 w 47"/>
                <a:gd name="T3" fmla="*/ 16 h 16"/>
                <a:gd name="T4" fmla="*/ 8 w 47"/>
                <a:gd name="T5" fmla="*/ 16 h 16"/>
                <a:gd name="T6" fmla="*/ 0 w 47"/>
                <a:gd name="T7" fmla="*/ 8 h 16"/>
                <a:gd name="T8" fmla="*/ 0 w 47"/>
                <a:gd name="T9" fmla="*/ 8 h 16"/>
                <a:gd name="T10" fmla="*/ 8 w 47"/>
                <a:gd name="T11" fmla="*/ 0 h 16"/>
                <a:gd name="T12" fmla="*/ 39 w 47"/>
                <a:gd name="T13" fmla="*/ 0 h 16"/>
                <a:gd name="T14" fmla="*/ 47 w 47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6">
                  <a:moveTo>
                    <a:pt x="47" y="8"/>
                  </a:moveTo>
                  <a:cubicBezTo>
                    <a:pt x="47" y="12"/>
                    <a:pt x="43" y="16"/>
                    <a:pt x="3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4"/>
                    <a:pt x="47" y="8"/>
                  </a:cubicBezTo>
                  <a:close/>
                </a:path>
              </a:pathLst>
            </a:custGeom>
            <a:solidFill>
              <a:srgbClr val="FFD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2850" y="3598863"/>
              <a:ext cx="214313" cy="73025"/>
            </a:xfrm>
            <a:custGeom>
              <a:avLst/>
              <a:gdLst>
                <a:gd name="T0" fmla="*/ 47 w 47"/>
                <a:gd name="T1" fmla="*/ 8 h 16"/>
                <a:gd name="T2" fmla="*/ 39 w 47"/>
                <a:gd name="T3" fmla="*/ 16 h 16"/>
                <a:gd name="T4" fmla="*/ 8 w 47"/>
                <a:gd name="T5" fmla="*/ 16 h 16"/>
                <a:gd name="T6" fmla="*/ 0 w 47"/>
                <a:gd name="T7" fmla="*/ 8 h 16"/>
                <a:gd name="T8" fmla="*/ 0 w 47"/>
                <a:gd name="T9" fmla="*/ 8 h 16"/>
                <a:gd name="T10" fmla="*/ 8 w 47"/>
                <a:gd name="T11" fmla="*/ 0 h 16"/>
                <a:gd name="T12" fmla="*/ 39 w 47"/>
                <a:gd name="T13" fmla="*/ 0 h 16"/>
                <a:gd name="T14" fmla="*/ 47 w 47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6">
                  <a:moveTo>
                    <a:pt x="47" y="8"/>
                  </a:moveTo>
                  <a:cubicBezTo>
                    <a:pt x="47" y="12"/>
                    <a:pt x="43" y="16"/>
                    <a:pt x="3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4"/>
                    <a:pt x="47" y="8"/>
                  </a:cubicBezTo>
                  <a:close/>
                </a:path>
              </a:pathLst>
            </a:custGeom>
            <a:solidFill>
              <a:srgbClr val="70B6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2163" y="3854451"/>
              <a:ext cx="304800" cy="250825"/>
            </a:xfrm>
            <a:custGeom>
              <a:avLst/>
              <a:gdLst>
                <a:gd name="T0" fmla="*/ 0 w 67"/>
                <a:gd name="T1" fmla="*/ 0 h 55"/>
                <a:gd name="T2" fmla="*/ 0 w 67"/>
                <a:gd name="T3" fmla="*/ 22 h 55"/>
                <a:gd name="T4" fmla="*/ 33 w 67"/>
                <a:gd name="T5" fmla="*/ 55 h 55"/>
                <a:gd name="T6" fmla="*/ 67 w 67"/>
                <a:gd name="T7" fmla="*/ 22 h 55"/>
                <a:gd name="T8" fmla="*/ 67 w 67"/>
                <a:gd name="T9" fmla="*/ 0 h 55"/>
                <a:gd name="T10" fmla="*/ 0 w 67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40"/>
                    <a:pt x="15" y="55"/>
                    <a:pt x="33" y="55"/>
                  </a:cubicBezTo>
                  <a:cubicBezTo>
                    <a:pt x="52" y="55"/>
                    <a:pt x="67" y="40"/>
                    <a:pt x="67" y="2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4"/>
                    <a:pt x="35" y="13"/>
                    <a:pt x="0" y="0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32163" y="3613151"/>
              <a:ext cx="304800" cy="282575"/>
            </a:xfrm>
            <a:custGeom>
              <a:avLst/>
              <a:gdLst>
                <a:gd name="T0" fmla="*/ 38 w 67"/>
                <a:gd name="T1" fmla="*/ 4 h 62"/>
                <a:gd name="T2" fmla="*/ 0 w 67"/>
                <a:gd name="T3" fmla="*/ 39 h 62"/>
                <a:gd name="T4" fmla="*/ 0 w 67"/>
                <a:gd name="T5" fmla="*/ 48 h 62"/>
                <a:gd name="T6" fmla="*/ 67 w 67"/>
                <a:gd name="T7" fmla="*/ 48 h 62"/>
                <a:gd name="T8" fmla="*/ 67 w 67"/>
                <a:gd name="T9" fmla="*/ 39 h 62"/>
                <a:gd name="T10" fmla="*/ 38 w 67"/>
                <a:gd name="T11" fmla="*/ 4 h 62"/>
                <a:gd name="T12" fmla="*/ 39 w 67"/>
                <a:gd name="T13" fmla="*/ 37 h 62"/>
                <a:gd name="T14" fmla="*/ 33 w 67"/>
                <a:gd name="T15" fmla="*/ 43 h 62"/>
                <a:gd name="T16" fmla="*/ 27 w 67"/>
                <a:gd name="T17" fmla="*/ 37 h 62"/>
                <a:gd name="T18" fmla="*/ 27 w 67"/>
                <a:gd name="T19" fmla="*/ 22 h 62"/>
                <a:gd name="T20" fmla="*/ 33 w 67"/>
                <a:gd name="T21" fmla="*/ 16 h 62"/>
                <a:gd name="T22" fmla="*/ 39 w 67"/>
                <a:gd name="T23" fmla="*/ 22 h 62"/>
                <a:gd name="T24" fmla="*/ 39 w 67"/>
                <a:gd name="T25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2">
                  <a:moveTo>
                    <a:pt x="38" y="4"/>
                  </a:moveTo>
                  <a:cubicBezTo>
                    <a:pt x="18" y="0"/>
                    <a:pt x="0" y="20"/>
                    <a:pt x="0" y="39"/>
                  </a:cubicBezTo>
                  <a:cubicBezTo>
                    <a:pt x="0" y="39"/>
                    <a:pt x="0" y="48"/>
                    <a:pt x="0" y="48"/>
                  </a:cubicBezTo>
                  <a:cubicBezTo>
                    <a:pt x="10" y="53"/>
                    <a:pt x="40" y="62"/>
                    <a:pt x="67" y="4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23"/>
                    <a:pt x="54" y="7"/>
                    <a:pt x="38" y="4"/>
                  </a:cubicBezTo>
                  <a:close/>
                  <a:moveTo>
                    <a:pt x="39" y="37"/>
                  </a:moveTo>
                  <a:cubicBezTo>
                    <a:pt x="39" y="41"/>
                    <a:pt x="36" y="43"/>
                    <a:pt x="33" y="43"/>
                  </a:cubicBezTo>
                  <a:cubicBezTo>
                    <a:pt x="30" y="43"/>
                    <a:pt x="27" y="41"/>
                    <a:pt x="27" y="37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18"/>
                    <a:pt x="30" y="16"/>
                    <a:pt x="33" y="16"/>
                  </a:cubicBezTo>
                  <a:cubicBezTo>
                    <a:pt x="36" y="16"/>
                    <a:pt x="39" y="18"/>
                    <a:pt x="39" y="22"/>
                  </a:cubicBezTo>
                  <a:lnTo>
                    <a:pt x="39" y="37"/>
                  </a:lnTo>
                  <a:close/>
                </a:path>
              </a:pathLst>
            </a:custGeom>
            <a:solidFill>
              <a:srgbClr val="41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3925" y="3348038"/>
              <a:ext cx="246063" cy="306388"/>
            </a:xfrm>
            <a:custGeom>
              <a:avLst/>
              <a:gdLst>
                <a:gd name="T0" fmla="*/ 2 w 54"/>
                <a:gd name="T1" fmla="*/ 67 h 67"/>
                <a:gd name="T2" fmla="*/ 6 w 54"/>
                <a:gd name="T3" fmla="*/ 45 h 67"/>
                <a:gd name="T4" fmla="*/ 27 w 54"/>
                <a:gd name="T5" fmla="*/ 32 h 67"/>
                <a:gd name="T6" fmla="*/ 48 w 54"/>
                <a:gd name="T7" fmla="*/ 8 h 67"/>
                <a:gd name="T8" fmla="*/ 47 w 54"/>
                <a:gd name="T9" fmla="*/ 0 h 67"/>
                <a:gd name="T10" fmla="*/ 52 w 54"/>
                <a:gd name="T11" fmla="*/ 0 h 67"/>
                <a:gd name="T12" fmla="*/ 52 w 54"/>
                <a:gd name="T13" fmla="*/ 8 h 67"/>
                <a:gd name="T14" fmla="*/ 28 w 54"/>
                <a:gd name="T15" fmla="*/ 37 h 67"/>
                <a:gd name="T16" fmla="*/ 10 w 54"/>
                <a:gd name="T17" fmla="*/ 47 h 67"/>
                <a:gd name="T18" fmla="*/ 6 w 54"/>
                <a:gd name="T19" fmla="*/ 66 h 67"/>
                <a:gd name="T20" fmla="*/ 2 w 5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7">
                  <a:moveTo>
                    <a:pt x="2" y="67"/>
                  </a:moveTo>
                  <a:cubicBezTo>
                    <a:pt x="2" y="66"/>
                    <a:pt x="0" y="55"/>
                    <a:pt x="6" y="45"/>
                  </a:cubicBezTo>
                  <a:cubicBezTo>
                    <a:pt x="11" y="38"/>
                    <a:pt x="18" y="34"/>
                    <a:pt x="27" y="32"/>
                  </a:cubicBezTo>
                  <a:cubicBezTo>
                    <a:pt x="50" y="29"/>
                    <a:pt x="49" y="21"/>
                    <a:pt x="48" y="8"/>
                  </a:cubicBezTo>
                  <a:cubicBezTo>
                    <a:pt x="48" y="5"/>
                    <a:pt x="47" y="3"/>
                    <a:pt x="4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3"/>
                    <a:pt x="52" y="5"/>
                    <a:pt x="52" y="8"/>
                  </a:cubicBezTo>
                  <a:cubicBezTo>
                    <a:pt x="53" y="21"/>
                    <a:pt x="54" y="32"/>
                    <a:pt x="28" y="37"/>
                  </a:cubicBezTo>
                  <a:cubicBezTo>
                    <a:pt x="20" y="38"/>
                    <a:pt x="14" y="42"/>
                    <a:pt x="10" y="47"/>
                  </a:cubicBezTo>
                  <a:cubicBezTo>
                    <a:pt x="4" y="55"/>
                    <a:pt x="6" y="66"/>
                    <a:pt x="6" y="66"/>
                  </a:cubicBezTo>
                  <a:lnTo>
                    <a:pt x="2" y="67"/>
                  </a:lnTo>
                  <a:close/>
                </a:path>
              </a:pathLst>
            </a:custGeom>
            <a:solidFill>
              <a:srgbClr val="3F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17625" y="4017963"/>
              <a:ext cx="169863" cy="163513"/>
            </a:xfrm>
            <a:custGeom>
              <a:avLst/>
              <a:gdLst>
                <a:gd name="T0" fmla="*/ 26 w 107"/>
                <a:gd name="T1" fmla="*/ 0 h 103"/>
                <a:gd name="T2" fmla="*/ 0 w 107"/>
                <a:gd name="T3" fmla="*/ 75 h 103"/>
                <a:gd name="T4" fmla="*/ 81 w 107"/>
                <a:gd name="T5" fmla="*/ 103 h 103"/>
                <a:gd name="T6" fmla="*/ 107 w 107"/>
                <a:gd name="T7" fmla="*/ 29 h 103"/>
                <a:gd name="T8" fmla="*/ 26 w 107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3">
                  <a:moveTo>
                    <a:pt x="26" y="0"/>
                  </a:moveTo>
                  <a:lnTo>
                    <a:pt x="0" y="75"/>
                  </a:lnTo>
                  <a:lnTo>
                    <a:pt x="81" y="103"/>
                  </a:lnTo>
                  <a:lnTo>
                    <a:pt x="107" y="2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182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14450" y="4032251"/>
              <a:ext cx="168275" cy="158750"/>
            </a:xfrm>
            <a:custGeom>
              <a:avLst/>
              <a:gdLst>
                <a:gd name="T0" fmla="*/ 25 w 106"/>
                <a:gd name="T1" fmla="*/ 0 h 100"/>
                <a:gd name="T2" fmla="*/ 0 w 106"/>
                <a:gd name="T3" fmla="*/ 74 h 100"/>
                <a:gd name="T4" fmla="*/ 80 w 106"/>
                <a:gd name="T5" fmla="*/ 100 h 100"/>
                <a:gd name="T6" fmla="*/ 106 w 106"/>
                <a:gd name="T7" fmla="*/ 26 h 100"/>
                <a:gd name="T8" fmla="*/ 25 w 106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0">
                  <a:moveTo>
                    <a:pt x="25" y="0"/>
                  </a:moveTo>
                  <a:lnTo>
                    <a:pt x="0" y="74"/>
                  </a:lnTo>
                  <a:lnTo>
                    <a:pt x="80" y="100"/>
                  </a:lnTo>
                  <a:lnTo>
                    <a:pt x="106" y="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8863" y="3890963"/>
              <a:ext cx="368300" cy="158750"/>
            </a:xfrm>
            <a:custGeom>
              <a:avLst/>
              <a:gdLst>
                <a:gd name="T0" fmla="*/ 0 w 81"/>
                <a:gd name="T1" fmla="*/ 8 h 35"/>
                <a:gd name="T2" fmla="*/ 14 w 81"/>
                <a:gd name="T3" fmla="*/ 2 h 35"/>
                <a:gd name="T4" fmla="*/ 71 w 81"/>
                <a:gd name="T5" fmla="*/ 22 h 35"/>
                <a:gd name="T6" fmla="*/ 79 w 81"/>
                <a:gd name="T7" fmla="*/ 35 h 35"/>
                <a:gd name="T8" fmla="*/ 0 w 81"/>
                <a:gd name="T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5">
                  <a:moveTo>
                    <a:pt x="0" y="8"/>
                  </a:moveTo>
                  <a:cubicBezTo>
                    <a:pt x="2" y="3"/>
                    <a:pt x="8" y="0"/>
                    <a:pt x="1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7" y="24"/>
                    <a:pt x="81" y="30"/>
                    <a:pt x="79" y="35"/>
                  </a:cubicBezTo>
                  <a:cubicBezTo>
                    <a:pt x="78" y="31"/>
                    <a:pt x="7" y="6"/>
                    <a:pt x="0" y="8"/>
                  </a:cubicBezTo>
                  <a:close/>
                </a:path>
              </a:pathLst>
            </a:custGeom>
            <a:solidFill>
              <a:srgbClr val="FFB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3988" y="4086226"/>
              <a:ext cx="26988" cy="23813"/>
            </a:xfrm>
            <a:custGeom>
              <a:avLst/>
              <a:gdLst>
                <a:gd name="T0" fmla="*/ 2 w 17"/>
                <a:gd name="T1" fmla="*/ 0 h 15"/>
                <a:gd name="T2" fmla="*/ 0 w 17"/>
                <a:gd name="T3" fmla="*/ 9 h 15"/>
                <a:gd name="T4" fmla="*/ 17 w 17"/>
                <a:gd name="T5" fmla="*/ 15 h 15"/>
                <a:gd name="T6" fmla="*/ 17 w 17"/>
                <a:gd name="T7" fmla="*/ 6 h 15"/>
                <a:gd name="T8" fmla="*/ 2 w 1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2" y="0"/>
                  </a:moveTo>
                  <a:lnTo>
                    <a:pt x="0" y="9"/>
                  </a:lnTo>
                  <a:lnTo>
                    <a:pt x="17" y="15"/>
                  </a:lnTo>
                  <a:lnTo>
                    <a:pt x="17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82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4938" y="4137026"/>
              <a:ext cx="31750" cy="17463"/>
            </a:xfrm>
            <a:custGeom>
              <a:avLst/>
              <a:gdLst>
                <a:gd name="T0" fmla="*/ 3 w 20"/>
                <a:gd name="T1" fmla="*/ 0 h 11"/>
                <a:gd name="T2" fmla="*/ 0 w 20"/>
                <a:gd name="T3" fmla="*/ 6 h 11"/>
                <a:gd name="T4" fmla="*/ 17 w 20"/>
                <a:gd name="T5" fmla="*/ 11 h 11"/>
                <a:gd name="T6" fmla="*/ 20 w 20"/>
                <a:gd name="T7" fmla="*/ 6 h 11"/>
                <a:gd name="T8" fmla="*/ 3 w 2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3" y="0"/>
                  </a:moveTo>
                  <a:lnTo>
                    <a:pt x="0" y="6"/>
                  </a:lnTo>
                  <a:lnTo>
                    <a:pt x="17" y="11"/>
                  </a:lnTo>
                  <a:lnTo>
                    <a:pt x="2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82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063" y="3903663"/>
              <a:ext cx="411163" cy="296863"/>
            </a:xfrm>
            <a:custGeom>
              <a:avLst/>
              <a:gdLst>
                <a:gd name="T0" fmla="*/ 11 w 90"/>
                <a:gd name="T1" fmla="*/ 5 h 65"/>
                <a:gd name="T2" fmla="*/ 2 w 90"/>
                <a:gd name="T3" fmla="*/ 31 h 65"/>
                <a:gd name="T4" fmla="*/ 10 w 90"/>
                <a:gd name="T5" fmla="*/ 44 h 65"/>
                <a:gd name="T6" fmla="*/ 67 w 90"/>
                <a:gd name="T7" fmla="*/ 63 h 65"/>
                <a:gd name="T8" fmla="*/ 81 w 90"/>
                <a:gd name="T9" fmla="*/ 59 h 65"/>
                <a:gd name="T10" fmla="*/ 90 w 90"/>
                <a:gd name="T11" fmla="*/ 33 h 65"/>
                <a:gd name="T12" fmla="*/ 11 w 90"/>
                <a:gd name="T13" fmla="*/ 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5">
                  <a:moveTo>
                    <a:pt x="11" y="5"/>
                  </a:moveTo>
                  <a:cubicBezTo>
                    <a:pt x="2" y="31"/>
                    <a:pt x="2" y="31"/>
                    <a:pt x="2" y="31"/>
                  </a:cubicBezTo>
                  <a:cubicBezTo>
                    <a:pt x="0" y="37"/>
                    <a:pt x="4" y="41"/>
                    <a:pt x="10" y="44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3" y="65"/>
                    <a:pt x="80" y="64"/>
                    <a:pt x="81" y="59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6" y="21"/>
                    <a:pt x="13" y="0"/>
                    <a:pt x="11" y="5"/>
                  </a:cubicBezTo>
                  <a:close/>
                </a:path>
              </a:pathLst>
            </a:custGeom>
            <a:solidFill>
              <a:srgbClr val="FFD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4863" y="2085976"/>
              <a:ext cx="628650" cy="547688"/>
            </a:xfrm>
            <a:custGeom>
              <a:avLst/>
              <a:gdLst>
                <a:gd name="T0" fmla="*/ 138 w 138"/>
                <a:gd name="T1" fmla="*/ 88 h 120"/>
                <a:gd name="T2" fmla="*/ 126 w 138"/>
                <a:gd name="T3" fmla="*/ 65 h 120"/>
                <a:gd name="T4" fmla="*/ 126 w 138"/>
                <a:gd name="T5" fmla="*/ 57 h 120"/>
                <a:gd name="T6" fmla="*/ 69 w 138"/>
                <a:gd name="T7" fmla="*/ 0 h 120"/>
                <a:gd name="T8" fmla="*/ 13 w 138"/>
                <a:gd name="T9" fmla="*/ 57 h 120"/>
                <a:gd name="T10" fmla="*/ 13 w 138"/>
                <a:gd name="T11" fmla="*/ 63 h 120"/>
                <a:gd name="T12" fmla="*/ 0 w 138"/>
                <a:gd name="T13" fmla="*/ 88 h 120"/>
                <a:gd name="T14" fmla="*/ 26 w 138"/>
                <a:gd name="T15" fmla="*/ 117 h 120"/>
                <a:gd name="T16" fmla="*/ 32 w 138"/>
                <a:gd name="T17" fmla="*/ 120 h 120"/>
                <a:gd name="T18" fmla="*/ 39 w 138"/>
                <a:gd name="T19" fmla="*/ 114 h 120"/>
                <a:gd name="T20" fmla="*/ 39 w 138"/>
                <a:gd name="T21" fmla="*/ 63 h 120"/>
                <a:gd name="T22" fmla="*/ 33 w 138"/>
                <a:gd name="T23" fmla="*/ 57 h 120"/>
                <a:gd name="T24" fmla="*/ 28 w 138"/>
                <a:gd name="T25" fmla="*/ 58 h 120"/>
                <a:gd name="T26" fmla="*/ 24 w 138"/>
                <a:gd name="T27" fmla="*/ 59 h 120"/>
                <a:gd name="T28" fmla="*/ 24 w 138"/>
                <a:gd name="T29" fmla="*/ 57 h 120"/>
                <a:gd name="T30" fmla="*/ 71 w 138"/>
                <a:gd name="T31" fmla="*/ 10 h 120"/>
                <a:gd name="T32" fmla="*/ 118 w 138"/>
                <a:gd name="T33" fmla="*/ 57 h 120"/>
                <a:gd name="T34" fmla="*/ 118 w 138"/>
                <a:gd name="T35" fmla="*/ 60 h 120"/>
                <a:gd name="T36" fmla="*/ 112 w 138"/>
                <a:gd name="T37" fmla="*/ 58 h 120"/>
                <a:gd name="T38" fmla="*/ 108 w 138"/>
                <a:gd name="T39" fmla="*/ 57 h 120"/>
                <a:gd name="T40" fmla="*/ 103 w 138"/>
                <a:gd name="T41" fmla="*/ 63 h 120"/>
                <a:gd name="T42" fmla="*/ 103 w 138"/>
                <a:gd name="T43" fmla="*/ 114 h 120"/>
                <a:gd name="T44" fmla="*/ 108 w 138"/>
                <a:gd name="T45" fmla="*/ 120 h 120"/>
                <a:gd name="T46" fmla="*/ 113 w 138"/>
                <a:gd name="T47" fmla="*/ 117 h 120"/>
                <a:gd name="T48" fmla="*/ 138 w 138"/>
                <a:gd name="T49" fmla="*/ 8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8" h="120">
                  <a:moveTo>
                    <a:pt x="138" y="88"/>
                  </a:moveTo>
                  <a:cubicBezTo>
                    <a:pt x="138" y="78"/>
                    <a:pt x="133" y="70"/>
                    <a:pt x="126" y="65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26"/>
                    <a:pt x="100" y="0"/>
                    <a:pt x="69" y="0"/>
                  </a:cubicBezTo>
                  <a:cubicBezTo>
                    <a:pt x="38" y="0"/>
                    <a:pt x="13" y="26"/>
                    <a:pt x="13" y="57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6" y="68"/>
                    <a:pt x="0" y="77"/>
                    <a:pt x="0" y="88"/>
                  </a:cubicBezTo>
                  <a:cubicBezTo>
                    <a:pt x="0" y="103"/>
                    <a:pt x="12" y="115"/>
                    <a:pt x="26" y="117"/>
                  </a:cubicBezTo>
                  <a:cubicBezTo>
                    <a:pt x="27" y="119"/>
                    <a:pt x="30" y="120"/>
                    <a:pt x="32" y="120"/>
                  </a:cubicBezTo>
                  <a:cubicBezTo>
                    <a:pt x="36" y="120"/>
                    <a:pt x="39" y="118"/>
                    <a:pt x="39" y="11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59"/>
                    <a:pt x="36" y="57"/>
                    <a:pt x="33" y="57"/>
                  </a:cubicBezTo>
                  <a:cubicBezTo>
                    <a:pt x="31" y="57"/>
                    <a:pt x="30" y="57"/>
                    <a:pt x="28" y="58"/>
                  </a:cubicBezTo>
                  <a:cubicBezTo>
                    <a:pt x="27" y="59"/>
                    <a:pt x="24" y="59"/>
                    <a:pt x="24" y="5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31"/>
                    <a:pt x="45" y="10"/>
                    <a:pt x="71" y="10"/>
                  </a:cubicBezTo>
                  <a:cubicBezTo>
                    <a:pt x="97" y="10"/>
                    <a:pt x="118" y="31"/>
                    <a:pt x="118" y="57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59"/>
                    <a:pt x="114" y="59"/>
                    <a:pt x="112" y="58"/>
                  </a:cubicBezTo>
                  <a:cubicBezTo>
                    <a:pt x="111" y="57"/>
                    <a:pt x="110" y="57"/>
                    <a:pt x="108" y="57"/>
                  </a:cubicBezTo>
                  <a:cubicBezTo>
                    <a:pt x="105" y="57"/>
                    <a:pt x="103" y="59"/>
                    <a:pt x="103" y="63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3" y="118"/>
                    <a:pt x="105" y="120"/>
                    <a:pt x="108" y="120"/>
                  </a:cubicBezTo>
                  <a:cubicBezTo>
                    <a:pt x="111" y="120"/>
                    <a:pt x="112" y="119"/>
                    <a:pt x="113" y="117"/>
                  </a:cubicBezTo>
                  <a:cubicBezTo>
                    <a:pt x="127" y="115"/>
                    <a:pt x="138" y="103"/>
                    <a:pt x="138" y="88"/>
                  </a:cubicBezTo>
                  <a:close/>
                </a:path>
              </a:pathLst>
            </a:custGeom>
            <a:solidFill>
              <a:srgbClr val="192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613" y="4541838"/>
              <a:ext cx="796925" cy="19050"/>
            </a:xfrm>
            <a:custGeom>
              <a:avLst/>
              <a:gdLst>
                <a:gd name="T0" fmla="*/ 502 w 502"/>
                <a:gd name="T1" fmla="*/ 0 h 12"/>
                <a:gd name="T2" fmla="*/ 496 w 502"/>
                <a:gd name="T3" fmla="*/ 12 h 12"/>
                <a:gd name="T4" fmla="*/ 0 w 502"/>
                <a:gd name="T5" fmla="*/ 9 h 12"/>
                <a:gd name="T6" fmla="*/ 0 w 502"/>
                <a:gd name="T7" fmla="*/ 0 h 12"/>
                <a:gd name="T8" fmla="*/ 502 w 50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2" h="12">
                  <a:moveTo>
                    <a:pt x="502" y="0"/>
                  </a:moveTo>
                  <a:lnTo>
                    <a:pt x="496" y="12"/>
                  </a:lnTo>
                  <a:lnTo>
                    <a:pt x="0" y="9"/>
                  </a:lnTo>
                  <a:lnTo>
                    <a:pt x="0" y="0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8D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613" y="4497388"/>
              <a:ext cx="796925" cy="17463"/>
            </a:xfrm>
            <a:custGeom>
              <a:avLst/>
              <a:gdLst>
                <a:gd name="T0" fmla="*/ 499 w 502"/>
                <a:gd name="T1" fmla="*/ 0 h 11"/>
                <a:gd name="T2" fmla="*/ 502 w 502"/>
                <a:gd name="T3" fmla="*/ 11 h 11"/>
                <a:gd name="T4" fmla="*/ 0 w 502"/>
                <a:gd name="T5" fmla="*/ 11 h 11"/>
                <a:gd name="T6" fmla="*/ 0 w 502"/>
                <a:gd name="T7" fmla="*/ 0 h 11"/>
                <a:gd name="T8" fmla="*/ 499 w 50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2" h="11">
                  <a:moveTo>
                    <a:pt x="499" y="0"/>
                  </a:moveTo>
                  <a:lnTo>
                    <a:pt x="50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8D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613" y="4510088"/>
              <a:ext cx="796925" cy="31750"/>
            </a:xfrm>
            <a:custGeom>
              <a:avLst/>
              <a:gdLst>
                <a:gd name="T0" fmla="*/ 502 w 502"/>
                <a:gd name="T1" fmla="*/ 3 h 20"/>
                <a:gd name="T2" fmla="*/ 502 w 502"/>
                <a:gd name="T3" fmla="*/ 20 h 20"/>
                <a:gd name="T4" fmla="*/ 0 w 502"/>
                <a:gd name="T5" fmla="*/ 20 h 20"/>
                <a:gd name="T6" fmla="*/ 0 w 502"/>
                <a:gd name="T7" fmla="*/ 0 h 20"/>
                <a:gd name="T8" fmla="*/ 502 w 502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2" h="20">
                  <a:moveTo>
                    <a:pt x="502" y="3"/>
                  </a:moveTo>
                  <a:lnTo>
                    <a:pt x="502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502" y="3"/>
                  </a:lnTo>
                  <a:close/>
                </a:path>
              </a:pathLst>
            </a:custGeom>
            <a:solidFill>
              <a:srgbClr val="D8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4313" y="4497388"/>
              <a:ext cx="127000" cy="63500"/>
            </a:xfrm>
            <a:custGeom>
              <a:avLst/>
              <a:gdLst>
                <a:gd name="T0" fmla="*/ 5 w 28"/>
                <a:gd name="T1" fmla="*/ 10 h 14"/>
                <a:gd name="T2" fmla="*/ 1 w 28"/>
                <a:gd name="T3" fmla="*/ 7 h 14"/>
                <a:gd name="T4" fmla="*/ 5 w 28"/>
                <a:gd name="T5" fmla="*/ 4 h 14"/>
                <a:gd name="T6" fmla="*/ 2 w 28"/>
                <a:gd name="T7" fmla="*/ 1 h 14"/>
                <a:gd name="T8" fmla="*/ 3 w 28"/>
                <a:gd name="T9" fmla="*/ 0 h 14"/>
                <a:gd name="T10" fmla="*/ 28 w 28"/>
                <a:gd name="T11" fmla="*/ 7 h 14"/>
                <a:gd name="T12" fmla="*/ 3 w 28"/>
                <a:gd name="T13" fmla="*/ 14 h 14"/>
                <a:gd name="T14" fmla="*/ 5 w 28"/>
                <a:gd name="T1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4">
                  <a:moveTo>
                    <a:pt x="5" y="10"/>
                  </a:moveTo>
                  <a:cubicBezTo>
                    <a:pt x="5" y="10"/>
                    <a:pt x="1" y="9"/>
                    <a:pt x="1" y="7"/>
                  </a:cubicBezTo>
                  <a:cubicBezTo>
                    <a:pt x="2" y="6"/>
                    <a:pt x="5" y="4"/>
                    <a:pt x="5" y="4"/>
                  </a:cubicBezTo>
                  <a:cubicBezTo>
                    <a:pt x="4" y="3"/>
                    <a:pt x="2" y="2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0" y="12"/>
                    <a:pt x="5" y="10"/>
                  </a:cubicBezTo>
                  <a:close/>
                </a:path>
              </a:pathLst>
            </a:custGeom>
            <a:solidFill>
              <a:srgbClr val="D9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0513" y="4514851"/>
              <a:ext cx="50800" cy="22225"/>
            </a:xfrm>
            <a:custGeom>
              <a:avLst/>
              <a:gdLst>
                <a:gd name="T0" fmla="*/ 2 w 11"/>
                <a:gd name="T1" fmla="*/ 5 h 5"/>
                <a:gd name="T2" fmla="*/ 11 w 11"/>
                <a:gd name="T3" fmla="*/ 3 h 5"/>
                <a:gd name="T4" fmla="*/ 2 w 11"/>
                <a:gd name="T5" fmla="*/ 0 h 5"/>
                <a:gd name="T6" fmla="*/ 2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2" y="5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3"/>
                    <a:pt x="2" y="5"/>
                  </a:cubicBezTo>
                  <a:close/>
                </a:path>
              </a:pathLst>
            </a:custGeom>
            <a:solidFill>
              <a:srgbClr val="41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2763" y="4724401"/>
              <a:ext cx="1093788" cy="22225"/>
            </a:xfrm>
            <a:custGeom>
              <a:avLst/>
              <a:gdLst>
                <a:gd name="T0" fmla="*/ 689 w 689"/>
                <a:gd name="T1" fmla="*/ 0 h 14"/>
                <a:gd name="T2" fmla="*/ 680 w 689"/>
                <a:gd name="T3" fmla="*/ 14 h 14"/>
                <a:gd name="T4" fmla="*/ 0 w 689"/>
                <a:gd name="T5" fmla="*/ 14 h 14"/>
                <a:gd name="T6" fmla="*/ 0 w 689"/>
                <a:gd name="T7" fmla="*/ 0 h 14"/>
                <a:gd name="T8" fmla="*/ 689 w 68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4">
                  <a:moveTo>
                    <a:pt x="689" y="0"/>
                  </a:moveTo>
                  <a:lnTo>
                    <a:pt x="68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rgbClr val="8D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2763" y="4660901"/>
              <a:ext cx="1093788" cy="22225"/>
            </a:xfrm>
            <a:custGeom>
              <a:avLst/>
              <a:gdLst>
                <a:gd name="T0" fmla="*/ 683 w 689"/>
                <a:gd name="T1" fmla="*/ 0 h 14"/>
                <a:gd name="T2" fmla="*/ 689 w 689"/>
                <a:gd name="T3" fmla="*/ 14 h 14"/>
                <a:gd name="T4" fmla="*/ 0 w 689"/>
                <a:gd name="T5" fmla="*/ 14 h 14"/>
                <a:gd name="T6" fmla="*/ 0 w 689"/>
                <a:gd name="T7" fmla="*/ 0 h 14"/>
                <a:gd name="T8" fmla="*/ 683 w 68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4">
                  <a:moveTo>
                    <a:pt x="683" y="0"/>
                  </a:moveTo>
                  <a:lnTo>
                    <a:pt x="68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8D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82763" y="4683126"/>
              <a:ext cx="1093788" cy="41275"/>
            </a:xfrm>
            <a:prstGeom prst="rect">
              <a:avLst/>
            </a:prstGeom>
            <a:solidFill>
              <a:srgbClr val="D8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4800" y="4660901"/>
              <a:ext cx="177800" cy="85725"/>
            </a:xfrm>
            <a:custGeom>
              <a:avLst/>
              <a:gdLst>
                <a:gd name="T0" fmla="*/ 7 w 39"/>
                <a:gd name="T1" fmla="*/ 14 h 19"/>
                <a:gd name="T2" fmla="*/ 2 w 39"/>
                <a:gd name="T3" fmla="*/ 10 h 19"/>
                <a:gd name="T4" fmla="*/ 7 w 39"/>
                <a:gd name="T5" fmla="*/ 5 h 19"/>
                <a:gd name="T6" fmla="*/ 3 w 39"/>
                <a:gd name="T7" fmla="*/ 2 h 19"/>
                <a:gd name="T8" fmla="*/ 4 w 39"/>
                <a:gd name="T9" fmla="*/ 0 h 19"/>
                <a:gd name="T10" fmla="*/ 39 w 39"/>
                <a:gd name="T11" fmla="*/ 9 h 19"/>
                <a:gd name="T12" fmla="*/ 4 w 39"/>
                <a:gd name="T13" fmla="*/ 19 h 19"/>
                <a:gd name="T14" fmla="*/ 7 w 39"/>
                <a:gd name="T1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9">
                  <a:moveTo>
                    <a:pt x="7" y="14"/>
                  </a:moveTo>
                  <a:cubicBezTo>
                    <a:pt x="7" y="14"/>
                    <a:pt x="2" y="12"/>
                    <a:pt x="2" y="10"/>
                  </a:cubicBezTo>
                  <a:cubicBezTo>
                    <a:pt x="3" y="9"/>
                    <a:pt x="7" y="6"/>
                    <a:pt x="7" y="5"/>
                  </a:cubicBezTo>
                  <a:cubicBezTo>
                    <a:pt x="6" y="5"/>
                    <a:pt x="3" y="4"/>
                    <a:pt x="3" y="2"/>
                  </a:cubicBezTo>
                  <a:cubicBezTo>
                    <a:pt x="2" y="1"/>
                    <a:pt x="4" y="0"/>
                    <a:pt x="4" y="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0" y="16"/>
                    <a:pt x="7" y="14"/>
                  </a:cubicBezTo>
                  <a:close/>
                </a:path>
              </a:pathLst>
            </a:custGeom>
            <a:solidFill>
              <a:srgbClr val="D9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4338" y="4687888"/>
              <a:ext cx="68263" cy="31750"/>
            </a:xfrm>
            <a:custGeom>
              <a:avLst/>
              <a:gdLst>
                <a:gd name="T0" fmla="*/ 2 w 15"/>
                <a:gd name="T1" fmla="*/ 7 h 7"/>
                <a:gd name="T2" fmla="*/ 15 w 15"/>
                <a:gd name="T3" fmla="*/ 3 h 7"/>
                <a:gd name="T4" fmla="*/ 2 w 15"/>
                <a:gd name="T5" fmla="*/ 0 h 7"/>
                <a:gd name="T6" fmla="*/ 2 w 15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2" y="7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3"/>
                    <a:pt x="2" y="7"/>
                  </a:cubicBezTo>
                  <a:close/>
                </a:path>
              </a:pathLst>
            </a:custGeom>
            <a:solidFill>
              <a:srgbClr val="41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7" name="Group 316出自【趣你的PPT】(微信:qunideppt)：最优质的PPT资源库"/>
          <p:cNvGrpSpPr/>
          <p:nvPr/>
        </p:nvGrpSpPr>
        <p:grpSpPr>
          <a:xfrm>
            <a:off x="5713910" y="3690946"/>
            <a:ext cx="686638" cy="687340"/>
            <a:chOff x="849313" y="1933575"/>
            <a:chExt cx="3106738" cy="3109913"/>
          </a:xfrm>
        </p:grpSpPr>
        <p:sp>
          <p:nvSpPr>
            <p:cNvPr id="3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9313" y="1933575"/>
              <a:ext cx="3106738" cy="31051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8913" y="2579688"/>
              <a:ext cx="2016125" cy="2252663"/>
            </a:xfrm>
            <a:custGeom>
              <a:avLst/>
              <a:gdLst>
                <a:gd name="T0" fmla="*/ 120 w 440"/>
                <a:gd name="T1" fmla="*/ 417 h 492"/>
                <a:gd name="T2" fmla="*/ 167 w 440"/>
                <a:gd name="T3" fmla="*/ 486 h 492"/>
                <a:gd name="T4" fmla="*/ 167 w 440"/>
                <a:gd name="T5" fmla="*/ 492 h 492"/>
                <a:gd name="T6" fmla="*/ 172 w 440"/>
                <a:gd name="T7" fmla="*/ 492 h 492"/>
                <a:gd name="T8" fmla="*/ 253 w 440"/>
                <a:gd name="T9" fmla="*/ 439 h 492"/>
                <a:gd name="T10" fmla="*/ 322 w 440"/>
                <a:gd name="T11" fmla="*/ 427 h 492"/>
                <a:gd name="T12" fmla="*/ 340 w 440"/>
                <a:gd name="T13" fmla="*/ 360 h 492"/>
                <a:gd name="T14" fmla="*/ 408 w 440"/>
                <a:gd name="T15" fmla="*/ 148 h 492"/>
                <a:gd name="T16" fmla="*/ 103 w 440"/>
                <a:gd name="T17" fmla="*/ 57 h 492"/>
                <a:gd name="T18" fmla="*/ 44 w 440"/>
                <a:gd name="T19" fmla="*/ 232 h 492"/>
                <a:gd name="T20" fmla="*/ 11 w 440"/>
                <a:gd name="T21" fmla="*/ 305 h 492"/>
                <a:gd name="T22" fmla="*/ 20 w 440"/>
                <a:gd name="T23" fmla="*/ 330 h 492"/>
                <a:gd name="T24" fmla="*/ 28 w 440"/>
                <a:gd name="T25" fmla="*/ 345 h 492"/>
                <a:gd name="T26" fmla="*/ 42 w 440"/>
                <a:gd name="T27" fmla="*/ 354 h 492"/>
                <a:gd name="T28" fmla="*/ 34 w 440"/>
                <a:gd name="T29" fmla="*/ 364 h 492"/>
                <a:gd name="T30" fmla="*/ 46 w 440"/>
                <a:gd name="T31" fmla="*/ 379 h 492"/>
                <a:gd name="T32" fmla="*/ 54 w 440"/>
                <a:gd name="T33" fmla="*/ 416 h 492"/>
                <a:gd name="T34" fmla="*/ 120 w 440"/>
                <a:gd name="T35" fmla="*/ 41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0" h="492">
                  <a:moveTo>
                    <a:pt x="120" y="417"/>
                  </a:moveTo>
                  <a:cubicBezTo>
                    <a:pt x="170" y="416"/>
                    <a:pt x="167" y="486"/>
                    <a:pt x="167" y="486"/>
                  </a:cubicBezTo>
                  <a:cubicBezTo>
                    <a:pt x="167" y="492"/>
                    <a:pt x="167" y="492"/>
                    <a:pt x="167" y="492"/>
                  </a:cubicBezTo>
                  <a:cubicBezTo>
                    <a:pt x="172" y="492"/>
                    <a:pt x="172" y="492"/>
                    <a:pt x="172" y="492"/>
                  </a:cubicBezTo>
                  <a:cubicBezTo>
                    <a:pt x="198" y="472"/>
                    <a:pt x="223" y="452"/>
                    <a:pt x="253" y="439"/>
                  </a:cubicBezTo>
                  <a:cubicBezTo>
                    <a:pt x="275" y="428"/>
                    <a:pt x="300" y="424"/>
                    <a:pt x="322" y="427"/>
                  </a:cubicBezTo>
                  <a:cubicBezTo>
                    <a:pt x="323" y="391"/>
                    <a:pt x="340" y="360"/>
                    <a:pt x="340" y="360"/>
                  </a:cubicBezTo>
                  <a:cubicBezTo>
                    <a:pt x="340" y="360"/>
                    <a:pt x="440" y="271"/>
                    <a:pt x="408" y="148"/>
                  </a:cubicBezTo>
                  <a:cubicBezTo>
                    <a:pt x="376" y="24"/>
                    <a:pt x="206" y="0"/>
                    <a:pt x="103" y="57"/>
                  </a:cubicBezTo>
                  <a:cubicBezTo>
                    <a:pt x="0" y="114"/>
                    <a:pt x="41" y="214"/>
                    <a:pt x="44" y="232"/>
                  </a:cubicBezTo>
                  <a:cubicBezTo>
                    <a:pt x="48" y="249"/>
                    <a:pt x="19" y="290"/>
                    <a:pt x="11" y="305"/>
                  </a:cubicBezTo>
                  <a:cubicBezTo>
                    <a:pt x="2" y="319"/>
                    <a:pt x="6" y="324"/>
                    <a:pt x="20" y="330"/>
                  </a:cubicBezTo>
                  <a:cubicBezTo>
                    <a:pt x="34" y="336"/>
                    <a:pt x="28" y="336"/>
                    <a:pt x="28" y="345"/>
                  </a:cubicBezTo>
                  <a:cubicBezTo>
                    <a:pt x="29" y="354"/>
                    <a:pt x="42" y="354"/>
                    <a:pt x="42" y="354"/>
                  </a:cubicBezTo>
                  <a:cubicBezTo>
                    <a:pt x="42" y="354"/>
                    <a:pt x="34" y="356"/>
                    <a:pt x="34" y="364"/>
                  </a:cubicBezTo>
                  <a:cubicBezTo>
                    <a:pt x="34" y="372"/>
                    <a:pt x="46" y="379"/>
                    <a:pt x="46" y="379"/>
                  </a:cubicBezTo>
                  <a:cubicBezTo>
                    <a:pt x="54" y="387"/>
                    <a:pt x="42" y="397"/>
                    <a:pt x="54" y="416"/>
                  </a:cubicBezTo>
                  <a:cubicBezTo>
                    <a:pt x="66" y="434"/>
                    <a:pt x="71" y="419"/>
                    <a:pt x="120" y="41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46313" y="2973388"/>
              <a:ext cx="531813" cy="357188"/>
            </a:xfrm>
            <a:custGeom>
              <a:avLst/>
              <a:gdLst>
                <a:gd name="T0" fmla="*/ 44 w 116"/>
                <a:gd name="T1" fmla="*/ 67 h 78"/>
                <a:gd name="T2" fmla="*/ 76 w 116"/>
                <a:gd name="T3" fmla="*/ 73 h 78"/>
                <a:gd name="T4" fmla="*/ 95 w 116"/>
                <a:gd name="T5" fmla="*/ 66 h 78"/>
                <a:gd name="T6" fmla="*/ 115 w 116"/>
                <a:gd name="T7" fmla="*/ 32 h 78"/>
                <a:gd name="T8" fmla="*/ 87 w 116"/>
                <a:gd name="T9" fmla="*/ 3 h 78"/>
                <a:gd name="T10" fmla="*/ 56 w 116"/>
                <a:gd name="T11" fmla="*/ 17 h 78"/>
                <a:gd name="T12" fmla="*/ 52 w 116"/>
                <a:gd name="T13" fmla="*/ 19 h 78"/>
                <a:gd name="T14" fmla="*/ 48 w 116"/>
                <a:gd name="T15" fmla="*/ 17 h 78"/>
                <a:gd name="T16" fmla="*/ 21 w 116"/>
                <a:gd name="T17" fmla="*/ 14 h 78"/>
                <a:gd name="T18" fmla="*/ 0 w 116"/>
                <a:gd name="T19" fmla="*/ 34 h 78"/>
                <a:gd name="T20" fmla="*/ 2 w 116"/>
                <a:gd name="T21" fmla="*/ 35 h 78"/>
                <a:gd name="T22" fmla="*/ 26 w 116"/>
                <a:gd name="T23" fmla="*/ 78 h 78"/>
                <a:gd name="T24" fmla="*/ 44 w 116"/>
                <a:gd name="T25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78">
                  <a:moveTo>
                    <a:pt x="44" y="67"/>
                  </a:moveTo>
                  <a:cubicBezTo>
                    <a:pt x="59" y="64"/>
                    <a:pt x="71" y="70"/>
                    <a:pt x="76" y="73"/>
                  </a:cubicBezTo>
                  <a:cubicBezTo>
                    <a:pt x="79" y="71"/>
                    <a:pt x="86" y="68"/>
                    <a:pt x="95" y="66"/>
                  </a:cubicBezTo>
                  <a:cubicBezTo>
                    <a:pt x="95" y="56"/>
                    <a:pt x="100" y="40"/>
                    <a:pt x="115" y="32"/>
                  </a:cubicBezTo>
                  <a:cubicBezTo>
                    <a:pt x="116" y="24"/>
                    <a:pt x="109" y="7"/>
                    <a:pt x="87" y="3"/>
                  </a:cubicBezTo>
                  <a:cubicBezTo>
                    <a:pt x="66" y="0"/>
                    <a:pt x="56" y="16"/>
                    <a:pt x="56" y="17"/>
                  </a:cubicBezTo>
                  <a:cubicBezTo>
                    <a:pt x="55" y="18"/>
                    <a:pt x="54" y="19"/>
                    <a:pt x="52" y="19"/>
                  </a:cubicBezTo>
                  <a:cubicBezTo>
                    <a:pt x="51" y="19"/>
                    <a:pt x="49" y="19"/>
                    <a:pt x="48" y="17"/>
                  </a:cubicBezTo>
                  <a:cubicBezTo>
                    <a:pt x="48" y="17"/>
                    <a:pt x="41" y="9"/>
                    <a:pt x="21" y="14"/>
                  </a:cubicBezTo>
                  <a:cubicBezTo>
                    <a:pt x="4" y="17"/>
                    <a:pt x="0" y="29"/>
                    <a:pt x="0" y="34"/>
                  </a:cubicBezTo>
                  <a:cubicBezTo>
                    <a:pt x="1" y="34"/>
                    <a:pt x="1" y="35"/>
                    <a:pt x="2" y="35"/>
                  </a:cubicBezTo>
                  <a:cubicBezTo>
                    <a:pt x="20" y="47"/>
                    <a:pt x="25" y="66"/>
                    <a:pt x="26" y="78"/>
                  </a:cubicBezTo>
                  <a:cubicBezTo>
                    <a:pt x="30" y="73"/>
                    <a:pt x="36" y="68"/>
                    <a:pt x="44" y="67"/>
                  </a:cubicBezTo>
                  <a:close/>
                </a:path>
              </a:pathLst>
            </a:custGeom>
            <a:solidFill>
              <a:srgbClr val="C1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1338" y="2767013"/>
              <a:ext cx="1452563" cy="1209675"/>
            </a:xfrm>
            <a:custGeom>
              <a:avLst/>
              <a:gdLst>
                <a:gd name="T0" fmla="*/ 293 w 317"/>
                <a:gd name="T1" fmla="*/ 92 h 264"/>
                <a:gd name="T2" fmla="*/ 218 w 317"/>
                <a:gd name="T3" fmla="*/ 37 h 264"/>
                <a:gd name="T4" fmla="*/ 60 w 317"/>
                <a:gd name="T5" fmla="*/ 52 h 264"/>
                <a:gd name="T6" fmla="*/ 83 w 317"/>
                <a:gd name="T7" fmla="*/ 160 h 264"/>
                <a:gd name="T8" fmla="*/ 92 w 317"/>
                <a:gd name="T9" fmla="*/ 87 h 264"/>
                <a:gd name="T10" fmla="*/ 49 w 317"/>
                <a:gd name="T11" fmla="*/ 110 h 264"/>
                <a:gd name="T12" fmla="*/ 77 w 317"/>
                <a:gd name="T13" fmla="*/ 119 h 264"/>
                <a:gd name="T14" fmla="*/ 81 w 317"/>
                <a:gd name="T15" fmla="*/ 127 h 264"/>
                <a:gd name="T16" fmla="*/ 41 w 317"/>
                <a:gd name="T17" fmla="*/ 113 h 264"/>
                <a:gd name="T18" fmla="*/ 86 w 317"/>
                <a:gd name="T19" fmla="*/ 75 h 264"/>
                <a:gd name="T20" fmla="*/ 146 w 317"/>
                <a:gd name="T21" fmla="*/ 54 h 264"/>
                <a:gd name="T22" fmla="*/ 212 w 317"/>
                <a:gd name="T23" fmla="*/ 56 h 264"/>
                <a:gd name="T24" fmla="*/ 268 w 317"/>
                <a:gd name="T25" fmla="*/ 86 h 264"/>
                <a:gd name="T26" fmla="*/ 288 w 317"/>
                <a:gd name="T27" fmla="*/ 153 h 264"/>
                <a:gd name="T28" fmla="*/ 236 w 317"/>
                <a:gd name="T29" fmla="*/ 168 h 264"/>
                <a:gd name="T30" fmla="*/ 150 w 317"/>
                <a:gd name="T31" fmla="*/ 180 h 264"/>
                <a:gd name="T32" fmla="*/ 133 w 317"/>
                <a:gd name="T33" fmla="*/ 168 h 264"/>
                <a:gd name="T34" fmla="*/ 141 w 317"/>
                <a:gd name="T35" fmla="*/ 164 h 264"/>
                <a:gd name="T36" fmla="*/ 175 w 317"/>
                <a:gd name="T37" fmla="*/ 160 h 264"/>
                <a:gd name="T38" fmla="*/ 269 w 317"/>
                <a:gd name="T39" fmla="*/ 165 h 264"/>
                <a:gd name="T40" fmla="*/ 270 w 317"/>
                <a:gd name="T41" fmla="*/ 126 h 264"/>
                <a:gd name="T42" fmla="*/ 262 w 317"/>
                <a:gd name="T43" fmla="*/ 92 h 264"/>
                <a:gd name="T44" fmla="*/ 199 w 317"/>
                <a:gd name="T45" fmla="*/ 111 h 264"/>
                <a:gd name="T46" fmla="*/ 234 w 317"/>
                <a:gd name="T47" fmla="*/ 136 h 264"/>
                <a:gd name="T48" fmla="*/ 173 w 317"/>
                <a:gd name="T49" fmla="*/ 126 h 264"/>
                <a:gd name="T50" fmla="*/ 141 w 317"/>
                <a:gd name="T51" fmla="*/ 120 h 264"/>
                <a:gd name="T52" fmla="*/ 120 w 317"/>
                <a:gd name="T53" fmla="*/ 143 h 264"/>
                <a:gd name="T54" fmla="*/ 87 w 317"/>
                <a:gd name="T55" fmla="*/ 181 h 264"/>
                <a:gd name="T56" fmla="*/ 152 w 317"/>
                <a:gd name="T57" fmla="*/ 220 h 264"/>
                <a:gd name="T58" fmla="*/ 215 w 317"/>
                <a:gd name="T59" fmla="*/ 198 h 264"/>
                <a:gd name="T60" fmla="*/ 205 w 317"/>
                <a:gd name="T61" fmla="*/ 186 h 264"/>
                <a:gd name="T62" fmla="*/ 224 w 317"/>
                <a:gd name="T63" fmla="*/ 195 h 264"/>
                <a:gd name="T64" fmla="*/ 218 w 317"/>
                <a:gd name="T65" fmla="*/ 220 h 264"/>
                <a:gd name="T66" fmla="*/ 156 w 317"/>
                <a:gd name="T67" fmla="*/ 230 h 264"/>
                <a:gd name="T68" fmla="*/ 249 w 317"/>
                <a:gd name="T69" fmla="*/ 244 h 264"/>
                <a:gd name="T70" fmla="*/ 315 w 317"/>
                <a:gd name="T71" fmla="*/ 14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7" h="264">
                  <a:moveTo>
                    <a:pt x="315" y="140"/>
                  </a:moveTo>
                  <a:cubicBezTo>
                    <a:pt x="314" y="106"/>
                    <a:pt x="293" y="92"/>
                    <a:pt x="293" y="92"/>
                  </a:cubicBezTo>
                  <a:cubicBezTo>
                    <a:pt x="293" y="92"/>
                    <a:pt x="291" y="76"/>
                    <a:pt x="275" y="58"/>
                  </a:cubicBezTo>
                  <a:cubicBezTo>
                    <a:pt x="250" y="33"/>
                    <a:pt x="218" y="37"/>
                    <a:pt x="218" y="37"/>
                  </a:cubicBezTo>
                  <a:cubicBezTo>
                    <a:pt x="177" y="0"/>
                    <a:pt x="135" y="28"/>
                    <a:pt x="135" y="28"/>
                  </a:cubicBezTo>
                  <a:cubicBezTo>
                    <a:pt x="77" y="10"/>
                    <a:pt x="60" y="52"/>
                    <a:pt x="60" y="52"/>
                  </a:cubicBezTo>
                  <a:cubicBezTo>
                    <a:pt x="27" y="56"/>
                    <a:pt x="0" y="92"/>
                    <a:pt x="25" y="131"/>
                  </a:cubicBezTo>
                  <a:cubicBezTo>
                    <a:pt x="44" y="161"/>
                    <a:pt x="71" y="162"/>
                    <a:pt x="83" y="160"/>
                  </a:cubicBezTo>
                  <a:cubicBezTo>
                    <a:pt x="87" y="151"/>
                    <a:pt x="95" y="141"/>
                    <a:pt x="113" y="136"/>
                  </a:cubicBezTo>
                  <a:cubicBezTo>
                    <a:pt x="113" y="134"/>
                    <a:pt x="115" y="102"/>
                    <a:pt x="92" y="87"/>
                  </a:cubicBezTo>
                  <a:cubicBezTo>
                    <a:pt x="78" y="78"/>
                    <a:pt x="63" y="80"/>
                    <a:pt x="55" y="86"/>
                  </a:cubicBezTo>
                  <a:cubicBezTo>
                    <a:pt x="47" y="92"/>
                    <a:pt x="45" y="100"/>
                    <a:pt x="49" y="110"/>
                  </a:cubicBezTo>
                  <a:cubicBezTo>
                    <a:pt x="51" y="115"/>
                    <a:pt x="54" y="118"/>
                    <a:pt x="59" y="120"/>
                  </a:cubicBezTo>
                  <a:cubicBezTo>
                    <a:pt x="67" y="123"/>
                    <a:pt x="77" y="120"/>
                    <a:pt x="77" y="119"/>
                  </a:cubicBezTo>
                  <a:cubicBezTo>
                    <a:pt x="79" y="119"/>
                    <a:pt x="82" y="120"/>
                    <a:pt x="83" y="122"/>
                  </a:cubicBezTo>
                  <a:cubicBezTo>
                    <a:pt x="84" y="124"/>
                    <a:pt x="83" y="126"/>
                    <a:pt x="81" y="127"/>
                  </a:cubicBezTo>
                  <a:cubicBezTo>
                    <a:pt x="80" y="127"/>
                    <a:pt x="67" y="132"/>
                    <a:pt x="55" y="128"/>
                  </a:cubicBezTo>
                  <a:cubicBezTo>
                    <a:pt x="49" y="125"/>
                    <a:pt x="44" y="120"/>
                    <a:pt x="41" y="113"/>
                  </a:cubicBezTo>
                  <a:cubicBezTo>
                    <a:pt x="35" y="100"/>
                    <a:pt x="39" y="87"/>
                    <a:pt x="50" y="79"/>
                  </a:cubicBezTo>
                  <a:cubicBezTo>
                    <a:pt x="60" y="72"/>
                    <a:pt x="74" y="71"/>
                    <a:pt x="86" y="75"/>
                  </a:cubicBezTo>
                  <a:cubicBezTo>
                    <a:pt x="88" y="66"/>
                    <a:pt x="96" y="54"/>
                    <a:pt x="113" y="51"/>
                  </a:cubicBezTo>
                  <a:cubicBezTo>
                    <a:pt x="131" y="47"/>
                    <a:pt x="141" y="50"/>
                    <a:pt x="146" y="54"/>
                  </a:cubicBezTo>
                  <a:cubicBezTo>
                    <a:pt x="152" y="46"/>
                    <a:pt x="165" y="37"/>
                    <a:pt x="183" y="40"/>
                  </a:cubicBezTo>
                  <a:cubicBezTo>
                    <a:pt x="198" y="42"/>
                    <a:pt x="207" y="50"/>
                    <a:pt x="212" y="56"/>
                  </a:cubicBezTo>
                  <a:cubicBezTo>
                    <a:pt x="216" y="61"/>
                    <a:pt x="219" y="68"/>
                    <a:pt x="219" y="74"/>
                  </a:cubicBezTo>
                  <a:cubicBezTo>
                    <a:pt x="236" y="70"/>
                    <a:pt x="256" y="75"/>
                    <a:pt x="268" y="86"/>
                  </a:cubicBezTo>
                  <a:cubicBezTo>
                    <a:pt x="278" y="95"/>
                    <a:pt x="281" y="107"/>
                    <a:pt x="278" y="121"/>
                  </a:cubicBezTo>
                  <a:cubicBezTo>
                    <a:pt x="282" y="125"/>
                    <a:pt x="291" y="135"/>
                    <a:pt x="288" y="153"/>
                  </a:cubicBezTo>
                  <a:cubicBezTo>
                    <a:pt x="287" y="162"/>
                    <a:pt x="281" y="169"/>
                    <a:pt x="273" y="172"/>
                  </a:cubicBezTo>
                  <a:cubicBezTo>
                    <a:pt x="262" y="177"/>
                    <a:pt x="248" y="175"/>
                    <a:pt x="236" y="168"/>
                  </a:cubicBezTo>
                  <a:cubicBezTo>
                    <a:pt x="219" y="158"/>
                    <a:pt x="192" y="157"/>
                    <a:pt x="180" y="167"/>
                  </a:cubicBezTo>
                  <a:cubicBezTo>
                    <a:pt x="171" y="174"/>
                    <a:pt x="160" y="181"/>
                    <a:pt x="150" y="180"/>
                  </a:cubicBezTo>
                  <a:cubicBezTo>
                    <a:pt x="149" y="180"/>
                    <a:pt x="148" y="180"/>
                    <a:pt x="147" y="180"/>
                  </a:cubicBezTo>
                  <a:cubicBezTo>
                    <a:pt x="141" y="179"/>
                    <a:pt x="137" y="175"/>
                    <a:pt x="133" y="168"/>
                  </a:cubicBezTo>
                  <a:cubicBezTo>
                    <a:pt x="132" y="166"/>
                    <a:pt x="133" y="163"/>
                    <a:pt x="135" y="162"/>
                  </a:cubicBezTo>
                  <a:cubicBezTo>
                    <a:pt x="137" y="161"/>
                    <a:pt x="140" y="162"/>
                    <a:pt x="141" y="164"/>
                  </a:cubicBezTo>
                  <a:cubicBezTo>
                    <a:pt x="143" y="169"/>
                    <a:pt x="146" y="171"/>
                    <a:pt x="149" y="172"/>
                  </a:cubicBezTo>
                  <a:cubicBezTo>
                    <a:pt x="157" y="173"/>
                    <a:pt x="167" y="166"/>
                    <a:pt x="175" y="160"/>
                  </a:cubicBezTo>
                  <a:cubicBezTo>
                    <a:pt x="190" y="149"/>
                    <a:pt x="220" y="149"/>
                    <a:pt x="240" y="161"/>
                  </a:cubicBezTo>
                  <a:cubicBezTo>
                    <a:pt x="250" y="167"/>
                    <a:pt x="261" y="168"/>
                    <a:pt x="269" y="165"/>
                  </a:cubicBezTo>
                  <a:cubicBezTo>
                    <a:pt x="275" y="162"/>
                    <a:pt x="278" y="158"/>
                    <a:pt x="279" y="151"/>
                  </a:cubicBezTo>
                  <a:cubicBezTo>
                    <a:pt x="282" y="134"/>
                    <a:pt x="270" y="126"/>
                    <a:pt x="270" y="126"/>
                  </a:cubicBezTo>
                  <a:cubicBezTo>
                    <a:pt x="269" y="125"/>
                    <a:pt x="268" y="123"/>
                    <a:pt x="268" y="121"/>
                  </a:cubicBezTo>
                  <a:cubicBezTo>
                    <a:pt x="272" y="110"/>
                    <a:pt x="270" y="99"/>
                    <a:pt x="262" y="92"/>
                  </a:cubicBezTo>
                  <a:cubicBezTo>
                    <a:pt x="252" y="82"/>
                    <a:pt x="235" y="78"/>
                    <a:pt x="221" y="82"/>
                  </a:cubicBezTo>
                  <a:cubicBezTo>
                    <a:pt x="202" y="86"/>
                    <a:pt x="199" y="105"/>
                    <a:pt x="199" y="111"/>
                  </a:cubicBezTo>
                  <a:cubicBezTo>
                    <a:pt x="210" y="112"/>
                    <a:pt x="223" y="116"/>
                    <a:pt x="235" y="130"/>
                  </a:cubicBezTo>
                  <a:cubicBezTo>
                    <a:pt x="236" y="132"/>
                    <a:pt x="236" y="134"/>
                    <a:pt x="234" y="136"/>
                  </a:cubicBezTo>
                  <a:cubicBezTo>
                    <a:pt x="232" y="137"/>
                    <a:pt x="229" y="137"/>
                    <a:pt x="228" y="135"/>
                  </a:cubicBezTo>
                  <a:cubicBezTo>
                    <a:pt x="203" y="106"/>
                    <a:pt x="174" y="125"/>
                    <a:pt x="173" y="126"/>
                  </a:cubicBezTo>
                  <a:cubicBezTo>
                    <a:pt x="171" y="127"/>
                    <a:pt x="169" y="127"/>
                    <a:pt x="167" y="126"/>
                  </a:cubicBezTo>
                  <a:cubicBezTo>
                    <a:pt x="167" y="126"/>
                    <a:pt x="156" y="117"/>
                    <a:pt x="141" y="120"/>
                  </a:cubicBezTo>
                  <a:cubicBezTo>
                    <a:pt x="127" y="123"/>
                    <a:pt x="124" y="139"/>
                    <a:pt x="124" y="139"/>
                  </a:cubicBezTo>
                  <a:cubicBezTo>
                    <a:pt x="124" y="141"/>
                    <a:pt x="122" y="143"/>
                    <a:pt x="120" y="143"/>
                  </a:cubicBezTo>
                  <a:cubicBezTo>
                    <a:pt x="87" y="148"/>
                    <a:pt x="89" y="176"/>
                    <a:pt x="89" y="177"/>
                  </a:cubicBezTo>
                  <a:cubicBezTo>
                    <a:pt x="89" y="179"/>
                    <a:pt x="88" y="180"/>
                    <a:pt x="87" y="181"/>
                  </a:cubicBezTo>
                  <a:cubicBezTo>
                    <a:pt x="92" y="222"/>
                    <a:pt x="152" y="219"/>
                    <a:pt x="152" y="219"/>
                  </a:cubicBezTo>
                  <a:cubicBezTo>
                    <a:pt x="152" y="219"/>
                    <a:pt x="152" y="220"/>
                    <a:pt x="152" y="220"/>
                  </a:cubicBezTo>
                  <a:cubicBezTo>
                    <a:pt x="154" y="221"/>
                    <a:pt x="193" y="235"/>
                    <a:pt x="211" y="215"/>
                  </a:cubicBezTo>
                  <a:cubicBezTo>
                    <a:pt x="216" y="208"/>
                    <a:pt x="217" y="203"/>
                    <a:pt x="215" y="198"/>
                  </a:cubicBezTo>
                  <a:cubicBezTo>
                    <a:pt x="213" y="193"/>
                    <a:pt x="208" y="192"/>
                    <a:pt x="208" y="192"/>
                  </a:cubicBezTo>
                  <a:cubicBezTo>
                    <a:pt x="206" y="191"/>
                    <a:pt x="205" y="188"/>
                    <a:pt x="205" y="186"/>
                  </a:cubicBezTo>
                  <a:cubicBezTo>
                    <a:pt x="206" y="184"/>
                    <a:pt x="209" y="183"/>
                    <a:pt x="211" y="184"/>
                  </a:cubicBezTo>
                  <a:cubicBezTo>
                    <a:pt x="211" y="184"/>
                    <a:pt x="220" y="187"/>
                    <a:pt x="224" y="195"/>
                  </a:cubicBezTo>
                  <a:cubicBezTo>
                    <a:pt x="226" y="202"/>
                    <a:pt x="225" y="211"/>
                    <a:pt x="219" y="22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207" y="233"/>
                    <a:pt x="190" y="235"/>
                    <a:pt x="176" y="234"/>
                  </a:cubicBezTo>
                  <a:cubicBezTo>
                    <a:pt x="168" y="233"/>
                    <a:pt x="161" y="232"/>
                    <a:pt x="156" y="230"/>
                  </a:cubicBezTo>
                  <a:cubicBezTo>
                    <a:pt x="166" y="252"/>
                    <a:pt x="189" y="262"/>
                    <a:pt x="214" y="263"/>
                  </a:cubicBezTo>
                  <a:cubicBezTo>
                    <a:pt x="243" y="264"/>
                    <a:pt x="249" y="244"/>
                    <a:pt x="249" y="244"/>
                  </a:cubicBezTo>
                  <a:cubicBezTo>
                    <a:pt x="288" y="230"/>
                    <a:pt x="279" y="193"/>
                    <a:pt x="279" y="193"/>
                  </a:cubicBezTo>
                  <a:cubicBezTo>
                    <a:pt x="295" y="191"/>
                    <a:pt x="317" y="174"/>
                    <a:pt x="315" y="140"/>
                  </a:cubicBezTo>
                  <a:close/>
                </a:path>
              </a:pathLst>
            </a:custGeom>
            <a:solidFill>
              <a:srgbClr val="C1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0588" y="3138488"/>
              <a:ext cx="495300" cy="219075"/>
            </a:xfrm>
            <a:custGeom>
              <a:avLst/>
              <a:gdLst>
                <a:gd name="T0" fmla="*/ 156 w 312"/>
                <a:gd name="T1" fmla="*/ 138 h 138"/>
                <a:gd name="T2" fmla="*/ 0 w 312"/>
                <a:gd name="T3" fmla="*/ 69 h 138"/>
                <a:gd name="T4" fmla="*/ 159 w 312"/>
                <a:gd name="T5" fmla="*/ 0 h 138"/>
                <a:gd name="T6" fmla="*/ 312 w 312"/>
                <a:gd name="T7" fmla="*/ 66 h 138"/>
                <a:gd name="T8" fmla="*/ 156 w 312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138">
                  <a:moveTo>
                    <a:pt x="156" y="138"/>
                  </a:moveTo>
                  <a:lnTo>
                    <a:pt x="0" y="69"/>
                  </a:lnTo>
                  <a:lnTo>
                    <a:pt x="159" y="0"/>
                  </a:lnTo>
                  <a:lnTo>
                    <a:pt x="312" y="66"/>
                  </a:lnTo>
                  <a:lnTo>
                    <a:pt x="156" y="138"/>
                  </a:ln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62075" y="3243263"/>
              <a:ext cx="19050" cy="160338"/>
            </a:xfrm>
            <a:prstGeom prst="rect">
              <a:avLst/>
            </a:pr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47788" y="3384550"/>
              <a:ext cx="46038" cy="50800"/>
            </a:xfrm>
            <a:prstGeom prst="ellipse">
              <a:avLst/>
            </a:pr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9850" y="3413125"/>
              <a:ext cx="36513" cy="104775"/>
            </a:xfrm>
            <a:custGeom>
              <a:avLst/>
              <a:gdLst>
                <a:gd name="T0" fmla="*/ 5 w 8"/>
                <a:gd name="T1" fmla="*/ 1 h 23"/>
                <a:gd name="T2" fmla="*/ 2 w 8"/>
                <a:gd name="T3" fmla="*/ 23 h 23"/>
                <a:gd name="T4" fmla="*/ 8 w 8"/>
                <a:gd name="T5" fmla="*/ 23 h 23"/>
                <a:gd name="T6" fmla="*/ 8 w 8"/>
                <a:gd name="T7" fmla="*/ 0 h 23"/>
                <a:gd name="T8" fmla="*/ 5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5" y="1"/>
                  </a:moveTo>
                  <a:cubicBezTo>
                    <a:pt x="5" y="1"/>
                    <a:pt x="0" y="10"/>
                    <a:pt x="2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5" y="2"/>
                    <a:pt x="5" y="1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6838" y="3413125"/>
              <a:ext cx="36513" cy="104775"/>
            </a:xfrm>
            <a:custGeom>
              <a:avLst/>
              <a:gdLst>
                <a:gd name="T0" fmla="*/ 4 w 8"/>
                <a:gd name="T1" fmla="*/ 1 h 23"/>
                <a:gd name="T2" fmla="*/ 6 w 8"/>
                <a:gd name="T3" fmla="*/ 23 h 23"/>
                <a:gd name="T4" fmla="*/ 0 w 8"/>
                <a:gd name="T5" fmla="*/ 23 h 23"/>
                <a:gd name="T6" fmla="*/ 0 w 8"/>
                <a:gd name="T7" fmla="*/ 0 h 23"/>
                <a:gd name="T8" fmla="*/ 4 w 8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4" y="1"/>
                  </a:moveTo>
                  <a:cubicBezTo>
                    <a:pt x="4" y="1"/>
                    <a:pt x="8" y="10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5838" y="3311525"/>
              <a:ext cx="288925" cy="215900"/>
            </a:xfrm>
            <a:custGeom>
              <a:avLst/>
              <a:gdLst>
                <a:gd name="T0" fmla="*/ 63 w 63"/>
                <a:gd name="T1" fmla="*/ 0 h 47"/>
                <a:gd name="T2" fmla="*/ 32 w 63"/>
                <a:gd name="T3" fmla="*/ 15 h 47"/>
                <a:gd name="T4" fmla="*/ 0 w 63"/>
                <a:gd name="T5" fmla="*/ 0 h 47"/>
                <a:gd name="T6" fmla="*/ 0 w 63"/>
                <a:gd name="T7" fmla="*/ 36 h 47"/>
                <a:gd name="T8" fmla="*/ 31 w 63"/>
                <a:gd name="T9" fmla="*/ 47 h 47"/>
                <a:gd name="T10" fmla="*/ 31 w 63"/>
                <a:gd name="T11" fmla="*/ 47 h 47"/>
                <a:gd name="T12" fmla="*/ 32 w 63"/>
                <a:gd name="T13" fmla="*/ 47 h 47"/>
                <a:gd name="T14" fmla="*/ 33 w 63"/>
                <a:gd name="T15" fmla="*/ 47 h 47"/>
                <a:gd name="T16" fmla="*/ 33 w 63"/>
                <a:gd name="T17" fmla="*/ 47 h 47"/>
                <a:gd name="T18" fmla="*/ 63 w 63"/>
                <a:gd name="T19" fmla="*/ 36 h 47"/>
                <a:gd name="T20" fmla="*/ 63 w 63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47">
                  <a:moveTo>
                    <a:pt x="63" y="0"/>
                  </a:moveTo>
                  <a:cubicBezTo>
                    <a:pt x="63" y="1"/>
                    <a:pt x="37" y="13"/>
                    <a:pt x="32" y="15"/>
                  </a:cubicBezTo>
                  <a:cubicBezTo>
                    <a:pt x="27" y="13"/>
                    <a:pt x="0" y="1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45"/>
                    <a:pt x="26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2" y="47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8" y="47"/>
                    <a:pt x="54" y="45"/>
                    <a:pt x="63" y="36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27388" y="4086225"/>
              <a:ext cx="381000" cy="379413"/>
            </a:xfrm>
            <a:custGeom>
              <a:avLst/>
              <a:gdLst>
                <a:gd name="T0" fmla="*/ 18 w 83"/>
                <a:gd name="T1" fmla="*/ 13 h 83"/>
                <a:gd name="T2" fmla="*/ 13 w 83"/>
                <a:gd name="T3" fmla="*/ 64 h 83"/>
                <a:gd name="T4" fmla="*/ 65 w 83"/>
                <a:gd name="T5" fmla="*/ 70 h 83"/>
                <a:gd name="T6" fmla="*/ 70 w 83"/>
                <a:gd name="T7" fmla="*/ 18 h 83"/>
                <a:gd name="T8" fmla="*/ 18 w 83"/>
                <a:gd name="T9" fmla="*/ 13 h 83"/>
                <a:gd name="T10" fmla="*/ 60 w 83"/>
                <a:gd name="T11" fmla="*/ 64 h 83"/>
                <a:gd name="T12" fmla="*/ 18 w 83"/>
                <a:gd name="T13" fmla="*/ 60 h 83"/>
                <a:gd name="T14" fmla="*/ 22 w 83"/>
                <a:gd name="T15" fmla="*/ 18 h 83"/>
                <a:gd name="T16" fmla="*/ 65 w 83"/>
                <a:gd name="T17" fmla="*/ 22 h 83"/>
                <a:gd name="T18" fmla="*/ 60 w 83"/>
                <a:gd name="T19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18" y="13"/>
                  </a:moveTo>
                  <a:cubicBezTo>
                    <a:pt x="2" y="25"/>
                    <a:pt x="0" y="49"/>
                    <a:pt x="13" y="64"/>
                  </a:cubicBezTo>
                  <a:cubicBezTo>
                    <a:pt x="26" y="80"/>
                    <a:pt x="49" y="83"/>
                    <a:pt x="65" y="70"/>
                  </a:cubicBezTo>
                  <a:cubicBezTo>
                    <a:pt x="80" y="57"/>
                    <a:pt x="83" y="34"/>
                    <a:pt x="70" y="18"/>
                  </a:cubicBezTo>
                  <a:cubicBezTo>
                    <a:pt x="57" y="2"/>
                    <a:pt x="34" y="0"/>
                    <a:pt x="18" y="13"/>
                  </a:cubicBezTo>
                  <a:close/>
                  <a:moveTo>
                    <a:pt x="60" y="64"/>
                  </a:moveTo>
                  <a:cubicBezTo>
                    <a:pt x="47" y="75"/>
                    <a:pt x="28" y="73"/>
                    <a:pt x="18" y="60"/>
                  </a:cubicBezTo>
                  <a:cubicBezTo>
                    <a:pt x="8" y="47"/>
                    <a:pt x="10" y="28"/>
                    <a:pt x="22" y="18"/>
                  </a:cubicBezTo>
                  <a:cubicBezTo>
                    <a:pt x="35" y="7"/>
                    <a:pt x="54" y="9"/>
                    <a:pt x="65" y="22"/>
                  </a:cubicBezTo>
                  <a:cubicBezTo>
                    <a:pt x="75" y="35"/>
                    <a:pt x="73" y="54"/>
                    <a:pt x="60" y="64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2500" y="4379913"/>
              <a:ext cx="138113" cy="155575"/>
            </a:xfrm>
            <a:custGeom>
              <a:avLst/>
              <a:gdLst>
                <a:gd name="T0" fmla="*/ 87 w 87"/>
                <a:gd name="T1" fmla="*/ 77 h 98"/>
                <a:gd name="T2" fmla="*/ 67 w 87"/>
                <a:gd name="T3" fmla="*/ 98 h 98"/>
                <a:gd name="T4" fmla="*/ 0 w 87"/>
                <a:gd name="T5" fmla="*/ 17 h 98"/>
                <a:gd name="T6" fmla="*/ 24 w 87"/>
                <a:gd name="T7" fmla="*/ 0 h 98"/>
                <a:gd name="T8" fmla="*/ 87 w 87"/>
                <a:gd name="T9" fmla="*/ 7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8">
                  <a:moveTo>
                    <a:pt x="87" y="77"/>
                  </a:moveTo>
                  <a:lnTo>
                    <a:pt x="67" y="98"/>
                  </a:lnTo>
                  <a:lnTo>
                    <a:pt x="0" y="17"/>
                  </a:lnTo>
                  <a:lnTo>
                    <a:pt x="24" y="0"/>
                  </a:lnTo>
                  <a:lnTo>
                    <a:pt x="87" y="77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5838" y="4419600"/>
              <a:ext cx="177800" cy="201613"/>
            </a:xfrm>
            <a:custGeom>
              <a:avLst/>
              <a:gdLst>
                <a:gd name="T0" fmla="*/ 37 w 39"/>
                <a:gd name="T1" fmla="*/ 30 h 44"/>
                <a:gd name="T2" fmla="*/ 36 w 39"/>
                <a:gd name="T3" fmla="*/ 41 h 44"/>
                <a:gd name="T4" fmla="*/ 36 w 39"/>
                <a:gd name="T5" fmla="*/ 41 h 44"/>
                <a:gd name="T6" fmla="*/ 24 w 39"/>
                <a:gd name="T7" fmla="*/ 40 h 44"/>
                <a:gd name="T8" fmla="*/ 3 w 39"/>
                <a:gd name="T9" fmla="*/ 14 h 44"/>
                <a:gd name="T10" fmla="*/ 4 w 39"/>
                <a:gd name="T11" fmla="*/ 2 h 44"/>
                <a:gd name="T12" fmla="*/ 4 w 39"/>
                <a:gd name="T13" fmla="*/ 2 h 44"/>
                <a:gd name="T14" fmla="*/ 15 w 39"/>
                <a:gd name="T15" fmla="*/ 4 h 44"/>
                <a:gd name="T16" fmla="*/ 37 w 39"/>
                <a:gd name="T1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44">
                  <a:moveTo>
                    <a:pt x="37" y="30"/>
                  </a:moveTo>
                  <a:cubicBezTo>
                    <a:pt x="39" y="33"/>
                    <a:pt x="39" y="38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2" y="44"/>
                    <a:pt x="27" y="43"/>
                    <a:pt x="24" y="4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1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13" y="0"/>
                    <a:pt x="15" y="4"/>
                  </a:cubicBezTo>
                  <a:lnTo>
                    <a:pt x="37" y="30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7913" y="2538413"/>
              <a:ext cx="136525" cy="36513"/>
            </a:xfrm>
            <a:custGeom>
              <a:avLst/>
              <a:gdLst>
                <a:gd name="T0" fmla="*/ 30 w 30"/>
                <a:gd name="T1" fmla="*/ 4 h 8"/>
                <a:gd name="T2" fmla="*/ 25 w 30"/>
                <a:gd name="T3" fmla="*/ 8 h 8"/>
                <a:gd name="T4" fmla="*/ 5 w 30"/>
                <a:gd name="T5" fmla="*/ 8 h 8"/>
                <a:gd name="T6" fmla="*/ 0 w 30"/>
                <a:gd name="T7" fmla="*/ 4 h 8"/>
                <a:gd name="T8" fmla="*/ 0 w 30"/>
                <a:gd name="T9" fmla="*/ 4 h 8"/>
                <a:gd name="T10" fmla="*/ 5 w 30"/>
                <a:gd name="T11" fmla="*/ 0 h 8"/>
                <a:gd name="T12" fmla="*/ 25 w 30"/>
                <a:gd name="T13" fmla="*/ 0 h 8"/>
                <a:gd name="T14" fmla="*/ 30 w 30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8">
                  <a:moveTo>
                    <a:pt x="30" y="4"/>
                  </a:moveTo>
                  <a:cubicBezTo>
                    <a:pt x="30" y="6"/>
                    <a:pt x="28" y="8"/>
                    <a:pt x="2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4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7913" y="2574925"/>
              <a:ext cx="136525" cy="31750"/>
            </a:xfrm>
            <a:custGeom>
              <a:avLst/>
              <a:gdLst>
                <a:gd name="T0" fmla="*/ 30 w 30"/>
                <a:gd name="T1" fmla="*/ 4 h 7"/>
                <a:gd name="T2" fmla="*/ 25 w 30"/>
                <a:gd name="T3" fmla="*/ 7 h 7"/>
                <a:gd name="T4" fmla="*/ 5 w 30"/>
                <a:gd name="T5" fmla="*/ 7 h 7"/>
                <a:gd name="T6" fmla="*/ 0 w 30"/>
                <a:gd name="T7" fmla="*/ 4 h 7"/>
                <a:gd name="T8" fmla="*/ 0 w 30"/>
                <a:gd name="T9" fmla="*/ 4 h 7"/>
                <a:gd name="T10" fmla="*/ 5 w 30"/>
                <a:gd name="T11" fmla="*/ 0 h 7"/>
                <a:gd name="T12" fmla="*/ 25 w 30"/>
                <a:gd name="T13" fmla="*/ 0 h 7"/>
                <a:gd name="T14" fmla="*/ 30 w 30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">
                  <a:moveTo>
                    <a:pt x="30" y="4"/>
                  </a:moveTo>
                  <a:cubicBezTo>
                    <a:pt x="30" y="6"/>
                    <a:pt x="28" y="7"/>
                    <a:pt x="2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4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4900" y="2611438"/>
              <a:ext cx="82550" cy="31750"/>
            </a:xfrm>
            <a:custGeom>
              <a:avLst/>
              <a:gdLst>
                <a:gd name="T0" fmla="*/ 18 w 18"/>
                <a:gd name="T1" fmla="*/ 3 h 7"/>
                <a:gd name="T2" fmla="*/ 15 w 18"/>
                <a:gd name="T3" fmla="*/ 7 h 7"/>
                <a:gd name="T4" fmla="*/ 3 w 18"/>
                <a:gd name="T5" fmla="*/ 7 h 7"/>
                <a:gd name="T6" fmla="*/ 0 w 18"/>
                <a:gd name="T7" fmla="*/ 3 h 7"/>
                <a:gd name="T8" fmla="*/ 0 w 18"/>
                <a:gd name="T9" fmla="*/ 3 h 7"/>
                <a:gd name="T10" fmla="*/ 3 w 18"/>
                <a:gd name="T11" fmla="*/ 0 h 7"/>
                <a:gd name="T12" fmla="*/ 15 w 18"/>
                <a:gd name="T13" fmla="*/ 0 h 7"/>
                <a:gd name="T14" fmla="*/ 18 w 18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7">
                  <a:moveTo>
                    <a:pt x="18" y="3"/>
                  </a:moveTo>
                  <a:cubicBezTo>
                    <a:pt x="18" y="5"/>
                    <a:pt x="16" y="7"/>
                    <a:pt x="1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8" y="1"/>
                    <a:pt x="18" y="3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17725" y="2006600"/>
              <a:ext cx="587375" cy="527050"/>
            </a:xfrm>
            <a:custGeom>
              <a:avLst/>
              <a:gdLst>
                <a:gd name="T0" fmla="*/ 65 w 128"/>
                <a:gd name="T1" fmla="*/ 1 h 115"/>
                <a:gd name="T2" fmla="*/ 65 w 128"/>
                <a:gd name="T3" fmla="*/ 0 h 115"/>
                <a:gd name="T4" fmla="*/ 64 w 128"/>
                <a:gd name="T5" fmla="*/ 0 h 115"/>
                <a:gd name="T6" fmla="*/ 63 w 128"/>
                <a:gd name="T7" fmla="*/ 0 h 115"/>
                <a:gd name="T8" fmla="*/ 63 w 128"/>
                <a:gd name="T9" fmla="*/ 1 h 115"/>
                <a:gd name="T10" fmla="*/ 32 w 128"/>
                <a:gd name="T11" fmla="*/ 80 h 115"/>
                <a:gd name="T12" fmla="*/ 49 w 128"/>
                <a:gd name="T13" fmla="*/ 115 h 115"/>
                <a:gd name="T14" fmla="*/ 64 w 128"/>
                <a:gd name="T15" fmla="*/ 115 h 115"/>
                <a:gd name="T16" fmla="*/ 67 w 128"/>
                <a:gd name="T17" fmla="*/ 115 h 115"/>
                <a:gd name="T18" fmla="*/ 80 w 128"/>
                <a:gd name="T19" fmla="*/ 115 h 115"/>
                <a:gd name="T20" fmla="*/ 97 w 128"/>
                <a:gd name="T21" fmla="*/ 80 h 115"/>
                <a:gd name="T22" fmla="*/ 65 w 128"/>
                <a:gd name="T23" fmla="*/ 1 h 115"/>
                <a:gd name="T24" fmla="*/ 96 w 128"/>
                <a:gd name="T25" fmla="*/ 59 h 115"/>
                <a:gd name="T26" fmla="*/ 78 w 128"/>
                <a:gd name="T27" fmla="*/ 13 h 115"/>
                <a:gd name="T28" fmla="*/ 96 w 128"/>
                <a:gd name="T29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15">
                  <a:moveTo>
                    <a:pt x="65" y="1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5" y="0"/>
                    <a:pt x="63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0" y="2"/>
                    <a:pt x="15" y="65"/>
                    <a:pt x="32" y="80"/>
                  </a:cubicBezTo>
                  <a:cubicBezTo>
                    <a:pt x="50" y="96"/>
                    <a:pt x="49" y="115"/>
                    <a:pt x="49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79" y="96"/>
                    <a:pt x="97" y="80"/>
                  </a:cubicBezTo>
                  <a:cubicBezTo>
                    <a:pt x="114" y="65"/>
                    <a:pt x="128" y="2"/>
                    <a:pt x="65" y="1"/>
                  </a:cubicBezTo>
                  <a:close/>
                  <a:moveTo>
                    <a:pt x="96" y="59"/>
                  </a:moveTo>
                  <a:cubicBezTo>
                    <a:pt x="106" y="29"/>
                    <a:pt x="78" y="13"/>
                    <a:pt x="78" y="13"/>
                  </a:cubicBezTo>
                  <a:cubicBezTo>
                    <a:pt x="121" y="20"/>
                    <a:pt x="96" y="59"/>
                    <a:pt x="96" y="59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00413" y="2584450"/>
              <a:ext cx="522288" cy="530225"/>
            </a:xfrm>
            <a:custGeom>
              <a:avLst/>
              <a:gdLst>
                <a:gd name="T0" fmla="*/ 73 w 114"/>
                <a:gd name="T1" fmla="*/ 56 h 116"/>
                <a:gd name="T2" fmla="*/ 71 w 114"/>
                <a:gd name="T3" fmla="*/ 49 h 116"/>
                <a:gd name="T4" fmla="*/ 71 w 114"/>
                <a:gd name="T5" fmla="*/ 22 h 116"/>
                <a:gd name="T6" fmla="*/ 73 w 114"/>
                <a:gd name="T7" fmla="*/ 19 h 116"/>
                <a:gd name="T8" fmla="*/ 74 w 114"/>
                <a:gd name="T9" fmla="*/ 19 h 116"/>
                <a:gd name="T10" fmla="*/ 74 w 114"/>
                <a:gd name="T11" fmla="*/ 7 h 116"/>
                <a:gd name="T12" fmla="*/ 73 w 114"/>
                <a:gd name="T13" fmla="*/ 7 h 116"/>
                <a:gd name="T14" fmla="*/ 74 w 114"/>
                <a:gd name="T15" fmla="*/ 7 h 116"/>
                <a:gd name="T16" fmla="*/ 57 w 114"/>
                <a:gd name="T17" fmla="*/ 0 h 116"/>
                <a:gd name="T18" fmla="*/ 41 w 114"/>
                <a:gd name="T19" fmla="*/ 7 h 116"/>
                <a:gd name="T20" fmla="*/ 41 w 114"/>
                <a:gd name="T21" fmla="*/ 7 h 116"/>
                <a:gd name="T22" fmla="*/ 40 w 114"/>
                <a:gd name="T23" fmla="*/ 7 h 116"/>
                <a:gd name="T24" fmla="*/ 40 w 114"/>
                <a:gd name="T25" fmla="*/ 19 h 116"/>
                <a:gd name="T26" fmla="*/ 41 w 114"/>
                <a:gd name="T27" fmla="*/ 19 h 116"/>
                <a:gd name="T28" fmla="*/ 45 w 114"/>
                <a:gd name="T29" fmla="*/ 23 h 116"/>
                <a:gd name="T30" fmla="*/ 45 w 114"/>
                <a:gd name="T31" fmla="*/ 49 h 116"/>
                <a:gd name="T32" fmla="*/ 42 w 114"/>
                <a:gd name="T33" fmla="*/ 56 h 116"/>
                <a:gd name="T34" fmla="*/ 16 w 114"/>
                <a:gd name="T35" fmla="*/ 106 h 116"/>
                <a:gd name="T36" fmla="*/ 57 w 114"/>
                <a:gd name="T37" fmla="*/ 115 h 116"/>
                <a:gd name="T38" fmla="*/ 99 w 114"/>
                <a:gd name="T39" fmla="*/ 106 h 116"/>
                <a:gd name="T40" fmla="*/ 73 w 114"/>
                <a:gd name="T41" fmla="*/ 56 h 116"/>
                <a:gd name="T42" fmla="*/ 72 w 114"/>
                <a:gd name="T43" fmla="*/ 106 h 116"/>
                <a:gd name="T44" fmla="*/ 91 w 114"/>
                <a:gd name="T45" fmla="*/ 94 h 116"/>
                <a:gd name="T46" fmla="*/ 75 w 114"/>
                <a:gd name="T47" fmla="*/ 67 h 116"/>
                <a:gd name="T48" fmla="*/ 96 w 114"/>
                <a:gd name="T49" fmla="*/ 95 h 116"/>
                <a:gd name="T50" fmla="*/ 72 w 114"/>
                <a:gd name="T51" fmla="*/ 10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116">
                  <a:moveTo>
                    <a:pt x="73" y="56"/>
                  </a:moveTo>
                  <a:cubicBezTo>
                    <a:pt x="73" y="56"/>
                    <a:pt x="71" y="55"/>
                    <a:pt x="71" y="49"/>
                  </a:cubicBezTo>
                  <a:cubicBezTo>
                    <a:pt x="71" y="45"/>
                    <a:pt x="71" y="28"/>
                    <a:pt x="71" y="22"/>
                  </a:cubicBezTo>
                  <a:cubicBezTo>
                    <a:pt x="72" y="21"/>
                    <a:pt x="73" y="20"/>
                    <a:pt x="73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4" y="7"/>
                    <a:pt x="74" y="7"/>
                  </a:cubicBezTo>
                  <a:cubicBezTo>
                    <a:pt x="74" y="3"/>
                    <a:pt x="66" y="0"/>
                    <a:pt x="57" y="0"/>
                  </a:cubicBezTo>
                  <a:cubicBezTo>
                    <a:pt x="48" y="0"/>
                    <a:pt x="41" y="3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20"/>
                    <a:pt x="42" y="22"/>
                    <a:pt x="45" y="23"/>
                  </a:cubicBezTo>
                  <a:cubicBezTo>
                    <a:pt x="45" y="28"/>
                    <a:pt x="45" y="45"/>
                    <a:pt x="45" y="49"/>
                  </a:cubicBezTo>
                  <a:cubicBezTo>
                    <a:pt x="45" y="55"/>
                    <a:pt x="42" y="56"/>
                    <a:pt x="42" y="56"/>
                  </a:cubicBezTo>
                  <a:cubicBezTo>
                    <a:pt x="36" y="60"/>
                    <a:pt x="0" y="95"/>
                    <a:pt x="16" y="106"/>
                  </a:cubicBezTo>
                  <a:cubicBezTo>
                    <a:pt x="30" y="116"/>
                    <a:pt x="53" y="115"/>
                    <a:pt x="57" y="115"/>
                  </a:cubicBezTo>
                  <a:cubicBezTo>
                    <a:pt x="62" y="115"/>
                    <a:pt x="85" y="116"/>
                    <a:pt x="99" y="106"/>
                  </a:cubicBezTo>
                  <a:cubicBezTo>
                    <a:pt x="114" y="95"/>
                    <a:pt x="79" y="60"/>
                    <a:pt x="73" y="56"/>
                  </a:cubicBezTo>
                  <a:close/>
                  <a:moveTo>
                    <a:pt x="72" y="106"/>
                  </a:moveTo>
                  <a:cubicBezTo>
                    <a:pt x="72" y="106"/>
                    <a:pt x="90" y="103"/>
                    <a:pt x="91" y="94"/>
                  </a:cubicBezTo>
                  <a:cubicBezTo>
                    <a:pt x="92" y="84"/>
                    <a:pt x="75" y="67"/>
                    <a:pt x="75" y="67"/>
                  </a:cubicBezTo>
                  <a:cubicBezTo>
                    <a:pt x="75" y="67"/>
                    <a:pt x="97" y="84"/>
                    <a:pt x="96" y="95"/>
                  </a:cubicBezTo>
                  <a:cubicBezTo>
                    <a:pt x="96" y="106"/>
                    <a:pt x="72" y="106"/>
                    <a:pt x="72" y="106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9188" y="4630738"/>
              <a:ext cx="623888" cy="412750"/>
            </a:xfrm>
            <a:custGeom>
              <a:avLst/>
              <a:gdLst>
                <a:gd name="T0" fmla="*/ 129 w 136"/>
                <a:gd name="T1" fmla="*/ 20 h 90"/>
                <a:gd name="T2" fmla="*/ 101 w 136"/>
                <a:gd name="T3" fmla="*/ 0 h 90"/>
                <a:gd name="T4" fmla="*/ 66 w 136"/>
                <a:gd name="T5" fmla="*/ 88 h 90"/>
                <a:gd name="T6" fmla="*/ 104 w 136"/>
                <a:gd name="T7" fmla="*/ 52 h 90"/>
                <a:gd name="T8" fmla="*/ 129 w 136"/>
                <a:gd name="T9" fmla="*/ 20 h 90"/>
                <a:gd name="T10" fmla="*/ 54 w 136"/>
                <a:gd name="T11" fmla="*/ 16 h 90"/>
                <a:gd name="T12" fmla="*/ 60 w 136"/>
                <a:gd name="T13" fmla="*/ 22 h 90"/>
                <a:gd name="T14" fmla="*/ 54 w 136"/>
                <a:gd name="T15" fmla="*/ 28 h 90"/>
                <a:gd name="T16" fmla="*/ 48 w 136"/>
                <a:gd name="T17" fmla="*/ 22 h 90"/>
                <a:gd name="T18" fmla="*/ 54 w 136"/>
                <a:gd name="T19" fmla="*/ 16 h 90"/>
                <a:gd name="T20" fmla="*/ 40 w 136"/>
                <a:gd name="T21" fmla="*/ 40 h 90"/>
                <a:gd name="T22" fmla="*/ 48 w 136"/>
                <a:gd name="T23" fmla="*/ 32 h 90"/>
                <a:gd name="T24" fmla="*/ 56 w 136"/>
                <a:gd name="T25" fmla="*/ 40 h 90"/>
                <a:gd name="T26" fmla="*/ 48 w 136"/>
                <a:gd name="T27" fmla="*/ 47 h 90"/>
                <a:gd name="T28" fmla="*/ 40 w 136"/>
                <a:gd name="T29" fmla="*/ 40 h 90"/>
                <a:gd name="T30" fmla="*/ 54 w 136"/>
                <a:gd name="T31" fmla="*/ 68 h 90"/>
                <a:gd name="T32" fmla="*/ 45 w 136"/>
                <a:gd name="T33" fmla="*/ 59 h 90"/>
                <a:gd name="T34" fmla="*/ 54 w 136"/>
                <a:gd name="T35" fmla="*/ 50 h 90"/>
                <a:gd name="T36" fmla="*/ 63 w 136"/>
                <a:gd name="T37" fmla="*/ 59 h 90"/>
                <a:gd name="T38" fmla="*/ 54 w 136"/>
                <a:gd name="T39" fmla="*/ 68 h 90"/>
                <a:gd name="T40" fmla="*/ 70 w 136"/>
                <a:gd name="T41" fmla="*/ 83 h 90"/>
                <a:gd name="T42" fmla="*/ 60 w 136"/>
                <a:gd name="T43" fmla="*/ 74 h 90"/>
                <a:gd name="T44" fmla="*/ 70 w 136"/>
                <a:gd name="T45" fmla="*/ 64 h 90"/>
                <a:gd name="T46" fmla="*/ 79 w 136"/>
                <a:gd name="T47" fmla="*/ 74 h 90"/>
                <a:gd name="T48" fmla="*/ 70 w 136"/>
                <a:gd name="T49" fmla="*/ 83 h 90"/>
                <a:gd name="T50" fmla="*/ 109 w 136"/>
                <a:gd name="T51" fmla="*/ 38 h 90"/>
                <a:gd name="T52" fmla="*/ 98 w 136"/>
                <a:gd name="T53" fmla="*/ 27 h 90"/>
                <a:gd name="T54" fmla="*/ 109 w 136"/>
                <a:gd name="T55" fmla="*/ 15 h 90"/>
                <a:gd name="T56" fmla="*/ 121 w 136"/>
                <a:gd name="T57" fmla="*/ 27 h 90"/>
                <a:gd name="T58" fmla="*/ 109 w 136"/>
                <a:gd name="T59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90">
                  <a:moveTo>
                    <a:pt x="129" y="20"/>
                  </a:moveTo>
                  <a:cubicBezTo>
                    <a:pt x="123" y="2"/>
                    <a:pt x="101" y="0"/>
                    <a:pt x="101" y="0"/>
                  </a:cubicBezTo>
                  <a:cubicBezTo>
                    <a:pt x="0" y="2"/>
                    <a:pt x="40" y="86"/>
                    <a:pt x="66" y="88"/>
                  </a:cubicBezTo>
                  <a:cubicBezTo>
                    <a:pt x="92" y="90"/>
                    <a:pt x="88" y="58"/>
                    <a:pt x="104" y="52"/>
                  </a:cubicBezTo>
                  <a:cubicBezTo>
                    <a:pt x="121" y="45"/>
                    <a:pt x="136" y="37"/>
                    <a:pt x="129" y="20"/>
                  </a:cubicBezTo>
                  <a:close/>
                  <a:moveTo>
                    <a:pt x="54" y="16"/>
                  </a:moveTo>
                  <a:cubicBezTo>
                    <a:pt x="57" y="16"/>
                    <a:pt x="60" y="19"/>
                    <a:pt x="60" y="22"/>
                  </a:cubicBezTo>
                  <a:cubicBezTo>
                    <a:pt x="60" y="25"/>
                    <a:pt x="57" y="28"/>
                    <a:pt x="54" y="28"/>
                  </a:cubicBezTo>
                  <a:cubicBezTo>
                    <a:pt x="51" y="28"/>
                    <a:pt x="48" y="25"/>
                    <a:pt x="48" y="22"/>
                  </a:cubicBezTo>
                  <a:cubicBezTo>
                    <a:pt x="48" y="19"/>
                    <a:pt x="51" y="16"/>
                    <a:pt x="54" y="16"/>
                  </a:cubicBezTo>
                  <a:close/>
                  <a:moveTo>
                    <a:pt x="40" y="40"/>
                  </a:moveTo>
                  <a:cubicBezTo>
                    <a:pt x="40" y="35"/>
                    <a:pt x="44" y="32"/>
                    <a:pt x="48" y="32"/>
                  </a:cubicBezTo>
                  <a:cubicBezTo>
                    <a:pt x="52" y="32"/>
                    <a:pt x="56" y="35"/>
                    <a:pt x="56" y="40"/>
                  </a:cubicBezTo>
                  <a:cubicBezTo>
                    <a:pt x="56" y="44"/>
                    <a:pt x="52" y="47"/>
                    <a:pt x="48" y="47"/>
                  </a:cubicBezTo>
                  <a:cubicBezTo>
                    <a:pt x="44" y="47"/>
                    <a:pt x="40" y="44"/>
                    <a:pt x="40" y="40"/>
                  </a:cubicBezTo>
                  <a:close/>
                  <a:moveTo>
                    <a:pt x="54" y="68"/>
                  </a:moveTo>
                  <a:cubicBezTo>
                    <a:pt x="49" y="68"/>
                    <a:pt x="45" y="64"/>
                    <a:pt x="45" y="59"/>
                  </a:cubicBezTo>
                  <a:cubicBezTo>
                    <a:pt x="45" y="54"/>
                    <a:pt x="49" y="50"/>
                    <a:pt x="54" y="50"/>
                  </a:cubicBezTo>
                  <a:cubicBezTo>
                    <a:pt x="59" y="50"/>
                    <a:pt x="63" y="54"/>
                    <a:pt x="63" y="59"/>
                  </a:cubicBezTo>
                  <a:cubicBezTo>
                    <a:pt x="63" y="64"/>
                    <a:pt x="59" y="68"/>
                    <a:pt x="54" y="68"/>
                  </a:cubicBezTo>
                  <a:close/>
                  <a:moveTo>
                    <a:pt x="70" y="83"/>
                  </a:moveTo>
                  <a:cubicBezTo>
                    <a:pt x="64" y="83"/>
                    <a:pt x="60" y="79"/>
                    <a:pt x="60" y="74"/>
                  </a:cubicBezTo>
                  <a:cubicBezTo>
                    <a:pt x="60" y="68"/>
                    <a:pt x="64" y="64"/>
                    <a:pt x="70" y="64"/>
                  </a:cubicBezTo>
                  <a:cubicBezTo>
                    <a:pt x="75" y="64"/>
                    <a:pt x="79" y="68"/>
                    <a:pt x="79" y="74"/>
                  </a:cubicBezTo>
                  <a:cubicBezTo>
                    <a:pt x="79" y="79"/>
                    <a:pt x="75" y="83"/>
                    <a:pt x="70" y="83"/>
                  </a:cubicBezTo>
                  <a:close/>
                  <a:moveTo>
                    <a:pt x="109" y="38"/>
                  </a:moveTo>
                  <a:cubicBezTo>
                    <a:pt x="103" y="38"/>
                    <a:pt x="98" y="33"/>
                    <a:pt x="98" y="27"/>
                  </a:cubicBezTo>
                  <a:cubicBezTo>
                    <a:pt x="98" y="20"/>
                    <a:pt x="103" y="15"/>
                    <a:pt x="109" y="15"/>
                  </a:cubicBezTo>
                  <a:cubicBezTo>
                    <a:pt x="116" y="15"/>
                    <a:pt x="121" y="20"/>
                    <a:pt x="121" y="27"/>
                  </a:cubicBezTo>
                  <a:cubicBezTo>
                    <a:pt x="121" y="33"/>
                    <a:pt x="116" y="38"/>
                    <a:pt x="109" y="3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2938" y="3605213"/>
              <a:ext cx="246063" cy="714375"/>
            </a:xfrm>
            <a:custGeom>
              <a:avLst/>
              <a:gdLst>
                <a:gd name="T0" fmla="*/ 86 w 155"/>
                <a:gd name="T1" fmla="*/ 0 h 450"/>
                <a:gd name="T2" fmla="*/ 52 w 155"/>
                <a:gd name="T3" fmla="*/ 153 h 450"/>
                <a:gd name="T4" fmla="*/ 155 w 155"/>
                <a:gd name="T5" fmla="*/ 153 h 450"/>
                <a:gd name="T6" fmla="*/ 77 w 155"/>
                <a:gd name="T7" fmla="*/ 450 h 450"/>
                <a:gd name="T8" fmla="*/ 103 w 155"/>
                <a:gd name="T9" fmla="*/ 202 h 450"/>
                <a:gd name="T10" fmla="*/ 0 w 155"/>
                <a:gd name="T11" fmla="*/ 193 h 450"/>
                <a:gd name="T12" fmla="*/ 86 w 155"/>
                <a:gd name="T13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450">
                  <a:moveTo>
                    <a:pt x="86" y="0"/>
                  </a:moveTo>
                  <a:lnTo>
                    <a:pt x="52" y="153"/>
                  </a:lnTo>
                  <a:lnTo>
                    <a:pt x="155" y="153"/>
                  </a:lnTo>
                  <a:lnTo>
                    <a:pt x="77" y="450"/>
                  </a:lnTo>
                  <a:lnTo>
                    <a:pt x="103" y="202"/>
                  </a:lnTo>
                  <a:lnTo>
                    <a:pt x="0" y="19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D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3625" y="3916363"/>
              <a:ext cx="211138" cy="604838"/>
            </a:xfrm>
            <a:custGeom>
              <a:avLst/>
              <a:gdLst>
                <a:gd name="T0" fmla="*/ 75 w 133"/>
                <a:gd name="T1" fmla="*/ 0 h 381"/>
                <a:gd name="T2" fmla="*/ 46 w 133"/>
                <a:gd name="T3" fmla="*/ 130 h 381"/>
                <a:gd name="T4" fmla="*/ 133 w 133"/>
                <a:gd name="T5" fmla="*/ 130 h 381"/>
                <a:gd name="T6" fmla="*/ 67 w 133"/>
                <a:gd name="T7" fmla="*/ 381 h 381"/>
                <a:gd name="T8" fmla="*/ 90 w 133"/>
                <a:gd name="T9" fmla="*/ 170 h 381"/>
                <a:gd name="T10" fmla="*/ 0 w 133"/>
                <a:gd name="T11" fmla="*/ 165 h 381"/>
                <a:gd name="T12" fmla="*/ 75 w 133"/>
                <a:gd name="T1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381">
                  <a:moveTo>
                    <a:pt x="75" y="0"/>
                  </a:moveTo>
                  <a:lnTo>
                    <a:pt x="46" y="130"/>
                  </a:lnTo>
                  <a:lnTo>
                    <a:pt x="133" y="130"/>
                  </a:lnTo>
                  <a:lnTo>
                    <a:pt x="67" y="381"/>
                  </a:lnTo>
                  <a:lnTo>
                    <a:pt x="90" y="170"/>
                  </a:lnTo>
                  <a:lnTo>
                    <a:pt x="0" y="16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D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9" name="Group 338出自【趣你的PPT】(微信:qunideppt)：最优质的PPT资源库"/>
          <p:cNvGrpSpPr/>
          <p:nvPr/>
        </p:nvGrpSpPr>
        <p:grpSpPr>
          <a:xfrm>
            <a:off x="5648049" y="4828754"/>
            <a:ext cx="818361" cy="727246"/>
            <a:chOff x="-1587" y="-1587"/>
            <a:chExt cx="3108325" cy="2762250"/>
          </a:xfrm>
        </p:grpSpPr>
        <p:sp>
          <p:nvSpPr>
            <p:cNvPr id="3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1288" y="149226"/>
              <a:ext cx="2551113" cy="25511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538" y="747713"/>
              <a:ext cx="1830388" cy="1230313"/>
            </a:xfrm>
            <a:custGeom>
              <a:avLst/>
              <a:gdLst>
                <a:gd name="T0" fmla="*/ 486 w 486"/>
                <a:gd name="T1" fmla="*/ 312 h 327"/>
                <a:gd name="T2" fmla="*/ 474 w 486"/>
                <a:gd name="T3" fmla="*/ 327 h 327"/>
                <a:gd name="T4" fmla="*/ 11 w 486"/>
                <a:gd name="T5" fmla="*/ 327 h 327"/>
                <a:gd name="T6" fmla="*/ 0 w 486"/>
                <a:gd name="T7" fmla="*/ 312 h 327"/>
                <a:gd name="T8" fmla="*/ 0 w 486"/>
                <a:gd name="T9" fmla="*/ 15 h 327"/>
                <a:gd name="T10" fmla="*/ 11 w 486"/>
                <a:gd name="T11" fmla="*/ 0 h 327"/>
                <a:gd name="T12" fmla="*/ 474 w 486"/>
                <a:gd name="T13" fmla="*/ 0 h 327"/>
                <a:gd name="T14" fmla="*/ 486 w 486"/>
                <a:gd name="T15" fmla="*/ 15 h 327"/>
                <a:gd name="T16" fmla="*/ 486 w 486"/>
                <a:gd name="T17" fmla="*/ 31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27">
                  <a:moveTo>
                    <a:pt x="486" y="312"/>
                  </a:moveTo>
                  <a:cubicBezTo>
                    <a:pt x="486" y="320"/>
                    <a:pt x="481" y="327"/>
                    <a:pt x="474" y="327"/>
                  </a:cubicBezTo>
                  <a:cubicBezTo>
                    <a:pt x="11" y="327"/>
                    <a:pt x="11" y="327"/>
                    <a:pt x="11" y="327"/>
                  </a:cubicBezTo>
                  <a:cubicBezTo>
                    <a:pt x="5" y="327"/>
                    <a:pt x="0" y="320"/>
                    <a:pt x="0" y="3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5" y="0"/>
                    <a:pt x="11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481" y="0"/>
                    <a:pt x="486" y="7"/>
                    <a:pt x="486" y="15"/>
                  </a:cubicBezTo>
                  <a:lnTo>
                    <a:pt x="486" y="312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6738" y="814388"/>
              <a:ext cx="1681163" cy="1039813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688" y="1985963"/>
              <a:ext cx="2462213" cy="60325"/>
            </a:xfrm>
            <a:custGeom>
              <a:avLst/>
              <a:gdLst>
                <a:gd name="T0" fmla="*/ 4 w 654"/>
                <a:gd name="T1" fmla="*/ 3 h 16"/>
                <a:gd name="T2" fmla="*/ 28 w 654"/>
                <a:gd name="T3" fmla="*/ 16 h 16"/>
                <a:gd name="T4" fmla="*/ 629 w 654"/>
                <a:gd name="T5" fmla="*/ 16 h 16"/>
                <a:gd name="T6" fmla="*/ 654 w 654"/>
                <a:gd name="T7" fmla="*/ 6 h 16"/>
                <a:gd name="T8" fmla="*/ 654 w 654"/>
                <a:gd name="T9" fmla="*/ 0 h 16"/>
                <a:gd name="T10" fmla="*/ 4 w 654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4" h="16">
                  <a:moveTo>
                    <a:pt x="4" y="3"/>
                  </a:moveTo>
                  <a:cubicBezTo>
                    <a:pt x="4" y="3"/>
                    <a:pt x="0" y="10"/>
                    <a:pt x="28" y="16"/>
                  </a:cubicBezTo>
                  <a:cubicBezTo>
                    <a:pt x="629" y="16"/>
                    <a:pt x="629" y="16"/>
                    <a:pt x="629" y="16"/>
                  </a:cubicBezTo>
                  <a:cubicBezTo>
                    <a:pt x="629" y="16"/>
                    <a:pt x="649" y="15"/>
                    <a:pt x="654" y="6"/>
                  </a:cubicBezTo>
                  <a:cubicBezTo>
                    <a:pt x="654" y="0"/>
                    <a:pt x="654" y="0"/>
                    <a:pt x="654" y="0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9388" y="1936751"/>
              <a:ext cx="2452688" cy="74613"/>
            </a:xfrm>
            <a:custGeom>
              <a:avLst/>
              <a:gdLst>
                <a:gd name="T0" fmla="*/ 1 w 652"/>
                <a:gd name="T1" fmla="*/ 0 h 20"/>
                <a:gd name="T2" fmla="*/ 651 w 652"/>
                <a:gd name="T3" fmla="*/ 0 h 20"/>
                <a:gd name="T4" fmla="*/ 651 w 652"/>
                <a:gd name="T5" fmla="*/ 17 h 20"/>
                <a:gd name="T6" fmla="*/ 645 w 652"/>
                <a:gd name="T7" fmla="*/ 19 h 20"/>
                <a:gd name="T8" fmla="*/ 7 w 652"/>
                <a:gd name="T9" fmla="*/ 19 h 20"/>
                <a:gd name="T10" fmla="*/ 0 w 652"/>
                <a:gd name="T11" fmla="*/ 17 h 20"/>
                <a:gd name="T12" fmla="*/ 1 w 65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20">
                  <a:moveTo>
                    <a:pt x="1" y="0"/>
                  </a:moveTo>
                  <a:cubicBezTo>
                    <a:pt x="651" y="0"/>
                    <a:pt x="651" y="0"/>
                    <a:pt x="651" y="0"/>
                  </a:cubicBezTo>
                  <a:cubicBezTo>
                    <a:pt x="651" y="17"/>
                    <a:pt x="651" y="17"/>
                    <a:pt x="651" y="17"/>
                  </a:cubicBezTo>
                  <a:cubicBezTo>
                    <a:pt x="651" y="17"/>
                    <a:pt x="652" y="19"/>
                    <a:pt x="64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1" y="20"/>
                    <a:pt x="0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7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5701" y="1970088"/>
              <a:ext cx="90488" cy="7938"/>
            </a:xfrm>
            <a:custGeom>
              <a:avLst/>
              <a:gdLst>
                <a:gd name="T0" fmla="*/ 24 w 24"/>
                <a:gd name="T1" fmla="*/ 1 h 2"/>
                <a:gd name="T2" fmla="*/ 23 w 24"/>
                <a:gd name="T3" fmla="*/ 2 h 2"/>
                <a:gd name="T4" fmla="*/ 1 w 24"/>
                <a:gd name="T5" fmla="*/ 2 h 2"/>
                <a:gd name="T6" fmla="*/ 0 w 24"/>
                <a:gd name="T7" fmla="*/ 1 h 2"/>
                <a:gd name="T8" fmla="*/ 0 w 24"/>
                <a:gd name="T9" fmla="*/ 1 h 2"/>
                <a:gd name="T10" fmla="*/ 1 w 24"/>
                <a:gd name="T11" fmla="*/ 0 h 2"/>
                <a:gd name="T12" fmla="*/ 23 w 24"/>
                <a:gd name="T13" fmla="*/ 0 h 2"/>
                <a:gd name="T14" fmla="*/ 24 w 2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">
                  <a:moveTo>
                    <a:pt x="24" y="1"/>
                  </a:moveTo>
                  <a:cubicBezTo>
                    <a:pt x="24" y="2"/>
                    <a:pt x="24" y="2"/>
                    <a:pt x="2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8726" y="1939926"/>
              <a:ext cx="346075" cy="38100"/>
            </a:xfrm>
            <a:custGeom>
              <a:avLst/>
              <a:gdLst>
                <a:gd name="T0" fmla="*/ 3 w 92"/>
                <a:gd name="T1" fmla="*/ 0 h 10"/>
                <a:gd name="T2" fmla="*/ 9 w 92"/>
                <a:gd name="T3" fmla="*/ 9 h 10"/>
                <a:gd name="T4" fmla="*/ 84 w 92"/>
                <a:gd name="T5" fmla="*/ 9 h 10"/>
                <a:gd name="T6" fmla="*/ 91 w 92"/>
                <a:gd name="T7" fmla="*/ 0 h 10"/>
                <a:gd name="T8" fmla="*/ 3 w 9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0">
                  <a:moveTo>
                    <a:pt x="3" y="0"/>
                  </a:moveTo>
                  <a:cubicBezTo>
                    <a:pt x="3" y="0"/>
                    <a:pt x="0" y="8"/>
                    <a:pt x="9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92" y="10"/>
                    <a:pt x="91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4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38" y="1917701"/>
              <a:ext cx="571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426" y="1924051"/>
              <a:ext cx="3492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1" y="1920876"/>
              <a:ext cx="333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851" y="962026"/>
              <a:ext cx="365125" cy="368300"/>
            </a:xfrm>
            <a:custGeom>
              <a:avLst/>
              <a:gdLst>
                <a:gd name="T0" fmla="*/ 230 w 230"/>
                <a:gd name="T1" fmla="*/ 218 h 232"/>
                <a:gd name="T2" fmla="*/ 230 w 230"/>
                <a:gd name="T3" fmla="*/ 232 h 232"/>
                <a:gd name="T4" fmla="*/ 15 w 230"/>
                <a:gd name="T5" fmla="*/ 232 h 232"/>
                <a:gd name="T6" fmla="*/ 0 w 230"/>
                <a:gd name="T7" fmla="*/ 232 h 232"/>
                <a:gd name="T8" fmla="*/ 0 w 230"/>
                <a:gd name="T9" fmla="*/ 218 h 232"/>
                <a:gd name="T10" fmla="*/ 0 w 230"/>
                <a:gd name="T11" fmla="*/ 0 h 232"/>
                <a:gd name="T12" fmla="*/ 15 w 230"/>
                <a:gd name="T13" fmla="*/ 0 h 232"/>
                <a:gd name="T14" fmla="*/ 15 w 230"/>
                <a:gd name="T15" fmla="*/ 218 h 232"/>
                <a:gd name="T16" fmla="*/ 230 w 230"/>
                <a:gd name="T17" fmla="*/ 218 h 232"/>
                <a:gd name="T18" fmla="*/ 202 w 230"/>
                <a:gd name="T19" fmla="*/ 0 h 232"/>
                <a:gd name="T20" fmla="*/ 145 w 230"/>
                <a:gd name="T21" fmla="*/ 9 h 232"/>
                <a:gd name="T22" fmla="*/ 159 w 230"/>
                <a:gd name="T23" fmla="*/ 26 h 232"/>
                <a:gd name="T24" fmla="*/ 38 w 230"/>
                <a:gd name="T25" fmla="*/ 126 h 232"/>
                <a:gd name="T26" fmla="*/ 48 w 230"/>
                <a:gd name="T27" fmla="*/ 137 h 232"/>
                <a:gd name="T28" fmla="*/ 169 w 230"/>
                <a:gd name="T29" fmla="*/ 38 h 232"/>
                <a:gd name="T30" fmla="*/ 183 w 230"/>
                <a:gd name="T31" fmla="*/ 54 h 232"/>
                <a:gd name="T32" fmla="*/ 202 w 230"/>
                <a:gd name="T33" fmla="*/ 0 h 232"/>
                <a:gd name="T34" fmla="*/ 188 w 230"/>
                <a:gd name="T35" fmla="*/ 83 h 232"/>
                <a:gd name="T36" fmla="*/ 173 w 230"/>
                <a:gd name="T37" fmla="*/ 66 h 232"/>
                <a:gd name="T38" fmla="*/ 173 w 230"/>
                <a:gd name="T39" fmla="*/ 204 h 232"/>
                <a:gd name="T40" fmla="*/ 202 w 230"/>
                <a:gd name="T41" fmla="*/ 204 h 232"/>
                <a:gd name="T42" fmla="*/ 202 w 230"/>
                <a:gd name="T43" fmla="*/ 43 h 232"/>
                <a:gd name="T44" fmla="*/ 188 w 230"/>
                <a:gd name="T45" fmla="*/ 83 h 232"/>
                <a:gd name="T46" fmla="*/ 86 w 230"/>
                <a:gd name="T47" fmla="*/ 123 h 232"/>
                <a:gd name="T48" fmla="*/ 86 w 230"/>
                <a:gd name="T49" fmla="*/ 204 h 232"/>
                <a:gd name="T50" fmla="*/ 117 w 230"/>
                <a:gd name="T51" fmla="*/ 204 h 232"/>
                <a:gd name="T52" fmla="*/ 117 w 230"/>
                <a:gd name="T53" fmla="*/ 99 h 232"/>
                <a:gd name="T54" fmla="*/ 86 w 230"/>
                <a:gd name="T55" fmla="*/ 123 h 232"/>
                <a:gd name="T56" fmla="*/ 45 w 230"/>
                <a:gd name="T57" fmla="*/ 156 h 232"/>
                <a:gd name="T58" fmla="*/ 43 w 230"/>
                <a:gd name="T59" fmla="*/ 154 h 232"/>
                <a:gd name="T60" fmla="*/ 43 w 230"/>
                <a:gd name="T61" fmla="*/ 204 h 232"/>
                <a:gd name="T62" fmla="*/ 72 w 230"/>
                <a:gd name="T63" fmla="*/ 204 h 232"/>
                <a:gd name="T64" fmla="*/ 72 w 230"/>
                <a:gd name="T65" fmla="*/ 135 h 232"/>
                <a:gd name="T66" fmla="*/ 45 w 230"/>
                <a:gd name="T67" fmla="*/ 156 h 232"/>
                <a:gd name="T68" fmla="*/ 131 w 230"/>
                <a:gd name="T69" fmla="*/ 88 h 232"/>
                <a:gd name="T70" fmla="*/ 131 w 230"/>
                <a:gd name="T71" fmla="*/ 204 h 232"/>
                <a:gd name="T72" fmla="*/ 159 w 230"/>
                <a:gd name="T73" fmla="*/ 204 h 232"/>
                <a:gd name="T74" fmla="*/ 159 w 230"/>
                <a:gd name="T75" fmla="*/ 64 h 232"/>
                <a:gd name="T76" fmla="*/ 131 w 230"/>
                <a:gd name="T77" fmla="*/ 8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0" h="232">
                  <a:moveTo>
                    <a:pt x="230" y="218"/>
                  </a:moveTo>
                  <a:lnTo>
                    <a:pt x="230" y="232"/>
                  </a:lnTo>
                  <a:lnTo>
                    <a:pt x="15" y="232"/>
                  </a:lnTo>
                  <a:lnTo>
                    <a:pt x="0" y="232"/>
                  </a:lnTo>
                  <a:lnTo>
                    <a:pt x="0" y="21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218"/>
                  </a:lnTo>
                  <a:lnTo>
                    <a:pt x="230" y="218"/>
                  </a:lnTo>
                  <a:close/>
                  <a:moveTo>
                    <a:pt x="202" y="0"/>
                  </a:moveTo>
                  <a:lnTo>
                    <a:pt x="145" y="9"/>
                  </a:lnTo>
                  <a:lnTo>
                    <a:pt x="159" y="26"/>
                  </a:lnTo>
                  <a:lnTo>
                    <a:pt x="38" y="126"/>
                  </a:lnTo>
                  <a:lnTo>
                    <a:pt x="48" y="137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2" y="0"/>
                  </a:lnTo>
                  <a:close/>
                  <a:moveTo>
                    <a:pt x="188" y="83"/>
                  </a:moveTo>
                  <a:lnTo>
                    <a:pt x="173" y="66"/>
                  </a:lnTo>
                  <a:lnTo>
                    <a:pt x="173" y="204"/>
                  </a:lnTo>
                  <a:lnTo>
                    <a:pt x="202" y="204"/>
                  </a:lnTo>
                  <a:lnTo>
                    <a:pt x="202" y="43"/>
                  </a:lnTo>
                  <a:lnTo>
                    <a:pt x="188" y="83"/>
                  </a:lnTo>
                  <a:close/>
                  <a:moveTo>
                    <a:pt x="86" y="123"/>
                  </a:moveTo>
                  <a:lnTo>
                    <a:pt x="86" y="204"/>
                  </a:lnTo>
                  <a:lnTo>
                    <a:pt x="117" y="204"/>
                  </a:lnTo>
                  <a:lnTo>
                    <a:pt x="117" y="99"/>
                  </a:lnTo>
                  <a:lnTo>
                    <a:pt x="86" y="123"/>
                  </a:lnTo>
                  <a:close/>
                  <a:moveTo>
                    <a:pt x="45" y="156"/>
                  </a:moveTo>
                  <a:lnTo>
                    <a:pt x="43" y="154"/>
                  </a:lnTo>
                  <a:lnTo>
                    <a:pt x="43" y="204"/>
                  </a:lnTo>
                  <a:lnTo>
                    <a:pt x="72" y="204"/>
                  </a:lnTo>
                  <a:lnTo>
                    <a:pt x="72" y="135"/>
                  </a:lnTo>
                  <a:lnTo>
                    <a:pt x="45" y="156"/>
                  </a:lnTo>
                  <a:close/>
                  <a:moveTo>
                    <a:pt x="131" y="88"/>
                  </a:moveTo>
                  <a:lnTo>
                    <a:pt x="131" y="204"/>
                  </a:lnTo>
                  <a:lnTo>
                    <a:pt x="159" y="204"/>
                  </a:lnTo>
                  <a:lnTo>
                    <a:pt x="159" y="64"/>
                  </a:lnTo>
                  <a:lnTo>
                    <a:pt x="131" y="88"/>
                  </a:lnTo>
                  <a:close/>
                </a:path>
              </a:pathLst>
            </a:cu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851" y="1439863"/>
              <a:ext cx="365125" cy="368300"/>
            </a:xfrm>
            <a:custGeom>
              <a:avLst/>
              <a:gdLst>
                <a:gd name="T0" fmla="*/ 230 w 230"/>
                <a:gd name="T1" fmla="*/ 218 h 232"/>
                <a:gd name="T2" fmla="*/ 230 w 230"/>
                <a:gd name="T3" fmla="*/ 232 h 232"/>
                <a:gd name="T4" fmla="*/ 15 w 230"/>
                <a:gd name="T5" fmla="*/ 232 h 232"/>
                <a:gd name="T6" fmla="*/ 0 w 230"/>
                <a:gd name="T7" fmla="*/ 232 h 232"/>
                <a:gd name="T8" fmla="*/ 0 w 230"/>
                <a:gd name="T9" fmla="*/ 218 h 232"/>
                <a:gd name="T10" fmla="*/ 0 w 230"/>
                <a:gd name="T11" fmla="*/ 0 h 232"/>
                <a:gd name="T12" fmla="*/ 15 w 230"/>
                <a:gd name="T13" fmla="*/ 0 h 232"/>
                <a:gd name="T14" fmla="*/ 15 w 230"/>
                <a:gd name="T15" fmla="*/ 218 h 232"/>
                <a:gd name="T16" fmla="*/ 230 w 230"/>
                <a:gd name="T17" fmla="*/ 218 h 232"/>
                <a:gd name="T18" fmla="*/ 202 w 230"/>
                <a:gd name="T19" fmla="*/ 0 h 232"/>
                <a:gd name="T20" fmla="*/ 145 w 230"/>
                <a:gd name="T21" fmla="*/ 9 h 232"/>
                <a:gd name="T22" fmla="*/ 159 w 230"/>
                <a:gd name="T23" fmla="*/ 26 h 232"/>
                <a:gd name="T24" fmla="*/ 38 w 230"/>
                <a:gd name="T25" fmla="*/ 126 h 232"/>
                <a:gd name="T26" fmla="*/ 48 w 230"/>
                <a:gd name="T27" fmla="*/ 135 h 232"/>
                <a:gd name="T28" fmla="*/ 169 w 230"/>
                <a:gd name="T29" fmla="*/ 38 h 232"/>
                <a:gd name="T30" fmla="*/ 183 w 230"/>
                <a:gd name="T31" fmla="*/ 55 h 232"/>
                <a:gd name="T32" fmla="*/ 202 w 230"/>
                <a:gd name="T33" fmla="*/ 0 h 232"/>
                <a:gd name="T34" fmla="*/ 188 w 230"/>
                <a:gd name="T35" fmla="*/ 83 h 232"/>
                <a:gd name="T36" fmla="*/ 173 w 230"/>
                <a:gd name="T37" fmla="*/ 66 h 232"/>
                <a:gd name="T38" fmla="*/ 173 w 230"/>
                <a:gd name="T39" fmla="*/ 202 h 232"/>
                <a:gd name="T40" fmla="*/ 202 w 230"/>
                <a:gd name="T41" fmla="*/ 202 h 232"/>
                <a:gd name="T42" fmla="*/ 202 w 230"/>
                <a:gd name="T43" fmla="*/ 40 h 232"/>
                <a:gd name="T44" fmla="*/ 188 w 230"/>
                <a:gd name="T45" fmla="*/ 83 h 232"/>
                <a:gd name="T46" fmla="*/ 86 w 230"/>
                <a:gd name="T47" fmla="*/ 123 h 232"/>
                <a:gd name="T48" fmla="*/ 86 w 230"/>
                <a:gd name="T49" fmla="*/ 202 h 232"/>
                <a:gd name="T50" fmla="*/ 117 w 230"/>
                <a:gd name="T51" fmla="*/ 202 h 232"/>
                <a:gd name="T52" fmla="*/ 117 w 230"/>
                <a:gd name="T53" fmla="*/ 100 h 232"/>
                <a:gd name="T54" fmla="*/ 86 w 230"/>
                <a:gd name="T55" fmla="*/ 123 h 232"/>
                <a:gd name="T56" fmla="*/ 45 w 230"/>
                <a:gd name="T57" fmla="*/ 157 h 232"/>
                <a:gd name="T58" fmla="*/ 43 w 230"/>
                <a:gd name="T59" fmla="*/ 154 h 232"/>
                <a:gd name="T60" fmla="*/ 43 w 230"/>
                <a:gd name="T61" fmla="*/ 202 h 232"/>
                <a:gd name="T62" fmla="*/ 72 w 230"/>
                <a:gd name="T63" fmla="*/ 202 h 232"/>
                <a:gd name="T64" fmla="*/ 72 w 230"/>
                <a:gd name="T65" fmla="*/ 135 h 232"/>
                <a:gd name="T66" fmla="*/ 45 w 230"/>
                <a:gd name="T67" fmla="*/ 157 h 232"/>
                <a:gd name="T68" fmla="*/ 131 w 230"/>
                <a:gd name="T69" fmla="*/ 88 h 232"/>
                <a:gd name="T70" fmla="*/ 131 w 230"/>
                <a:gd name="T71" fmla="*/ 202 h 232"/>
                <a:gd name="T72" fmla="*/ 159 w 230"/>
                <a:gd name="T73" fmla="*/ 202 h 232"/>
                <a:gd name="T74" fmla="*/ 159 w 230"/>
                <a:gd name="T75" fmla="*/ 64 h 232"/>
                <a:gd name="T76" fmla="*/ 131 w 230"/>
                <a:gd name="T77" fmla="*/ 8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0" h="232">
                  <a:moveTo>
                    <a:pt x="230" y="218"/>
                  </a:moveTo>
                  <a:lnTo>
                    <a:pt x="230" y="232"/>
                  </a:lnTo>
                  <a:lnTo>
                    <a:pt x="15" y="232"/>
                  </a:lnTo>
                  <a:lnTo>
                    <a:pt x="0" y="232"/>
                  </a:lnTo>
                  <a:lnTo>
                    <a:pt x="0" y="21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218"/>
                  </a:lnTo>
                  <a:lnTo>
                    <a:pt x="230" y="218"/>
                  </a:lnTo>
                  <a:close/>
                  <a:moveTo>
                    <a:pt x="202" y="0"/>
                  </a:moveTo>
                  <a:lnTo>
                    <a:pt x="145" y="9"/>
                  </a:lnTo>
                  <a:lnTo>
                    <a:pt x="159" y="26"/>
                  </a:lnTo>
                  <a:lnTo>
                    <a:pt x="38" y="126"/>
                  </a:lnTo>
                  <a:lnTo>
                    <a:pt x="48" y="135"/>
                  </a:lnTo>
                  <a:lnTo>
                    <a:pt x="169" y="38"/>
                  </a:lnTo>
                  <a:lnTo>
                    <a:pt x="183" y="55"/>
                  </a:lnTo>
                  <a:lnTo>
                    <a:pt x="202" y="0"/>
                  </a:lnTo>
                  <a:close/>
                  <a:moveTo>
                    <a:pt x="188" y="83"/>
                  </a:moveTo>
                  <a:lnTo>
                    <a:pt x="173" y="66"/>
                  </a:lnTo>
                  <a:lnTo>
                    <a:pt x="173" y="202"/>
                  </a:lnTo>
                  <a:lnTo>
                    <a:pt x="202" y="202"/>
                  </a:lnTo>
                  <a:lnTo>
                    <a:pt x="202" y="40"/>
                  </a:lnTo>
                  <a:lnTo>
                    <a:pt x="188" y="83"/>
                  </a:lnTo>
                  <a:close/>
                  <a:moveTo>
                    <a:pt x="86" y="123"/>
                  </a:moveTo>
                  <a:lnTo>
                    <a:pt x="86" y="202"/>
                  </a:lnTo>
                  <a:lnTo>
                    <a:pt x="117" y="202"/>
                  </a:lnTo>
                  <a:lnTo>
                    <a:pt x="117" y="100"/>
                  </a:lnTo>
                  <a:lnTo>
                    <a:pt x="86" y="123"/>
                  </a:lnTo>
                  <a:close/>
                  <a:moveTo>
                    <a:pt x="45" y="157"/>
                  </a:moveTo>
                  <a:lnTo>
                    <a:pt x="43" y="154"/>
                  </a:lnTo>
                  <a:lnTo>
                    <a:pt x="43" y="202"/>
                  </a:lnTo>
                  <a:lnTo>
                    <a:pt x="72" y="202"/>
                  </a:lnTo>
                  <a:lnTo>
                    <a:pt x="72" y="135"/>
                  </a:lnTo>
                  <a:lnTo>
                    <a:pt x="45" y="157"/>
                  </a:lnTo>
                  <a:close/>
                  <a:moveTo>
                    <a:pt x="131" y="88"/>
                  </a:moveTo>
                  <a:lnTo>
                    <a:pt x="131" y="202"/>
                  </a:lnTo>
                  <a:lnTo>
                    <a:pt x="159" y="202"/>
                  </a:lnTo>
                  <a:lnTo>
                    <a:pt x="159" y="64"/>
                  </a:lnTo>
                  <a:lnTo>
                    <a:pt x="131" y="88"/>
                  </a:ln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8076" y="957263"/>
              <a:ext cx="1046163" cy="65088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8076" y="1093788"/>
              <a:ext cx="1046163" cy="30163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8076" y="1123951"/>
              <a:ext cx="1046163" cy="263525"/>
            </a:xfrm>
            <a:prstGeom prst="rect">
              <a:avLst/>
            </a:pr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1481138"/>
              <a:ext cx="1054100" cy="106363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1662113"/>
              <a:ext cx="1054100" cy="90488"/>
            </a:xfrm>
            <a:prstGeom prst="rect">
              <a:avLst/>
            </a:pr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9363" y="849313"/>
              <a:ext cx="587375" cy="766763"/>
            </a:xfrm>
            <a:custGeom>
              <a:avLst/>
              <a:gdLst>
                <a:gd name="T0" fmla="*/ 156 w 156"/>
                <a:gd name="T1" fmla="*/ 199 h 204"/>
                <a:gd name="T2" fmla="*/ 151 w 156"/>
                <a:gd name="T3" fmla="*/ 204 h 204"/>
                <a:gd name="T4" fmla="*/ 5 w 156"/>
                <a:gd name="T5" fmla="*/ 204 h 204"/>
                <a:gd name="T6" fmla="*/ 0 w 156"/>
                <a:gd name="T7" fmla="*/ 199 h 204"/>
                <a:gd name="T8" fmla="*/ 0 w 156"/>
                <a:gd name="T9" fmla="*/ 5 h 204"/>
                <a:gd name="T10" fmla="*/ 5 w 156"/>
                <a:gd name="T11" fmla="*/ 0 h 204"/>
                <a:gd name="T12" fmla="*/ 151 w 156"/>
                <a:gd name="T13" fmla="*/ 0 h 204"/>
                <a:gd name="T14" fmla="*/ 156 w 156"/>
                <a:gd name="T15" fmla="*/ 5 h 204"/>
                <a:gd name="T16" fmla="*/ 156 w 156"/>
                <a:gd name="T17" fmla="*/ 19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04">
                  <a:moveTo>
                    <a:pt x="156" y="199"/>
                  </a:moveTo>
                  <a:cubicBezTo>
                    <a:pt x="156" y="202"/>
                    <a:pt x="154" y="204"/>
                    <a:pt x="151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2"/>
                    <a:pt x="0" y="19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4" y="0"/>
                    <a:pt x="156" y="2"/>
                    <a:pt x="156" y="5"/>
                  </a:cubicBezTo>
                  <a:lnTo>
                    <a:pt x="156" y="199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65401" y="893763"/>
              <a:ext cx="481013" cy="693738"/>
            </a:xfrm>
            <a:prstGeom prst="rect">
              <a:avLst/>
            </a:pr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84463" y="822326"/>
              <a:ext cx="241300" cy="117475"/>
            </a:xfrm>
            <a:custGeom>
              <a:avLst/>
              <a:gdLst>
                <a:gd name="T0" fmla="*/ 43 w 64"/>
                <a:gd name="T1" fmla="*/ 15 h 31"/>
                <a:gd name="T2" fmla="*/ 32 w 64"/>
                <a:gd name="T3" fmla="*/ 0 h 31"/>
                <a:gd name="T4" fmla="*/ 21 w 64"/>
                <a:gd name="T5" fmla="*/ 15 h 31"/>
                <a:gd name="T6" fmla="*/ 0 w 64"/>
                <a:gd name="T7" fmla="*/ 15 h 31"/>
                <a:gd name="T8" fmla="*/ 0 w 64"/>
                <a:gd name="T9" fmla="*/ 31 h 31"/>
                <a:gd name="T10" fmla="*/ 64 w 64"/>
                <a:gd name="T11" fmla="*/ 31 h 31"/>
                <a:gd name="T12" fmla="*/ 64 w 64"/>
                <a:gd name="T13" fmla="*/ 15 h 31"/>
                <a:gd name="T14" fmla="*/ 43 w 64"/>
                <a:gd name="T15" fmla="*/ 15 h 31"/>
                <a:gd name="T16" fmla="*/ 32 w 64"/>
                <a:gd name="T17" fmla="*/ 3 h 31"/>
                <a:gd name="T18" fmla="*/ 38 w 64"/>
                <a:gd name="T19" fmla="*/ 14 h 31"/>
                <a:gd name="T20" fmla="*/ 25 w 64"/>
                <a:gd name="T21" fmla="*/ 13 h 31"/>
                <a:gd name="T22" fmla="*/ 32 w 64"/>
                <a:gd name="T2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31">
                  <a:moveTo>
                    <a:pt x="43" y="15"/>
                  </a:moveTo>
                  <a:cubicBezTo>
                    <a:pt x="43" y="15"/>
                    <a:pt x="44" y="0"/>
                    <a:pt x="32" y="0"/>
                  </a:cubicBezTo>
                  <a:cubicBezTo>
                    <a:pt x="20" y="0"/>
                    <a:pt x="21" y="15"/>
                    <a:pt x="2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5"/>
                    <a:pt x="64" y="15"/>
                    <a:pt x="64" y="15"/>
                  </a:cubicBezTo>
                  <a:lnTo>
                    <a:pt x="43" y="15"/>
                  </a:lnTo>
                  <a:close/>
                  <a:moveTo>
                    <a:pt x="32" y="3"/>
                  </a:moveTo>
                  <a:cubicBezTo>
                    <a:pt x="39" y="3"/>
                    <a:pt x="38" y="12"/>
                    <a:pt x="38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4626" y="1044576"/>
              <a:ext cx="271463" cy="14288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4626" y="1165226"/>
              <a:ext cx="271463" cy="14288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4626" y="1270001"/>
              <a:ext cx="271463" cy="15875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4626" y="1390651"/>
              <a:ext cx="271463" cy="15875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0963" y="1022351"/>
              <a:ext cx="63500" cy="44450"/>
            </a:xfrm>
            <a:custGeom>
              <a:avLst/>
              <a:gdLst>
                <a:gd name="T0" fmla="*/ 13 w 17"/>
                <a:gd name="T1" fmla="*/ 1 h 12"/>
                <a:gd name="T2" fmla="*/ 6 w 17"/>
                <a:gd name="T3" fmla="*/ 7 h 12"/>
                <a:gd name="T4" fmla="*/ 3 w 17"/>
                <a:gd name="T5" fmla="*/ 4 h 12"/>
                <a:gd name="T6" fmla="*/ 1 w 17"/>
                <a:gd name="T7" fmla="*/ 4 h 12"/>
                <a:gd name="T8" fmla="*/ 0 w 17"/>
                <a:gd name="T9" fmla="*/ 6 h 12"/>
                <a:gd name="T10" fmla="*/ 4 w 17"/>
                <a:gd name="T11" fmla="*/ 11 h 12"/>
                <a:gd name="T12" fmla="*/ 7 w 17"/>
                <a:gd name="T13" fmla="*/ 11 h 12"/>
                <a:gd name="T14" fmla="*/ 16 w 17"/>
                <a:gd name="T15" fmla="*/ 4 h 12"/>
                <a:gd name="T16" fmla="*/ 16 w 17"/>
                <a:gd name="T17" fmla="*/ 1 h 12"/>
                <a:gd name="T18" fmla="*/ 13 w 17"/>
                <a:gd name="T1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3" y="1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1" y="3"/>
                    <a:pt x="1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3"/>
                    <a:pt x="17" y="2"/>
                    <a:pt x="16" y="1"/>
                  </a:cubicBezTo>
                  <a:cubicBezTo>
                    <a:pt x="15" y="0"/>
                    <a:pt x="14" y="0"/>
                    <a:pt x="13" y="1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0963" y="1143001"/>
              <a:ext cx="63500" cy="44450"/>
            </a:xfrm>
            <a:custGeom>
              <a:avLst/>
              <a:gdLst>
                <a:gd name="T0" fmla="*/ 13 w 17"/>
                <a:gd name="T1" fmla="*/ 1 h 12"/>
                <a:gd name="T2" fmla="*/ 6 w 17"/>
                <a:gd name="T3" fmla="*/ 7 h 12"/>
                <a:gd name="T4" fmla="*/ 3 w 17"/>
                <a:gd name="T5" fmla="*/ 4 h 12"/>
                <a:gd name="T6" fmla="*/ 1 w 17"/>
                <a:gd name="T7" fmla="*/ 4 h 12"/>
                <a:gd name="T8" fmla="*/ 0 w 17"/>
                <a:gd name="T9" fmla="*/ 7 h 12"/>
                <a:gd name="T10" fmla="*/ 4 w 17"/>
                <a:gd name="T11" fmla="*/ 11 h 12"/>
                <a:gd name="T12" fmla="*/ 7 w 17"/>
                <a:gd name="T13" fmla="*/ 11 h 12"/>
                <a:gd name="T14" fmla="*/ 16 w 17"/>
                <a:gd name="T15" fmla="*/ 4 h 12"/>
                <a:gd name="T16" fmla="*/ 16 w 17"/>
                <a:gd name="T17" fmla="*/ 1 h 12"/>
                <a:gd name="T18" fmla="*/ 13 w 17"/>
                <a:gd name="T1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3" y="1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1" y="3"/>
                    <a:pt x="1" y="4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3"/>
                    <a:pt x="17" y="2"/>
                    <a:pt x="16" y="1"/>
                  </a:cubicBezTo>
                  <a:cubicBezTo>
                    <a:pt x="15" y="0"/>
                    <a:pt x="14" y="0"/>
                    <a:pt x="13" y="1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0963" y="1255713"/>
              <a:ext cx="63500" cy="44450"/>
            </a:xfrm>
            <a:custGeom>
              <a:avLst/>
              <a:gdLst>
                <a:gd name="T0" fmla="*/ 13 w 17"/>
                <a:gd name="T1" fmla="*/ 0 h 12"/>
                <a:gd name="T2" fmla="*/ 6 w 17"/>
                <a:gd name="T3" fmla="*/ 7 h 12"/>
                <a:gd name="T4" fmla="*/ 3 w 17"/>
                <a:gd name="T5" fmla="*/ 4 h 12"/>
                <a:gd name="T6" fmla="*/ 1 w 17"/>
                <a:gd name="T7" fmla="*/ 3 h 12"/>
                <a:gd name="T8" fmla="*/ 0 w 17"/>
                <a:gd name="T9" fmla="*/ 6 h 12"/>
                <a:gd name="T10" fmla="*/ 4 w 17"/>
                <a:gd name="T11" fmla="*/ 11 h 12"/>
                <a:gd name="T12" fmla="*/ 7 w 17"/>
                <a:gd name="T13" fmla="*/ 11 h 12"/>
                <a:gd name="T14" fmla="*/ 16 w 17"/>
                <a:gd name="T15" fmla="*/ 3 h 12"/>
                <a:gd name="T16" fmla="*/ 16 w 17"/>
                <a:gd name="T17" fmla="*/ 1 h 12"/>
                <a:gd name="T18" fmla="*/ 13 w 17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3" y="0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1" y="3"/>
                    <a:pt x="1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1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7788" y="1368426"/>
              <a:ext cx="66675" cy="44450"/>
            </a:xfrm>
            <a:custGeom>
              <a:avLst/>
              <a:gdLst>
                <a:gd name="T0" fmla="*/ 14 w 18"/>
                <a:gd name="T1" fmla="*/ 0 h 12"/>
                <a:gd name="T2" fmla="*/ 7 w 18"/>
                <a:gd name="T3" fmla="*/ 7 h 12"/>
                <a:gd name="T4" fmla="*/ 4 w 18"/>
                <a:gd name="T5" fmla="*/ 4 h 12"/>
                <a:gd name="T6" fmla="*/ 1 w 18"/>
                <a:gd name="T7" fmla="*/ 3 h 12"/>
                <a:gd name="T8" fmla="*/ 1 w 18"/>
                <a:gd name="T9" fmla="*/ 6 h 12"/>
                <a:gd name="T10" fmla="*/ 5 w 18"/>
                <a:gd name="T11" fmla="*/ 11 h 12"/>
                <a:gd name="T12" fmla="*/ 8 w 18"/>
                <a:gd name="T13" fmla="*/ 11 h 12"/>
                <a:gd name="T14" fmla="*/ 17 w 18"/>
                <a:gd name="T15" fmla="*/ 3 h 12"/>
                <a:gd name="T16" fmla="*/ 17 w 18"/>
                <a:gd name="T17" fmla="*/ 1 h 12"/>
                <a:gd name="T18" fmla="*/ 14 w 18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14" y="0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2"/>
                    <a:pt x="7" y="12"/>
                    <a:pt x="8" y="1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8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587" y="1327151"/>
              <a:ext cx="300038" cy="527050"/>
            </a:xfrm>
            <a:custGeom>
              <a:avLst/>
              <a:gdLst>
                <a:gd name="T0" fmla="*/ 69 w 80"/>
                <a:gd name="T1" fmla="*/ 0 h 140"/>
                <a:gd name="T2" fmla="*/ 10 w 80"/>
                <a:gd name="T3" fmla="*/ 0 h 140"/>
                <a:gd name="T4" fmla="*/ 0 w 80"/>
                <a:gd name="T5" fmla="*/ 10 h 140"/>
                <a:gd name="T6" fmla="*/ 0 w 80"/>
                <a:gd name="T7" fmla="*/ 130 h 140"/>
                <a:gd name="T8" fmla="*/ 10 w 80"/>
                <a:gd name="T9" fmla="*/ 140 h 140"/>
                <a:gd name="T10" fmla="*/ 69 w 80"/>
                <a:gd name="T11" fmla="*/ 140 h 140"/>
                <a:gd name="T12" fmla="*/ 80 w 80"/>
                <a:gd name="T13" fmla="*/ 130 h 140"/>
                <a:gd name="T14" fmla="*/ 80 w 80"/>
                <a:gd name="T15" fmla="*/ 10 h 140"/>
                <a:gd name="T16" fmla="*/ 69 w 80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40">
                  <a:moveTo>
                    <a:pt x="6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5" y="140"/>
                    <a:pt x="10" y="140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75" y="140"/>
                    <a:pt x="80" y="135"/>
                    <a:pt x="80" y="13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251" y="1352551"/>
              <a:ext cx="106363" cy="12700"/>
            </a:xfrm>
            <a:custGeom>
              <a:avLst/>
              <a:gdLst>
                <a:gd name="T0" fmla="*/ 67 w 67"/>
                <a:gd name="T1" fmla="*/ 8 h 8"/>
                <a:gd name="T2" fmla="*/ 0 w 67"/>
                <a:gd name="T3" fmla="*/ 8 h 8"/>
                <a:gd name="T4" fmla="*/ 0 w 67"/>
                <a:gd name="T5" fmla="*/ 0 h 8"/>
                <a:gd name="T6" fmla="*/ 67 w 67"/>
                <a:gd name="T7" fmla="*/ 0 h 8"/>
                <a:gd name="T8" fmla="*/ 67 w 67"/>
                <a:gd name="T9" fmla="*/ 8 h 8"/>
                <a:gd name="T10" fmla="*/ 67 w 67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8">
                  <a:moveTo>
                    <a:pt x="67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8"/>
                  </a:lnTo>
                  <a:lnTo>
                    <a:pt x="67" y="8"/>
                  </a:ln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3838" y="1349376"/>
              <a:ext cx="19050" cy="19050"/>
            </a:xfrm>
            <a:prstGeom prst="ellipse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0013" y="1782763"/>
              <a:ext cx="93663" cy="30163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926" y="1406526"/>
              <a:ext cx="211138" cy="225425"/>
            </a:xfrm>
            <a:prstGeom prst="rect">
              <a:avLst/>
            </a:prstGeom>
            <a:solidFill>
              <a:srgbClr val="B2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926" y="1662113"/>
              <a:ext cx="211138" cy="74613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526" y="119063"/>
              <a:ext cx="584200" cy="549275"/>
            </a:xfrm>
            <a:custGeom>
              <a:avLst/>
              <a:gdLst>
                <a:gd name="T0" fmla="*/ 78 w 155"/>
                <a:gd name="T1" fmla="*/ 0 h 146"/>
                <a:gd name="T2" fmla="*/ 0 w 155"/>
                <a:gd name="T3" fmla="*/ 64 h 146"/>
                <a:gd name="T4" fmla="*/ 78 w 155"/>
                <a:gd name="T5" fmla="*/ 127 h 146"/>
                <a:gd name="T6" fmla="*/ 90 w 155"/>
                <a:gd name="T7" fmla="*/ 126 h 146"/>
                <a:gd name="T8" fmla="*/ 146 w 155"/>
                <a:gd name="T9" fmla="*/ 146 h 146"/>
                <a:gd name="T10" fmla="*/ 146 w 155"/>
                <a:gd name="T11" fmla="*/ 142 h 146"/>
                <a:gd name="T12" fmla="*/ 126 w 155"/>
                <a:gd name="T13" fmla="*/ 117 h 146"/>
                <a:gd name="T14" fmla="*/ 127 w 155"/>
                <a:gd name="T15" fmla="*/ 113 h 146"/>
                <a:gd name="T16" fmla="*/ 155 w 155"/>
                <a:gd name="T17" fmla="*/ 64 h 146"/>
                <a:gd name="T18" fmla="*/ 78 w 155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46">
                  <a:moveTo>
                    <a:pt x="78" y="0"/>
                  </a:moveTo>
                  <a:cubicBezTo>
                    <a:pt x="35" y="0"/>
                    <a:pt x="0" y="29"/>
                    <a:pt x="0" y="64"/>
                  </a:cubicBezTo>
                  <a:cubicBezTo>
                    <a:pt x="0" y="98"/>
                    <a:pt x="35" y="127"/>
                    <a:pt x="78" y="127"/>
                  </a:cubicBezTo>
                  <a:cubicBezTo>
                    <a:pt x="82" y="127"/>
                    <a:pt x="86" y="126"/>
                    <a:pt x="90" y="126"/>
                  </a:cubicBezTo>
                  <a:cubicBezTo>
                    <a:pt x="107" y="143"/>
                    <a:pt x="126" y="146"/>
                    <a:pt x="146" y="146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35" y="137"/>
                    <a:pt x="126" y="128"/>
                    <a:pt x="126" y="117"/>
                  </a:cubicBezTo>
                  <a:cubicBezTo>
                    <a:pt x="126" y="115"/>
                    <a:pt x="126" y="114"/>
                    <a:pt x="127" y="113"/>
                  </a:cubicBezTo>
                  <a:cubicBezTo>
                    <a:pt x="144" y="101"/>
                    <a:pt x="155" y="83"/>
                    <a:pt x="155" y="64"/>
                  </a:cubicBezTo>
                  <a:cubicBezTo>
                    <a:pt x="155" y="29"/>
                    <a:pt x="121" y="0"/>
                    <a:pt x="78" y="0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5438" y="179388"/>
              <a:ext cx="252413" cy="327025"/>
            </a:xfrm>
            <a:custGeom>
              <a:avLst/>
              <a:gdLst>
                <a:gd name="T0" fmla="*/ 50 w 67"/>
                <a:gd name="T1" fmla="*/ 26 h 87"/>
                <a:gd name="T2" fmla="*/ 46 w 67"/>
                <a:gd name="T3" fmla="*/ 27 h 87"/>
                <a:gd name="T4" fmla="*/ 43 w 67"/>
                <a:gd name="T5" fmla="*/ 17 h 87"/>
                <a:gd name="T6" fmla="*/ 16 w 67"/>
                <a:gd name="T7" fmla="*/ 3 h 87"/>
                <a:gd name="T8" fmla="*/ 4 w 67"/>
                <a:gd name="T9" fmla="*/ 30 h 87"/>
                <a:gd name="T10" fmla="*/ 7 w 67"/>
                <a:gd name="T11" fmla="*/ 40 h 87"/>
                <a:gd name="T12" fmla="*/ 4 w 67"/>
                <a:gd name="T13" fmla="*/ 42 h 87"/>
                <a:gd name="T14" fmla="*/ 1 w 67"/>
                <a:gd name="T15" fmla="*/ 47 h 87"/>
                <a:gd name="T16" fmla="*/ 14 w 67"/>
                <a:gd name="T17" fmla="*/ 85 h 87"/>
                <a:gd name="T18" fmla="*/ 19 w 67"/>
                <a:gd name="T19" fmla="*/ 86 h 87"/>
                <a:gd name="T20" fmla="*/ 65 w 67"/>
                <a:gd name="T21" fmla="*/ 70 h 87"/>
                <a:gd name="T22" fmla="*/ 66 w 67"/>
                <a:gd name="T23" fmla="*/ 67 h 87"/>
                <a:gd name="T24" fmla="*/ 53 w 67"/>
                <a:gd name="T25" fmla="*/ 29 h 87"/>
                <a:gd name="T26" fmla="*/ 50 w 67"/>
                <a:gd name="T27" fmla="*/ 26 h 87"/>
                <a:gd name="T28" fmla="*/ 38 w 67"/>
                <a:gd name="T29" fmla="*/ 30 h 87"/>
                <a:gd name="T30" fmla="*/ 15 w 67"/>
                <a:gd name="T31" fmla="*/ 38 h 87"/>
                <a:gd name="T32" fmla="*/ 12 w 67"/>
                <a:gd name="T33" fmla="*/ 28 h 87"/>
                <a:gd name="T34" fmla="*/ 19 w 67"/>
                <a:gd name="T35" fmla="*/ 11 h 87"/>
                <a:gd name="T36" fmla="*/ 35 w 67"/>
                <a:gd name="T37" fmla="*/ 19 h 87"/>
                <a:gd name="T38" fmla="*/ 38 w 67"/>
                <a:gd name="T39" fmla="*/ 3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87">
                  <a:moveTo>
                    <a:pt x="50" y="26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9" y="6"/>
                    <a:pt x="27" y="0"/>
                    <a:pt x="16" y="3"/>
                  </a:cubicBezTo>
                  <a:cubicBezTo>
                    <a:pt x="5" y="7"/>
                    <a:pt x="0" y="19"/>
                    <a:pt x="4" y="3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5"/>
                    <a:pt x="1" y="47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5" y="87"/>
                    <a:pt x="17" y="86"/>
                    <a:pt x="19" y="8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7" y="69"/>
                    <a:pt x="67" y="69"/>
                    <a:pt x="66" y="67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7"/>
                    <a:pt x="51" y="25"/>
                    <a:pt x="50" y="26"/>
                  </a:cubicBezTo>
                  <a:close/>
                  <a:moveTo>
                    <a:pt x="38" y="30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1"/>
                    <a:pt x="12" y="13"/>
                    <a:pt x="19" y="11"/>
                  </a:cubicBezTo>
                  <a:cubicBezTo>
                    <a:pt x="26" y="9"/>
                    <a:pt x="33" y="13"/>
                    <a:pt x="35" y="19"/>
                  </a:cubicBezTo>
                  <a:lnTo>
                    <a:pt x="38" y="30"/>
                  </a:ln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1951" y="-1587"/>
              <a:ext cx="587375" cy="546100"/>
            </a:xfrm>
            <a:custGeom>
              <a:avLst/>
              <a:gdLst>
                <a:gd name="T0" fmla="*/ 78 w 156"/>
                <a:gd name="T1" fmla="*/ 0 h 145"/>
                <a:gd name="T2" fmla="*/ 156 w 156"/>
                <a:gd name="T3" fmla="*/ 63 h 145"/>
                <a:gd name="T4" fmla="*/ 78 w 156"/>
                <a:gd name="T5" fmla="*/ 126 h 145"/>
                <a:gd name="T6" fmla="*/ 66 w 156"/>
                <a:gd name="T7" fmla="*/ 125 h 145"/>
                <a:gd name="T8" fmla="*/ 10 w 156"/>
                <a:gd name="T9" fmla="*/ 145 h 145"/>
                <a:gd name="T10" fmla="*/ 10 w 156"/>
                <a:gd name="T11" fmla="*/ 141 h 145"/>
                <a:gd name="T12" fmla="*/ 29 w 156"/>
                <a:gd name="T13" fmla="*/ 116 h 145"/>
                <a:gd name="T14" fmla="*/ 29 w 156"/>
                <a:gd name="T15" fmla="*/ 112 h 145"/>
                <a:gd name="T16" fmla="*/ 0 w 156"/>
                <a:gd name="T17" fmla="*/ 63 h 145"/>
                <a:gd name="T18" fmla="*/ 78 w 156"/>
                <a:gd name="T1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45">
                  <a:moveTo>
                    <a:pt x="78" y="0"/>
                  </a:moveTo>
                  <a:cubicBezTo>
                    <a:pt x="121" y="0"/>
                    <a:pt x="156" y="28"/>
                    <a:pt x="156" y="63"/>
                  </a:cubicBezTo>
                  <a:cubicBezTo>
                    <a:pt x="156" y="98"/>
                    <a:pt x="121" y="126"/>
                    <a:pt x="78" y="126"/>
                  </a:cubicBezTo>
                  <a:cubicBezTo>
                    <a:pt x="74" y="126"/>
                    <a:pt x="70" y="126"/>
                    <a:pt x="66" y="125"/>
                  </a:cubicBezTo>
                  <a:cubicBezTo>
                    <a:pt x="49" y="142"/>
                    <a:pt x="29" y="145"/>
                    <a:pt x="10" y="145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20" y="136"/>
                    <a:pt x="29" y="127"/>
                    <a:pt x="29" y="116"/>
                  </a:cubicBezTo>
                  <a:cubicBezTo>
                    <a:pt x="29" y="115"/>
                    <a:pt x="29" y="113"/>
                    <a:pt x="29" y="112"/>
                  </a:cubicBezTo>
                  <a:cubicBezTo>
                    <a:pt x="12" y="100"/>
                    <a:pt x="0" y="83"/>
                    <a:pt x="0" y="63"/>
                  </a:cubicBezTo>
                  <a:cubicBezTo>
                    <a:pt x="0" y="28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1176" y="311151"/>
              <a:ext cx="128588" cy="142875"/>
            </a:xfrm>
            <a:custGeom>
              <a:avLst/>
              <a:gdLst>
                <a:gd name="T0" fmla="*/ 3 w 34"/>
                <a:gd name="T1" fmla="*/ 23 h 38"/>
                <a:gd name="T2" fmla="*/ 21 w 34"/>
                <a:gd name="T3" fmla="*/ 0 h 38"/>
                <a:gd name="T4" fmla="*/ 34 w 34"/>
                <a:gd name="T5" fmla="*/ 11 h 38"/>
                <a:gd name="T6" fmla="*/ 16 w 34"/>
                <a:gd name="T7" fmla="*/ 34 h 38"/>
                <a:gd name="T8" fmla="*/ 4 w 34"/>
                <a:gd name="T9" fmla="*/ 35 h 38"/>
                <a:gd name="T10" fmla="*/ 3 w 34"/>
                <a:gd name="T1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8">
                  <a:moveTo>
                    <a:pt x="3" y="2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5"/>
                    <a:pt x="29" y="8"/>
                    <a:pt x="34" y="1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3" y="37"/>
                    <a:pt x="8" y="38"/>
                    <a:pt x="4" y="35"/>
                  </a:cubicBezTo>
                  <a:cubicBezTo>
                    <a:pt x="0" y="32"/>
                    <a:pt x="0" y="27"/>
                    <a:pt x="3" y="23"/>
                  </a:cubicBez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38326" y="88901"/>
              <a:ext cx="266700" cy="263525"/>
            </a:xfrm>
            <a:custGeom>
              <a:avLst/>
              <a:gdLst>
                <a:gd name="T0" fmla="*/ 40 w 71"/>
                <a:gd name="T1" fmla="*/ 68 h 70"/>
                <a:gd name="T2" fmla="*/ 69 w 71"/>
                <a:gd name="T3" fmla="*/ 31 h 70"/>
                <a:gd name="T4" fmla="*/ 32 w 71"/>
                <a:gd name="T5" fmla="*/ 2 h 70"/>
                <a:gd name="T6" fmla="*/ 3 w 71"/>
                <a:gd name="T7" fmla="*/ 39 h 70"/>
                <a:gd name="T8" fmla="*/ 40 w 71"/>
                <a:gd name="T9" fmla="*/ 68 h 70"/>
                <a:gd name="T10" fmla="*/ 11 w 71"/>
                <a:gd name="T11" fmla="*/ 38 h 70"/>
                <a:gd name="T12" fmla="*/ 33 w 71"/>
                <a:gd name="T13" fmla="*/ 10 h 70"/>
                <a:gd name="T14" fmla="*/ 61 w 71"/>
                <a:gd name="T15" fmla="*/ 32 h 70"/>
                <a:gd name="T16" fmla="*/ 39 w 71"/>
                <a:gd name="T17" fmla="*/ 60 h 70"/>
                <a:gd name="T18" fmla="*/ 11 w 71"/>
                <a:gd name="T1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0">
                  <a:moveTo>
                    <a:pt x="40" y="68"/>
                  </a:moveTo>
                  <a:cubicBezTo>
                    <a:pt x="58" y="66"/>
                    <a:pt x="71" y="49"/>
                    <a:pt x="69" y="31"/>
                  </a:cubicBezTo>
                  <a:cubicBezTo>
                    <a:pt x="67" y="13"/>
                    <a:pt x="50" y="0"/>
                    <a:pt x="32" y="2"/>
                  </a:cubicBezTo>
                  <a:cubicBezTo>
                    <a:pt x="14" y="4"/>
                    <a:pt x="0" y="20"/>
                    <a:pt x="3" y="39"/>
                  </a:cubicBezTo>
                  <a:cubicBezTo>
                    <a:pt x="5" y="57"/>
                    <a:pt x="21" y="70"/>
                    <a:pt x="40" y="68"/>
                  </a:cubicBezTo>
                  <a:close/>
                  <a:moveTo>
                    <a:pt x="11" y="38"/>
                  </a:moveTo>
                  <a:cubicBezTo>
                    <a:pt x="9" y="24"/>
                    <a:pt x="19" y="12"/>
                    <a:pt x="33" y="10"/>
                  </a:cubicBezTo>
                  <a:cubicBezTo>
                    <a:pt x="47" y="8"/>
                    <a:pt x="59" y="18"/>
                    <a:pt x="61" y="32"/>
                  </a:cubicBezTo>
                  <a:cubicBezTo>
                    <a:pt x="62" y="46"/>
                    <a:pt x="52" y="58"/>
                    <a:pt x="39" y="60"/>
                  </a:cubicBezTo>
                  <a:cubicBezTo>
                    <a:pt x="25" y="61"/>
                    <a:pt x="12" y="51"/>
                    <a:pt x="11" y="38"/>
                  </a:cubicBez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6913" y="141288"/>
              <a:ext cx="77788" cy="71438"/>
            </a:xfrm>
            <a:custGeom>
              <a:avLst/>
              <a:gdLst>
                <a:gd name="T0" fmla="*/ 21 w 21"/>
                <a:gd name="T1" fmla="*/ 19 h 19"/>
                <a:gd name="T2" fmla="*/ 16 w 21"/>
                <a:gd name="T3" fmla="*/ 19 h 19"/>
                <a:gd name="T4" fmla="*/ 0 w 21"/>
                <a:gd name="T5" fmla="*/ 7 h 19"/>
                <a:gd name="T6" fmla="*/ 0 w 21"/>
                <a:gd name="T7" fmla="*/ 2 h 19"/>
                <a:gd name="T8" fmla="*/ 21 w 2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1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5" y="12"/>
                    <a:pt x="8" y="6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0"/>
                    <a:pt x="20" y="8"/>
                    <a:pt x="21" y="19"/>
                  </a:cubicBez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1626" y="2227263"/>
              <a:ext cx="609600" cy="533400"/>
            </a:xfrm>
            <a:custGeom>
              <a:avLst/>
              <a:gdLst>
                <a:gd name="T0" fmla="*/ 81 w 162"/>
                <a:gd name="T1" fmla="*/ 38 h 142"/>
                <a:gd name="T2" fmla="*/ 66 w 162"/>
                <a:gd name="T3" fmla="*/ 39 h 142"/>
                <a:gd name="T4" fmla="*/ 16 w 162"/>
                <a:gd name="T5" fmla="*/ 0 h 142"/>
                <a:gd name="T6" fmla="*/ 35 w 162"/>
                <a:gd name="T7" fmla="*/ 47 h 142"/>
                <a:gd name="T8" fmla="*/ 0 w 162"/>
                <a:gd name="T9" fmla="*/ 90 h 142"/>
                <a:gd name="T10" fmla="*/ 81 w 162"/>
                <a:gd name="T11" fmla="*/ 142 h 142"/>
                <a:gd name="T12" fmla="*/ 162 w 162"/>
                <a:gd name="T13" fmla="*/ 90 h 142"/>
                <a:gd name="T14" fmla="*/ 81 w 162"/>
                <a:gd name="T15" fmla="*/ 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42">
                  <a:moveTo>
                    <a:pt x="81" y="38"/>
                  </a:moveTo>
                  <a:cubicBezTo>
                    <a:pt x="76" y="38"/>
                    <a:pt x="71" y="38"/>
                    <a:pt x="66" y="39"/>
                  </a:cubicBezTo>
                  <a:cubicBezTo>
                    <a:pt x="49" y="29"/>
                    <a:pt x="29" y="14"/>
                    <a:pt x="16" y="0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14" y="57"/>
                    <a:pt x="0" y="72"/>
                    <a:pt x="0" y="90"/>
                  </a:cubicBezTo>
                  <a:cubicBezTo>
                    <a:pt x="0" y="119"/>
                    <a:pt x="36" y="142"/>
                    <a:pt x="81" y="142"/>
                  </a:cubicBezTo>
                  <a:cubicBezTo>
                    <a:pt x="126" y="142"/>
                    <a:pt x="162" y="119"/>
                    <a:pt x="162" y="90"/>
                  </a:cubicBezTo>
                  <a:cubicBezTo>
                    <a:pt x="162" y="61"/>
                    <a:pt x="126" y="38"/>
                    <a:pt x="81" y="38"/>
                  </a:cubicBez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6726" y="2584451"/>
              <a:ext cx="271463" cy="90488"/>
            </a:xfrm>
            <a:custGeom>
              <a:avLst/>
              <a:gdLst>
                <a:gd name="T0" fmla="*/ 36 w 72"/>
                <a:gd name="T1" fmla="*/ 8 h 24"/>
                <a:gd name="T2" fmla="*/ 27 w 72"/>
                <a:gd name="T3" fmla="*/ 0 h 24"/>
                <a:gd name="T4" fmla="*/ 0 w 72"/>
                <a:gd name="T5" fmla="*/ 23 h 24"/>
                <a:gd name="T6" fmla="*/ 4 w 72"/>
                <a:gd name="T7" fmla="*/ 24 h 24"/>
                <a:gd name="T8" fmla="*/ 68 w 72"/>
                <a:gd name="T9" fmla="*/ 24 h 24"/>
                <a:gd name="T10" fmla="*/ 72 w 72"/>
                <a:gd name="T11" fmla="*/ 23 h 24"/>
                <a:gd name="T12" fmla="*/ 45 w 72"/>
                <a:gd name="T13" fmla="*/ 0 h 24"/>
                <a:gd name="T14" fmla="*/ 36 w 72"/>
                <a:gd name="T1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4">
                  <a:moveTo>
                    <a:pt x="36" y="8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3" y="24"/>
                    <a:pt x="4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1" y="23"/>
                    <a:pt x="72" y="23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36" y="8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6726" y="2474913"/>
              <a:ext cx="271463" cy="120650"/>
            </a:xfrm>
            <a:custGeom>
              <a:avLst/>
              <a:gdLst>
                <a:gd name="T0" fmla="*/ 72 w 72"/>
                <a:gd name="T1" fmla="*/ 1 h 32"/>
                <a:gd name="T2" fmla="*/ 68 w 72"/>
                <a:gd name="T3" fmla="*/ 0 h 32"/>
                <a:gd name="T4" fmla="*/ 4 w 72"/>
                <a:gd name="T5" fmla="*/ 0 h 32"/>
                <a:gd name="T6" fmla="*/ 0 w 72"/>
                <a:gd name="T7" fmla="*/ 1 h 32"/>
                <a:gd name="T8" fmla="*/ 36 w 72"/>
                <a:gd name="T9" fmla="*/ 32 h 32"/>
                <a:gd name="T10" fmla="*/ 72 w 72"/>
                <a:gd name="T11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32">
                  <a:moveTo>
                    <a:pt x="72" y="1"/>
                  </a:moveTo>
                  <a:cubicBezTo>
                    <a:pt x="71" y="0"/>
                    <a:pt x="69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36" y="32"/>
                    <a:pt x="36" y="32"/>
                    <a:pt x="36" y="32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3551" y="2490788"/>
              <a:ext cx="93663" cy="168275"/>
            </a:xfrm>
            <a:custGeom>
              <a:avLst/>
              <a:gdLst>
                <a:gd name="T0" fmla="*/ 0 w 59"/>
                <a:gd name="T1" fmla="*/ 0 h 106"/>
                <a:gd name="T2" fmla="*/ 0 w 59"/>
                <a:gd name="T3" fmla="*/ 106 h 106"/>
                <a:gd name="T4" fmla="*/ 59 w 59"/>
                <a:gd name="T5" fmla="*/ 54 h 106"/>
                <a:gd name="T6" fmla="*/ 0 w 59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06">
                  <a:moveTo>
                    <a:pt x="0" y="0"/>
                  </a:moveTo>
                  <a:lnTo>
                    <a:pt x="0" y="106"/>
                  </a:lnTo>
                  <a:lnTo>
                    <a:pt x="59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7701" y="2490788"/>
              <a:ext cx="93663" cy="168275"/>
            </a:xfrm>
            <a:custGeom>
              <a:avLst/>
              <a:gdLst>
                <a:gd name="T0" fmla="*/ 0 w 59"/>
                <a:gd name="T1" fmla="*/ 54 h 106"/>
                <a:gd name="T2" fmla="*/ 59 w 59"/>
                <a:gd name="T3" fmla="*/ 106 h 106"/>
                <a:gd name="T4" fmla="*/ 59 w 59"/>
                <a:gd name="T5" fmla="*/ 0 h 106"/>
                <a:gd name="T6" fmla="*/ 0 w 59"/>
                <a:gd name="T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06">
                  <a:moveTo>
                    <a:pt x="0" y="54"/>
                  </a:moveTo>
                  <a:lnTo>
                    <a:pt x="59" y="106"/>
                  </a:lnTo>
                  <a:lnTo>
                    <a:pt x="59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3" name="出自【趣你的PPT】(微信:qunideppt)：最优质的PPT资源库"/>
          <p:cNvSpPr/>
          <p:nvPr/>
        </p:nvSpPr>
        <p:spPr>
          <a:xfrm>
            <a:off x="0" y="0"/>
            <a:ext cx="1663476" cy="6858000"/>
          </a:xfrm>
          <a:custGeom>
            <a:avLst/>
            <a:gdLst>
              <a:gd name="connsiteX0" fmla="*/ 0 w 1663476"/>
              <a:gd name="connsiteY0" fmla="*/ 0 h 6858000"/>
              <a:gd name="connsiteX1" fmla="*/ 293324 w 1663476"/>
              <a:gd name="connsiteY1" fmla="*/ 0 h 6858000"/>
              <a:gd name="connsiteX2" fmla="*/ 1663476 w 1663476"/>
              <a:gd name="connsiteY2" fmla="*/ 3429000 h 6858000"/>
              <a:gd name="connsiteX3" fmla="*/ 293324 w 1663476"/>
              <a:gd name="connsiteY3" fmla="*/ 6858000 h 6858000"/>
              <a:gd name="connsiteX4" fmla="*/ 0 w 16634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476" h="6858000">
                <a:moveTo>
                  <a:pt x="0" y="0"/>
                </a:moveTo>
                <a:lnTo>
                  <a:pt x="293324" y="0"/>
                </a:lnTo>
                <a:lnTo>
                  <a:pt x="1663476" y="3429000"/>
                </a:lnTo>
                <a:lnTo>
                  <a:pt x="29332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79541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出自【趣你的PPT】(微信:qunideppt)：最优质的PPT资源库"/>
          <p:cNvSpPr/>
          <p:nvPr/>
        </p:nvSpPr>
        <p:spPr>
          <a:xfrm>
            <a:off x="4763" y="2178050"/>
            <a:ext cx="835025" cy="720725"/>
          </a:xfrm>
          <a:prstGeom prst="rect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839788" y="2178050"/>
            <a:ext cx="1800225" cy="720725"/>
          </a:xfrm>
          <a:prstGeom prst="rect">
            <a:avLst/>
          </a:prstGeom>
          <a:solidFill>
            <a:srgbClr val="1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6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1538" y="2322513"/>
            <a:ext cx="187166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播放量已过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pic>
        <p:nvPicPr>
          <p:cNvPr id="1126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224155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出自【趣你的PPT】(微信:qunideppt)：最优质的PPT资源库"/>
          <p:cNvSpPr/>
          <p:nvPr/>
        </p:nvSpPr>
        <p:spPr>
          <a:xfrm>
            <a:off x="6350" y="3105150"/>
            <a:ext cx="835025" cy="720725"/>
          </a:xfrm>
          <a:prstGeom prst="rect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41375" y="3105150"/>
            <a:ext cx="1800225" cy="720725"/>
          </a:xfrm>
          <a:prstGeom prst="rect">
            <a:avLst/>
          </a:prstGeom>
          <a:solidFill>
            <a:srgbClr val="1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3125" y="3249613"/>
            <a:ext cx="18716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播放量已过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3249613"/>
            <a:ext cx="4921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出自【趣你的PPT】(微信:qunideppt)：最优质的PPT资源库"/>
          <p:cNvSpPr/>
          <p:nvPr/>
        </p:nvSpPr>
        <p:spPr>
          <a:xfrm>
            <a:off x="0" y="4037013"/>
            <a:ext cx="835025" cy="720725"/>
          </a:xfrm>
          <a:prstGeom prst="rect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835025" y="4037013"/>
            <a:ext cx="1800225" cy="720725"/>
          </a:xfrm>
          <a:prstGeom prst="rect">
            <a:avLst/>
          </a:prstGeom>
          <a:solidFill>
            <a:srgbClr val="1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7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6775" y="4181475"/>
            <a:ext cx="18716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播放量已过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7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4125913"/>
            <a:ext cx="5413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11341100" y="2198688"/>
            <a:ext cx="835025" cy="7207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9536113" y="2185988"/>
            <a:ext cx="1798637" cy="720725"/>
          </a:xfrm>
          <a:prstGeom prst="rect">
            <a:avLst/>
          </a:prstGeom>
          <a:solidFill>
            <a:srgbClr val="1F3240"/>
          </a:solidFill>
          <a:ln>
            <a:solidFill>
              <a:srgbClr val="505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8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548813" y="2330450"/>
            <a:ext cx="18716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播放量已过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81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363" y="2306638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出自【趣你的PPT】(微信:qunideppt)：最优质的PPT资源库"/>
          <p:cNvSpPr/>
          <p:nvPr/>
        </p:nvSpPr>
        <p:spPr>
          <a:xfrm>
            <a:off x="11339513" y="3117850"/>
            <a:ext cx="835025" cy="7207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9532938" y="3105150"/>
            <a:ext cx="1800225" cy="720725"/>
          </a:xfrm>
          <a:prstGeom prst="rect">
            <a:avLst/>
          </a:prstGeom>
          <a:solidFill>
            <a:srgbClr val="1F3240"/>
          </a:solidFill>
          <a:ln>
            <a:solidFill>
              <a:srgbClr val="505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8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547225" y="3249613"/>
            <a:ext cx="18716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播放量已过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85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563" y="3195638"/>
            <a:ext cx="5635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出自【趣你的PPT】(微信:qunideppt)：最优质的PPT资源库"/>
          <p:cNvSpPr/>
          <p:nvPr/>
        </p:nvSpPr>
        <p:spPr>
          <a:xfrm>
            <a:off x="11339513" y="4037013"/>
            <a:ext cx="835025" cy="7207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9532938" y="4024313"/>
            <a:ext cx="1800225" cy="720725"/>
          </a:xfrm>
          <a:prstGeom prst="rect">
            <a:avLst/>
          </a:prstGeom>
          <a:solidFill>
            <a:srgbClr val="1F3240"/>
          </a:solidFill>
          <a:ln>
            <a:solidFill>
              <a:srgbClr val="505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8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547225" y="4168775"/>
            <a:ext cx="18716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播放量已过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89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013" y="4135438"/>
            <a:ext cx="50006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0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4" r="13426" b="3403"/>
          <a:stretch>
            <a:fillRect/>
          </a:stretch>
        </p:blipFill>
        <p:spPr bwMode="auto">
          <a:xfrm>
            <a:off x="3422650" y="1733550"/>
            <a:ext cx="5310188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1" name="出自【趣你的PPT】(微信:qunideppt)：最优质的PPT资源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109788"/>
            <a:ext cx="4862512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8031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2127282"/>
            <a:ext cx="12192000" cy="26034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89822" y="2515442"/>
            <a:ext cx="58389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财务风险管控</a:t>
            </a: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680585" y="1783763"/>
            <a:ext cx="3702729" cy="3290474"/>
            <a:chOff x="-1587" y="-1587"/>
            <a:chExt cx="3108325" cy="2762250"/>
          </a:xfrm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1288" y="149226"/>
              <a:ext cx="2551113" cy="25511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538" y="747713"/>
              <a:ext cx="1830388" cy="1230313"/>
            </a:xfrm>
            <a:custGeom>
              <a:avLst/>
              <a:gdLst>
                <a:gd name="T0" fmla="*/ 486 w 486"/>
                <a:gd name="T1" fmla="*/ 312 h 327"/>
                <a:gd name="T2" fmla="*/ 474 w 486"/>
                <a:gd name="T3" fmla="*/ 327 h 327"/>
                <a:gd name="T4" fmla="*/ 11 w 486"/>
                <a:gd name="T5" fmla="*/ 327 h 327"/>
                <a:gd name="T6" fmla="*/ 0 w 486"/>
                <a:gd name="T7" fmla="*/ 312 h 327"/>
                <a:gd name="T8" fmla="*/ 0 w 486"/>
                <a:gd name="T9" fmla="*/ 15 h 327"/>
                <a:gd name="T10" fmla="*/ 11 w 486"/>
                <a:gd name="T11" fmla="*/ 0 h 327"/>
                <a:gd name="T12" fmla="*/ 474 w 486"/>
                <a:gd name="T13" fmla="*/ 0 h 327"/>
                <a:gd name="T14" fmla="*/ 486 w 486"/>
                <a:gd name="T15" fmla="*/ 15 h 327"/>
                <a:gd name="T16" fmla="*/ 486 w 486"/>
                <a:gd name="T17" fmla="*/ 31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27">
                  <a:moveTo>
                    <a:pt x="486" y="312"/>
                  </a:moveTo>
                  <a:cubicBezTo>
                    <a:pt x="486" y="320"/>
                    <a:pt x="481" y="327"/>
                    <a:pt x="474" y="327"/>
                  </a:cubicBezTo>
                  <a:cubicBezTo>
                    <a:pt x="11" y="327"/>
                    <a:pt x="11" y="327"/>
                    <a:pt x="11" y="327"/>
                  </a:cubicBezTo>
                  <a:cubicBezTo>
                    <a:pt x="5" y="327"/>
                    <a:pt x="0" y="320"/>
                    <a:pt x="0" y="3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5" y="0"/>
                    <a:pt x="11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481" y="0"/>
                    <a:pt x="486" y="7"/>
                    <a:pt x="486" y="15"/>
                  </a:cubicBezTo>
                  <a:lnTo>
                    <a:pt x="486" y="312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6738" y="814388"/>
              <a:ext cx="1681163" cy="1039813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688" y="1985963"/>
              <a:ext cx="2462213" cy="60325"/>
            </a:xfrm>
            <a:custGeom>
              <a:avLst/>
              <a:gdLst>
                <a:gd name="T0" fmla="*/ 4 w 654"/>
                <a:gd name="T1" fmla="*/ 3 h 16"/>
                <a:gd name="T2" fmla="*/ 28 w 654"/>
                <a:gd name="T3" fmla="*/ 16 h 16"/>
                <a:gd name="T4" fmla="*/ 629 w 654"/>
                <a:gd name="T5" fmla="*/ 16 h 16"/>
                <a:gd name="T6" fmla="*/ 654 w 654"/>
                <a:gd name="T7" fmla="*/ 6 h 16"/>
                <a:gd name="T8" fmla="*/ 654 w 654"/>
                <a:gd name="T9" fmla="*/ 0 h 16"/>
                <a:gd name="T10" fmla="*/ 4 w 654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4" h="16">
                  <a:moveTo>
                    <a:pt x="4" y="3"/>
                  </a:moveTo>
                  <a:cubicBezTo>
                    <a:pt x="4" y="3"/>
                    <a:pt x="0" y="10"/>
                    <a:pt x="28" y="16"/>
                  </a:cubicBezTo>
                  <a:cubicBezTo>
                    <a:pt x="629" y="16"/>
                    <a:pt x="629" y="16"/>
                    <a:pt x="629" y="16"/>
                  </a:cubicBezTo>
                  <a:cubicBezTo>
                    <a:pt x="629" y="16"/>
                    <a:pt x="649" y="15"/>
                    <a:pt x="654" y="6"/>
                  </a:cubicBezTo>
                  <a:cubicBezTo>
                    <a:pt x="654" y="0"/>
                    <a:pt x="654" y="0"/>
                    <a:pt x="654" y="0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9388" y="1936751"/>
              <a:ext cx="2452688" cy="74613"/>
            </a:xfrm>
            <a:custGeom>
              <a:avLst/>
              <a:gdLst>
                <a:gd name="T0" fmla="*/ 1 w 652"/>
                <a:gd name="T1" fmla="*/ 0 h 20"/>
                <a:gd name="T2" fmla="*/ 651 w 652"/>
                <a:gd name="T3" fmla="*/ 0 h 20"/>
                <a:gd name="T4" fmla="*/ 651 w 652"/>
                <a:gd name="T5" fmla="*/ 17 h 20"/>
                <a:gd name="T6" fmla="*/ 645 w 652"/>
                <a:gd name="T7" fmla="*/ 19 h 20"/>
                <a:gd name="T8" fmla="*/ 7 w 652"/>
                <a:gd name="T9" fmla="*/ 19 h 20"/>
                <a:gd name="T10" fmla="*/ 0 w 652"/>
                <a:gd name="T11" fmla="*/ 17 h 20"/>
                <a:gd name="T12" fmla="*/ 1 w 65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20">
                  <a:moveTo>
                    <a:pt x="1" y="0"/>
                  </a:moveTo>
                  <a:cubicBezTo>
                    <a:pt x="651" y="0"/>
                    <a:pt x="651" y="0"/>
                    <a:pt x="651" y="0"/>
                  </a:cubicBezTo>
                  <a:cubicBezTo>
                    <a:pt x="651" y="17"/>
                    <a:pt x="651" y="17"/>
                    <a:pt x="651" y="17"/>
                  </a:cubicBezTo>
                  <a:cubicBezTo>
                    <a:pt x="651" y="17"/>
                    <a:pt x="652" y="19"/>
                    <a:pt x="64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1" y="20"/>
                    <a:pt x="0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7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5701" y="1970088"/>
              <a:ext cx="90488" cy="7938"/>
            </a:xfrm>
            <a:custGeom>
              <a:avLst/>
              <a:gdLst>
                <a:gd name="T0" fmla="*/ 24 w 24"/>
                <a:gd name="T1" fmla="*/ 1 h 2"/>
                <a:gd name="T2" fmla="*/ 23 w 24"/>
                <a:gd name="T3" fmla="*/ 2 h 2"/>
                <a:gd name="T4" fmla="*/ 1 w 24"/>
                <a:gd name="T5" fmla="*/ 2 h 2"/>
                <a:gd name="T6" fmla="*/ 0 w 24"/>
                <a:gd name="T7" fmla="*/ 1 h 2"/>
                <a:gd name="T8" fmla="*/ 0 w 24"/>
                <a:gd name="T9" fmla="*/ 1 h 2"/>
                <a:gd name="T10" fmla="*/ 1 w 24"/>
                <a:gd name="T11" fmla="*/ 0 h 2"/>
                <a:gd name="T12" fmla="*/ 23 w 24"/>
                <a:gd name="T13" fmla="*/ 0 h 2"/>
                <a:gd name="T14" fmla="*/ 24 w 2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">
                  <a:moveTo>
                    <a:pt x="24" y="1"/>
                  </a:moveTo>
                  <a:cubicBezTo>
                    <a:pt x="24" y="2"/>
                    <a:pt x="24" y="2"/>
                    <a:pt x="2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8726" y="1939926"/>
              <a:ext cx="346075" cy="38100"/>
            </a:xfrm>
            <a:custGeom>
              <a:avLst/>
              <a:gdLst>
                <a:gd name="T0" fmla="*/ 3 w 92"/>
                <a:gd name="T1" fmla="*/ 0 h 10"/>
                <a:gd name="T2" fmla="*/ 9 w 92"/>
                <a:gd name="T3" fmla="*/ 9 h 10"/>
                <a:gd name="T4" fmla="*/ 84 w 92"/>
                <a:gd name="T5" fmla="*/ 9 h 10"/>
                <a:gd name="T6" fmla="*/ 91 w 92"/>
                <a:gd name="T7" fmla="*/ 0 h 10"/>
                <a:gd name="T8" fmla="*/ 3 w 9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0">
                  <a:moveTo>
                    <a:pt x="3" y="0"/>
                  </a:moveTo>
                  <a:cubicBezTo>
                    <a:pt x="3" y="0"/>
                    <a:pt x="0" y="8"/>
                    <a:pt x="9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92" y="10"/>
                    <a:pt x="91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8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38" y="1917701"/>
              <a:ext cx="571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426" y="1924051"/>
              <a:ext cx="3492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1" y="1920876"/>
              <a:ext cx="333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851" y="962026"/>
              <a:ext cx="365125" cy="368300"/>
            </a:xfrm>
            <a:custGeom>
              <a:avLst/>
              <a:gdLst>
                <a:gd name="T0" fmla="*/ 230 w 230"/>
                <a:gd name="T1" fmla="*/ 218 h 232"/>
                <a:gd name="T2" fmla="*/ 230 w 230"/>
                <a:gd name="T3" fmla="*/ 232 h 232"/>
                <a:gd name="T4" fmla="*/ 15 w 230"/>
                <a:gd name="T5" fmla="*/ 232 h 232"/>
                <a:gd name="T6" fmla="*/ 0 w 230"/>
                <a:gd name="T7" fmla="*/ 232 h 232"/>
                <a:gd name="T8" fmla="*/ 0 w 230"/>
                <a:gd name="T9" fmla="*/ 218 h 232"/>
                <a:gd name="T10" fmla="*/ 0 w 230"/>
                <a:gd name="T11" fmla="*/ 0 h 232"/>
                <a:gd name="T12" fmla="*/ 15 w 230"/>
                <a:gd name="T13" fmla="*/ 0 h 232"/>
                <a:gd name="T14" fmla="*/ 15 w 230"/>
                <a:gd name="T15" fmla="*/ 218 h 232"/>
                <a:gd name="T16" fmla="*/ 230 w 230"/>
                <a:gd name="T17" fmla="*/ 218 h 232"/>
                <a:gd name="T18" fmla="*/ 202 w 230"/>
                <a:gd name="T19" fmla="*/ 0 h 232"/>
                <a:gd name="T20" fmla="*/ 145 w 230"/>
                <a:gd name="T21" fmla="*/ 9 h 232"/>
                <a:gd name="T22" fmla="*/ 159 w 230"/>
                <a:gd name="T23" fmla="*/ 26 h 232"/>
                <a:gd name="T24" fmla="*/ 38 w 230"/>
                <a:gd name="T25" fmla="*/ 126 h 232"/>
                <a:gd name="T26" fmla="*/ 48 w 230"/>
                <a:gd name="T27" fmla="*/ 137 h 232"/>
                <a:gd name="T28" fmla="*/ 169 w 230"/>
                <a:gd name="T29" fmla="*/ 38 h 232"/>
                <a:gd name="T30" fmla="*/ 183 w 230"/>
                <a:gd name="T31" fmla="*/ 54 h 232"/>
                <a:gd name="T32" fmla="*/ 202 w 230"/>
                <a:gd name="T33" fmla="*/ 0 h 232"/>
                <a:gd name="T34" fmla="*/ 188 w 230"/>
                <a:gd name="T35" fmla="*/ 83 h 232"/>
                <a:gd name="T36" fmla="*/ 173 w 230"/>
                <a:gd name="T37" fmla="*/ 66 h 232"/>
                <a:gd name="T38" fmla="*/ 173 w 230"/>
                <a:gd name="T39" fmla="*/ 204 h 232"/>
                <a:gd name="T40" fmla="*/ 202 w 230"/>
                <a:gd name="T41" fmla="*/ 204 h 232"/>
                <a:gd name="T42" fmla="*/ 202 w 230"/>
                <a:gd name="T43" fmla="*/ 43 h 232"/>
                <a:gd name="T44" fmla="*/ 188 w 230"/>
                <a:gd name="T45" fmla="*/ 83 h 232"/>
                <a:gd name="T46" fmla="*/ 86 w 230"/>
                <a:gd name="T47" fmla="*/ 123 h 232"/>
                <a:gd name="T48" fmla="*/ 86 w 230"/>
                <a:gd name="T49" fmla="*/ 204 h 232"/>
                <a:gd name="T50" fmla="*/ 117 w 230"/>
                <a:gd name="T51" fmla="*/ 204 h 232"/>
                <a:gd name="T52" fmla="*/ 117 w 230"/>
                <a:gd name="T53" fmla="*/ 99 h 232"/>
                <a:gd name="T54" fmla="*/ 86 w 230"/>
                <a:gd name="T55" fmla="*/ 123 h 232"/>
                <a:gd name="T56" fmla="*/ 45 w 230"/>
                <a:gd name="T57" fmla="*/ 156 h 232"/>
                <a:gd name="T58" fmla="*/ 43 w 230"/>
                <a:gd name="T59" fmla="*/ 154 h 232"/>
                <a:gd name="T60" fmla="*/ 43 w 230"/>
                <a:gd name="T61" fmla="*/ 204 h 232"/>
                <a:gd name="T62" fmla="*/ 72 w 230"/>
                <a:gd name="T63" fmla="*/ 204 h 232"/>
                <a:gd name="T64" fmla="*/ 72 w 230"/>
                <a:gd name="T65" fmla="*/ 135 h 232"/>
                <a:gd name="T66" fmla="*/ 45 w 230"/>
                <a:gd name="T67" fmla="*/ 156 h 232"/>
                <a:gd name="T68" fmla="*/ 131 w 230"/>
                <a:gd name="T69" fmla="*/ 88 h 232"/>
                <a:gd name="T70" fmla="*/ 131 w 230"/>
                <a:gd name="T71" fmla="*/ 204 h 232"/>
                <a:gd name="T72" fmla="*/ 159 w 230"/>
                <a:gd name="T73" fmla="*/ 204 h 232"/>
                <a:gd name="T74" fmla="*/ 159 w 230"/>
                <a:gd name="T75" fmla="*/ 64 h 232"/>
                <a:gd name="T76" fmla="*/ 131 w 230"/>
                <a:gd name="T77" fmla="*/ 8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0" h="232">
                  <a:moveTo>
                    <a:pt x="230" y="218"/>
                  </a:moveTo>
                  <a:lnTo>
                    <a:pt x="230" y="232"/>
                  </a:lnTo>
                  <a:lnTo>
                    <a:pt x="15" y="232"/>
                  </a:lnTo>
                  <a:lnTo>
                    <a:pt x="0" y="232"/>
                  </a:lnTo>
                  <a:lnTo>
                    <a:pt x="0" y="21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218"/>
                  </a:lnTo>
                  <a:lnTo>
                    <a:pt x="230" y="218"/>
                  </a:lnTo>
                  <a:close/>
                  <a:moveTo>
                    <a:pt x="202" y="0"/>
                  </a:moveTo>
                  <a:lnTo>
                    <a:pt x="145" y="9"/>
                  </a:lnTo>
                  <a:lnTo>
                    <a:pt x="159" y="26"/>
                  </a:lnTo>
                  <a:lnTo>
                    <a:pt x="38" y="126"/>
                  </a:lnTo>
                  <a:lnTo>
                    <a:pt x="48" y="137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2" y="0"/>
                  </a:lnTo>
                  <a:close/>
                  <a:moveTo>
                    <a:pt x="188" y="83"/>
                  </a:moveTo>
                  <a:lnTo>
                    <a:pt x="173" y="66"/>
                  </a:lnTo>
                  <a:lnTo>
                    <a:pt x="173" y="204"/>
                  </a:lnTo>
                  <a:lnTo>
                    <a:pt x="202" y="204"/>
                  </a:lnTo>
                  <a:lnTo>
                    <a:pt x="202" y="43"/>
                  </a:lnTo>
                  <a:lnTo>
                    <a:pt x="188" y="83"/>
                  </a:lnTo>
                  <a:close/>
                  <a:moveTo>
                    <a:pt x="86" y="123"/>
                  </a:moveTo>
                  <a:lnTo>
                    <a:pt x="86" y="204"/>
                  </a:lnTo>
                  <a:lnTo>
                    <a:pt x="117" y="204"/>
                  </a:lnTo>
                  <a:lnTo>
                    <a:pt x="117" y="99"/>
                  </a:lnTo>
                  <a:lnTo>
                    <a:pt x="86" y="123"/>
                  </a:lnTo>
                  <a:close/>
                  <a:moveTo>
                    <a:pt x="45" y="156"/>
                  </a:moveTo>
                  <a:lnTo>
                    <a:pt x="43" y="154"/>
                  </a:lnTo>
                  <a:lnTo>
                    <a:pt x="43" y="204"/>
                  </a:lnTo>
                  <a:lnTo>
                    <a:pt x="72" y="204"/>
                  </a:lnTo>
                  <a:lnTo>
                    <a:pt x="72" y="135"/>
                  </a:lnTo>
                  <a:lnTo>
                    <a:pt x="45" y="156"/>
                  </a:lnTo>
                  <a:close/>
                  <a:moveTo>
                    <a:pt x="131" y="88"/>
                  </a:moveTo>
                  <a:lnTo>
                    <a:pt x="131" y="204"/>
                  </a:lnTo>
                  <a:lnTo>
                    <a:pt x="159" y="204"/>
                  </a:lnTo>
                  <a:lnTo>
                    <a:pt x="159" y="64"/>
                  </a:lnTo>
                  <a:lnTo>
                    <a:pt x="131" y="88"/>
                  </a:lnTo>
                  <a:close/>
                </a:path>
              </a:pathLst>
            </a:cu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851" y="1439863"/>
              <a:ext cx="365125" cy="368300"/>
            </a:xfrm>
            <a:custGeom>
              <a:avLst/>
              <a:gdLst>
                <a:gd name="T0" fmla="*/ 230 w 230"/>
                <a:gd name="T1" fmla="*/ 218 h 232"/>
                <a:gd name="T2" fmla="*/ 230 w 230"/>
                <a:gd name="T3" fmla="*/ 232 h 232"/>
                <a:gd name="T4" fmla="*/ 15 w 230"/>
                <a:gd name="T5" fmla="*/ 232 h 232"/>
                <a:gd name="T6" fmla="*/ 0 w 230"/>
                <a:gd name="T7" fmla="*/ 232 h 232"/>
                <a:gd name="T8" fmla="*/ 0 w 230"/>
                <a:gd name="T9" fmla="*/ 218 h 232"/>
                <a:gd name="T10" fmla="*/ 0 w 230"/>
                <a:gd name="T11" fmla="*/ 0 h 232"/>
                <a:gd name="T12" fmla="*/ 15 w 230"/>
                <a:gd name="T13" fmla="*/ 0 h 232"/>
                <a:gd name="T14" fmla="*/ 15 w 230"/>
                <a:gd name="T15" fmla="*/ 218 h 232"/>
                <a:gd name="T16" fmla="*/ 230 w 230"/>
                <a:gd name="T17" fmla="*/ 218 h 232"/>
                <a:gd name="T18" fmla="*/ 202 w 230"/>
                <a:gd name="T19" fmla="*/ 0 h 232"/>
                <a:gd name="T20" fmla="*/ 145 w 230"/>
                <a:gd name="T21" fmla="*/ 9 h 232"/>
                <a:gd name="T22" fmla="*/ 159 w 230"/>
                <a:gd name="T23" fmla="*/ 26 h 232"/>
                <a:gd name="T24" fmla="*/ 38 w 230"/>
                <a:gd name="T25" fmla="*/ 126 h 232"/>
                <a:gd name="T26" fmla="*/ 48 w 230"/>
                <a:gd name="T27" fmla="*/ 135 h 232"/>
                <a:gd name="T28" fmla="*/ 169 w 230"/>
                <a:gd name="T29" fmla="*/ 38 h 232"/>
                <a:gd name="T30" fmla="*/ 183 w 230"/>
                <a:gd name="T31" fmla="*/ 55 h 232"/>
                <a:gd name="T32" fmla="*/ 202 w 230"/>
                <a:gd name="T33" fmla="*/ 0 h 232"/>
                <a:gd name="T34" fmla="*/ 188 w 230"/>
                <a:gd name="T35" fmla="*/ 83 h 232"/>
                <a:gd name="T36" fmla="*/ 173 w 230"/>
                <a:gd name="T37" fmla="*/ 66 h 232"/>
                <a:gd name="T38" fmla="*/ 173 w 230"/>
                <a:gd name="T39" fmla="*/ 202 h 232"/>
                <a:gd name="T40" fmla="*/ 202 w 230"/>
                <a:gd name="T41" fmla="*/ 202 h 232"/>
                <a:gd name="T42" fmla="*/ 202 w 230"/>
                <a:gd name="T43" fmla="*/ 40 h 232"/>
                <a:gd name="T44" fmla="*/ 188 w 230"/>
                <a:gd name="T45" fmla="*/ 83 h 232"/>
                <a:gd name="T46" fmla="*/ 86 w 230"/>
                <a:gd name="T47" fmla="*/ 123 h 232"/>
                <a:gd name="T48" fmla="*/ 86 w 230"/>
                <a:gd name="T49" fmla="*/ 202 h 232"/>
                <a:gd name="T50" fmla="*/ 117 w 230"/>
                <a:gd name="T51" fmla="*/ 202 h 232"/>
                <a:gd name="T52" fmla="*/ 117 w 230"/>
                <a:gd name="T53" fmla="*/ 100 h 232"/>
                <a:gd name="T54" fmla="*/ 86 w 230"/>
                <a:gd name="T55" fmla="*/ 123 h 232"/>
                <a:gd name="T56" fmla="*/ 45 w 230"/>
                <a:gd name="T57" fmla="*/ 157 h 232"/>
                <a:gd name="T58" fmla="*/ 43 w 230"/>
                <a:gd name="T59" fmla="*/ 154 h 232"/>
                <a:gd name="T60" fmla="*/ 43 w 230"/>
                <a:gd name="T61" fmla="*/ 202 h 232"/>
                <a:gd name="T62" fmla="*/ 72 w 230"/>
                <a:gd name="T63" fmla="*/ 202 h 232"/>
                <a:gd name="T64" fmla="*/ 72 w 230"/>
                <a:gd name="T65" fmla="*/ 135 h 232"/>
                <a:gd name="T66" fmla="*/ 45 w 230"/>
                <a:gd name="T67" fmla="*/ 157 h 232"/>
                <a:gd name="T68" fmla="*/ 131 w 230"/>
                <a:gd name="T69" fmla="*/ 88 h 232"/>
                <a:gd name="T70" fmla="*/ 131 w 230"/>
                <a:gd name="T71" fmla="*/ 202 h 232"/>
                <a:gd name="T72" fmla="*/ 159 w 230"/>
                <a:gd name="T73" fmla="*/ 202 h 232"/>
                <a:gd name="T74" fmla="*/ 159 w 230"/>
                <a:gd name="T75" fmla="*/ 64 h 232"/>
                <a:gd name="T76" fmla="*/ 131 w 230"/>
                <a:gd name="T77" fmla="*/ 8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0" h="232">
                  <a:moveTo>
                    <a:pt x="230" y="218"/>
                  </a:moveTo>
                  <a:lnTo>
                    <a:pt x="230" y="232"/>
                  </a:lnTo>
                  <a:lnTo>
                    <a:pt x="15" y="232"/>
                  </a:lnTo>
                  <a:lnTo>
                    <a:pt x="0" y="232"/>
                  </a:lnTo>
                  <a:lnTo>
                    <a:pt x="0" y="21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218"/>
                  </a:lnTo>
                  <a:lnTo>
                    <a:pt x="230" y="218"/>
                  </a:lnTo>
                  <a:close/>
                  <a:moveTo>
                    <a:pt x="202" y="0"/>
                  </a:moveTo>
                  <a:lnTo>
                    <a:pt x="145" y="9"/>
                  </a:lnTo>
                  <a:lnTo>
                    <a:pt x="159" y="26"/>
                  </a:lnTo>
                  <a:lnTo>
                    <a:pt x="38" y="126"/>
                  </a:lnTo>
                  <a:lnTo>
                    <a:pt x="48" y="135"/>
                  </a:lnTo>
                  <a:lnTo>
                    <a:pt x="169" y="38"/>
                  </a:lnTo>
                  <a:lnTo>
                    <a:pt x="183" y="55"/>
                  </a:lnTo>
                  <a:lnTo>
                    <a:pt x="202" y="0"/>
                  </a:lnTo>
                  <a:close/>
                  <a:moveTo>
                    <a:pt x="188" y="83"/>
                  </a:moveTo>
                  <a:lnTo>
                    <a:pt x="173" y="66"/>
                  </a:lnTo>
                  <a:lnTo>
                    <a:pt x="173" y="202"/>
                  </a:lnTo>
                  <a:lnTo>
                    <a:pt x="202" y="202"/>
                  </a:lnTo>
                  <a:lnTo>
                    <a:pt x="202" y="40"/>
                  </a:lnTo>
                  <a:lnTo>
                    <a:pt x="188" y="83"/>
                  </a:lnTo>
                  <a:close/>
                  <a:moveTo>
                    <a:pt x="86" y="123"/>
                  </a:moveTo>
                  <a:lnTo>
                    <a:pt x="86" y="202"/>
                  </a:lnTo>
                  <a:lnTo>
                    <a:pt x="117" y="202"/>
                  </a:lnTo>
                  <a:lnTo>
                    <a:pt x="117" y="100"/>
                  </a:lnTo>
                  <a:lnTo>
                    <a:pt x="86" y="123"/>
                  </a:lnTo>
                  <a:close/>
                  <a:moveTo>
                    <a:pt x="45" y="157"/>
                  </a:moveTo>
                  <a:lnTo>
                    <a:pt x="43" y="154"/>
                  </a:lnTo>
                  <a:lnTo>
                    <a:pt x="43" y="202"/>
                  </a:lnTo>
                  <a:lnTo>
                    <a:pt x="72" y="202"/>
                  </a:lnTo>
                  <a:lnTo>
                    <a:pt x="72" y="135"/>
                  </a:lnTo>
                  <a:lnTo>
                    <a:pt x="45" y="157"/>
                  </a:lnTo>
                  <a:close/>
                  <a:moveTo>
                    <a:pt x="131" y="88"/>
                  </a:moveTo>
                  <a:lnTo>
                    <a:pt x="131" y="202"/>
                  </a:lnTo>
                  <a:lnTo>
                    <a:pt x="159" y="202"/>
                  </a:lnTo>
                  <a:lnTo>
                    <a:pt x="159" y="64"/>
                  </a:lnTo>
                  <a:lnTo>
                    <a:pt x="131" y="88"/>
                  </a:ln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8076" y="957263"/>
              <a:ext cx="1046163" cy="65088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8076" y="1093788"/>
              <a:ext cx="1046163" cy="30163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8076" y="1123951"/>
              <a:ext cx="1046163" cy="263525"/>
            </a:xfrm>
            <a:prstGeom prst="rect">
              <a:avLst/>
            </a:pr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1481138"/>
              <a:ext cx="1054100" cy="106363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1662113"/>
              <a:ext cx="1054100" cy="90488"/>
            </a:xfrm>
            <a:prstGeom prst="rect">
              <a:avLst/>
            </a:pr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9363" y="849313"/>
              <a:ext cx="587375" cy="766763"/>
            </a:xfrm>
            <a:custGeom>
              <a:avLst/>
              <a:gdLst>
                <a:gd name="T0" fmla="*/ 156 w 156"/>
                <a:gd name="T1" fmla="*/ 199 h 204"/>
                <a:gd name="T2" fmla="*/ 151 w 156"/>
                <a:gd name="T3" fmla="*/ 204 h 204"/>
                <a:gd name="T4" fmla="*/ 5 w 156"/>
                <a:gd name="T5" fmla="*/ 204 h 204"/>
                <a:gd name="T6" fmla="*/ 0 w 156"/>
                <a:gd name="T7" fmla="*/ 199 h 204"/>
                <a:gd name="T8" fmla="*/ 0 w 156"/>
                <a:gd name="T9" fmla="*/ 5 h 204"/>
                <a:gd name="T10" fmla="*/ 5 w 156"/>
                <a:gd name="T11" fmla="*/ 0 h 204"/>
                <a:gd name="T12" fmla="*/ 151 w 156"/>
                <a:gd name="T13" fmla="*/ 0 h 204"/>
                <a:gd name="T14" fmla="*/ 156 w 156"/>
                <a:gd name="T15" fmla="*/ 5 h 204"/>
                <a:gd name="T16" fmla="*/ 156 w 156"/>
                <a:gd name="T17" fmla="*/ 19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04">
                  <a:moveTo>
                    <a:pt x="156" y="199"/>
                  </a:moveTo>
                  <a:cubicBezTo>
                    <a:pt x="156" y="202"/>
                    <a:pt x="154" y="204"/>
                    <a:pt x="151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2"/>
                    <a:pt x="0" y="19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4" y="0"/>
                    <a:pt x="156" y="2"/>
                    <a:pt x="156" y="5"/>
                  </a:cubicBezTo>
                  <a:lnTo>
                    <a:pt x="156" y="199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65401" y="893763"/>
              <a:ext cx="481013" cy="693738"/>
            </a:xfrm>
            <a:prstGeom prst="rect">
              <a:avLst/>
            </a:pr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84463" y="822326"/>
              <a:ext cx="241300" cy="117475"/>
            </a:xfrm>
            <a:custGeom>
              <a:avLst/>
              <a:gdLst>
                <a:gd name="T0" fmla="*/ 43 w 64"/>
                <a:gd name="T1" fmla="*/ 15 h 31"/>
                <a:gd name="T2" fmla="*/ 32 w 64"/>
                <a:gd name="T3" fmla="*/ 0 h 31"/>
                <a:gd name="T4" fmla="*/ 21 w 64"/>
                <a:gd name="T5" fmla="*/ 15 h 31"/>
                <a:gd name="T6" fmla="*/ 0 w 64"/>
                <a:gd name="T7" fmla="*/ 15 h 31"/>
                <a:gd name="T8" fmla="*/ 0 w 64"/>
                <a:gd name="T9" fmla="*/ 31 h 31"/>
                <a:gd name="T10" fmla="*/ 64 w 64"/>
                <a:gd name="T11" fmla="*/ 31 h 31"/>
                <a:gd name="T12" fmla="*/ 64 w 64"/>
                <a:gd name="T13" fmla="*/ 15 h 31"/>
                <a:gd name="T14" fmla="*/ 43 w 64"/>
                <a:gd name="T15" fmla="*/ 15 h 31"/>
                <a:gd name="T16" fmla="*/ 32 w 64"/>
                <a:gd name="T17" fmla="*/ 3 h 31"/>
                <a:gd name="T18" fmla="*/ 38 w 64"/>
                <a:gd name="T19" fmla="*/ 14 h 31"/>
                <a:gd name="T20" fmla="*/ 25 w 64"/>
                <a:gd name="T21" fmla="*/ 13 h 31"/>
                <a:gd name="T22" fmla="*/ 32 w 64"/>
                <a:gd name="T2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31">
                  <a:moveTo>
                    <a:pt x="43" y="15"/>
                  </a:moveTo>
                  <a:cubicBezTo>
                    <a:pt x="43" y="15"/>
                    <a:pt x="44" y="0"/>
                    <a:pt x="32" y="0"/>
                  </a:cubicBezTo>
                  <a:cubicBezTo>
                    <a:pt x="20" y="0"/>
                    <a:pt x="21" y="15"/>
                    <a:pt x="2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5"/>
                    <a:pt x="64" y="15"/>
                    <a:pt x="64" y="15"/>
                  </a:cubicBezTo>
                  <a:lnTo>
                    <a:pt x="43" y="15"/>
                  </a:lnTo>
                  <a:close/>
                  <a:moveTo>
                    <a:pt x="32" y="3"/>
                  </a:moveTo>
                  <a:cubicBezTo>
                    <a:pt x="39" y="3"/>
                    <a:pt x="38" y="12"/>
                    <a:pt x="38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4626" y="1044576"/>
              <a:ext cx="271463" cy="14288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4626" y="1165226"/>
              <a:ext cx="271463" cy="14288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4626" y="1270001"/>
              <a:ext cx="271463" cy="15875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4626" y="1390651"/>
              <a:ext cx="271463" cy="15875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0963" y="1022351"/>
              <a:ext cx="63500" cy="44450"/>
            </a:xfrm>
            <a:custGeom>
              <a:avLst/>
              <a:gdLst>
                <a:gd name="T0" fmla="*/ 13 w 17"/>
                <a:gd name="T1" fmla="*/ 1 h 12"/>
                <a:gd name="T2" fmla="*/ 6 w 17"/>
                <a:gd name="T3" fmla="*/ 7 h 12"/>
                <a:gd name="T4" fmla="*/ 3 w 17"/>
                <a:gd name="T5" fmla="*/ 4 h 12"/>
                <a:gd name="T6" fmla="*/ 1 w 17"/>
                <a:gd name="T7" fmla="*/ 4 h 12"/>
                <a:gd name="T8" fmla="*/ 0 w 17"/>
                <a:gd name="T9" fmla="*/ 6 h 12"/>
                <a:gd name="T10" fmla="*/ 4 w 17"/>
                <a:gd name="T11" fmla="*/ 11 h 12"/>
                <a:gd name="T12" fmla="*/ 7 w 17"/>
                <a:gd name="T13" fmla="*/ 11 h 12"/>
                <a:gd name="T14" fmla="*/ 16 w 17"/>
                <a:gd name="T15" fmla="*/ 4 h 12"/>
                <a:gd name="T16" fmla="*/ 16 w 17"/>
                <a:gd name="T17" fmla="*/ 1 h 12"/>
                <a:gd name="T18" fmla="*/ 13 w 17"/>
                <a:gd name="T1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3" y="1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1" y="3"/>
                    <a:pt x="1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3"/>
                    <a:pt x="17" y="2"/>
                    <a:pt x="16" y="1"/>
                  </a:cubicBezTo>
                  <a:cubicBezTo>
                    <a:pt x="15" y="0"/>
                    <a:pt x="14" y="0"/>
                    <a:pt x="13" y="1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0963" y="1143001"/>
              <a:ext cx="63500" cy="44450"/>
            </a:xfrm>
            <a:custGeom>
              <a:avLst/>
              <a:gdLst>
                <a:gd name="T0" fmla="*/ 13 w 17"/>
                <a:gd name="T1" fmla="*/ 1 h 12"/>
                <a:gd name="T2" fmla="*/ 6 w 17"/>
                <a:gd name="T3" fmla="*/ 7 h 12"/>
                <a:gd name="T4" fmla="*/ 3 w 17"/>
                <a:gd name="T5" fmla="*/ 4 h 12"/>
                <a:gd name="T6" fmla="*/ 1 w 17"/>
                <a:gd name="T7" fmla="*/ 4 h 12"/>
                <a:gd name="T8" fmla="*/ 0 w 17"/>
                <a:gd name="T9" fmla="*/ 7 h 12"/>
                <a:gd name="T10" fmla="*/ 4 w 17"/>
                <a:gd name="T11" fmla="*/ 11 h 12"/>
                <a:gd name="T12" fmla="*/ 7 w 17"/>
                <a:gd name="T13" fmla="*/ 11 h 12"/>
                <a:gd name="T14" fmla="*/ 16 w 17"/>
                <a:gd name="T15" fmla="*/ 4 h 12"/>
                <a:gd name="T16" fmla="*/ 16 w 17"/>
                <a:gd name="T17" fmla="*/ 1 h 12"/>
                <a:gd name="T18" fmla="*/ 13 w 17"/>
                <a:gd name="T1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3" y="1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1" y="3"/>
                    <a:pt x="1" y="4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3"/>
                    <a:pt x="17" y="2"/>
                    <a:pt x="16" y="1"/>
                  </a:cubicBezTo>
                  <a:cubicBezTo>
                    <a:pt x="15" y="0"/>
                    <a:pt x="14" y="0"/>
                    <a:pt x="13" y="1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0963" y="1255713"/>
              <a:ext cx="63500" cy="44450"/>
            </a:xfrm>
            <a:custGeom>
              <a:avLst/>
              <a:gdLst>
                <a:gd name="T0" fmla="*/ 13 w 17"/>
                <a:gd name="T1" fmla="*/ 0 h 12"/>
                <a:gd name="T2" fmla="*/ 6 w 17"/>
                <a:gd name="T3" fmla="*/ 7 h 12"/>
                <a:gd name="T4" fmla="*/ 3 w 17"/>
                <a:gd name="T5" fmla="*/ 4 h 12"/>
                <a:gd name="T6" fmla="*/ 1 w 17"/>
                <a:gd name="T7" fmla="*/ 3 h 12"/>
                <a:gd name="T8" fmla="*/ 0 w 17"/>
                <a:gd name="T9" fmla="*/ 6 h 12"/>
                <a:gd name="T10" fmla="*/ 4 w 17"/>
                <a:gd name="T11" fmla="*/ 11 h 12"/>
                <a:gd name="T12" fmla="*/ 7 w 17"/>
                <a:gd name="T13" fmla="*/ 11 h 12"/>
                <a:gd name="T14" fmla="*/ 16 w 17"/>
                <a:gd name="T15" fmla="*/ 3 h 12"/>
                <a:gd name="T16" fmla="*/ 16 w 17"/>
                <a:gd name="T17" fmla="*/ 1 h 12"/>
                <a:gd name="T18" fmla="*/ 13 w 17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3" y="0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1" y="3"/>
                    <a:pt x="1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1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7788" y="1368426"/>
              <a:ext cx="66675" cy="44450"/>
            </a:xfrm>
            <a:custGeom>
              <a:avLst/>
              <a:gdLst>
                <a:gd name="T0" fmla="*/ 14 w 18"/>
                <a:gd name="T1" fmla="*/ 0 h 12"/>
                <a:gd name="T2" fmla="*/ 7 w 18"/>
                <a:gd name="T3" fmla="*/ 7 h 12"/>
                <a:gd name="T4" fmla="*/ 4 w 18"/>
                <a:gd name="T5" fmla="*/ 4 h 12"/>
                <a:gd name="T6" fmla="*/ 1 w 18"/>
                <a:gd name="T7" fmla="*/ 3 h 12"/>
                <a:gd name="T8" fmla="*/ 1 w 18"/>
                <a:gd name="T9" fmla="*/ 6 h 12"/>
                <a:gd name="T10" fmla="*/ 5 w 18"/>
                <a:gd name="T11" fmla="*/ 11 h 12"/>
                <a:gd name="T12" fmla="*/ 8 w 18"/>
                <a:gd name="T13" fmla="*/ 11 h 12"/>
                <a:gd name="T14" fmla="*/ 17 w 18"/>
                <a:gd name="T15" fmla="*/ 3 h 12"/>
                <a:gd name="T16" fmla="*/ 17 w 18"/>
                <a:gd name="T17" fmla="*/ 1 h 12"/>
                <a:gd name="T18" fmla="*/ 14 w 18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14" y="0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2"/>
                    <a:pt x="7" y="12"/>
                    <a:pt x="8" y="1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8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587" y="1327151"/>
              <a:ext cx="300038" cy="527050"/>
            </a:xfrm>
            <a:custGeom>
              <a:avLst/>
              <a:gdLst>
                <a:gd name="T0" fmla="*/ 69 w 80"/>
                <a:gd name="T1" fmla="*/ 0 h 140"/>
                <a:gd name="T2" fmla="*/ 10 w 80"/>
                <a:gd name="T3" fmla="*/ 0 h 140"/>
                <a:gd name="T4" fmla="*/ 0 w 80"/>
                <a:gd name="T5" fmla="*/ 10 h 140"/>
                <a:gd name="T6" fmla="*/ 0 w 80"/>
                <a:gd name="T7" fmla="*/ 130 h 140"/>
                <a:gd name="T8" fmla="*/ 10 w 80"/>
                <a:gd name="T9" fmla="*/ 140 h 140"/>
                <a:gd name="T10" fmla="*/ 69 w 80"/>
                <a:gd name="T11" fmla="*/ 140 h 140"/>
                <a:gd name="T12" fmla="*/ 80 w 80"/>
                <a:gd name="T13" fmla="*/ 130 h 140"/>
                <a:gd name="T14" fmla="*/ 80 w 80"/>
                <a:gd name="T15" fmla="*/ 10 h 140"/>
                <a:gd name="T16" fmla="*/ 69 w 80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40">
                  <a:moveTo>
                    <a:pt x="6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5" y="140"/>
                    <a:pt x="10" y="140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75" y="140"/>
                    <a:pt x="80" y="135"/>
                    <a:pt x="80" y="13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251" y="1352551"/>
              <a:ext cx="106363" cy="12700"/>
            </a:xfrm>
            <a:custGeom>
              <a:avLst/>
              <a:gdLst>
                <a:gd name="T0" fmla="*/ 67 w 67"/>
                <a:gd name="T1" fmla="*/ 8 h 8"/>
                <a:gd name="T2" fmla="*/ 0 w 67"/>
                <a:gd name="T3" fmla="*/ 8 h 8"/>
                <a:gd name="T4" fmla="*/ 0 w 67"/>
                <a:gd name="T5" fmla="*/ 0 h 8"/>
                <a:gd name="T6" fmla="*/ 67 w 67"/>
                <a:gd name="T7" fmla="*/ 0 h 8"/>
                <a:gd name="T8" fmla="*/ 67 w 67"/>
                <a:gd name="T9" fmla="*/ 8 h 8"/>
                <a:gd name="T10" fmla="*/ 67 w 67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8">
                  <a:moveTo>
                    <a:pt x="67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8"/>
                  </a:lnTo>
                  <a:lnTo>
                    <a:pt x="67" y="8"/>
                  </a:ln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3838" y="1349376"/>
              <a:ext cx="19050" cy="19050"/>
            </a:xfrm>
            <a:prstGeom prst="ellipse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0013" y="1782763"/>
              <a:ext cx="93663" cy="30163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926" y="1406526"/>
              <a:ext cx="211138" cy="225425"/>
            </a:xfrm>
            <a:prstGeom prst="rect">
              <a:avLst/>
            </a:prstGeom>
            <a:solidFill>
              <a:srgbClr val="B2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926" y="1662113"/>
              <a:ext cx="211138" cy="74613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526" y="119063"/>
              <a:ext cx="584200" cy="549275"/>
            </a:xfrm>
            <a:custGeom>
              <a:avLst/>
              <a:gdLst>
                <a:gd name="T0" fmla="*/ 78 w 155"/>
                <a:gd name="T1" fmla="*/ 0 h 146"/>
                <a:gd name="T2" fmla="*/ 0 w 155"/>
                <a:gd name="T3" fmla="*/ 64 h 146"/>
                <a:gd name="T4" fmla="*/ 78 w 155"/>
                <a:gd name="T5" fmla="*/ 127 h 146"/>
                <a:gd name="T6" fmla="*/ 90 w 155"/>
                <a:gd name="T7" fmla="*/ 126 h 146"/>
                <a:gd name="T8" fmla="*/ 146 w 155"/>
                <a:gd name="T9" fmla="*/ 146 h 146"/>
                <a:gd name="T10" fmla="*/ 146 w 155"/>
                <a:gd name="T11" fmla="*/ 142 h 146"/>
                <a:gd name="T12" fmla="*/ 126 w 155"/>
                <a:gd name="T13" fmla="*/ 117 h 146"/>
                <a:gd name="T14" fmla="*/ 127 w 155"/>
                <a:gd name="T15" fmla="*/ 113 h 146"/>
                <a:gd name="T16" fmla="*/ 155 w 155"/>
                <a:gd name="T17" fmla="*/ 64 h 146"/>
                <a:gd name="T18" fmla="*/ 78 w 155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46">
                  <a:moveTo>
                    <a:pt x="78" y="0"/>
                  </a:moveTo>
                  <a:cubicBezTo>
                    <a:pt x="35" y="0"/>
                    <a:pt x="0" y="29"/>
                    <a:pt x="0" y="64"/>
                  </a:cubicBezTo>
                  <a:cubicBezTo>
                    <a:pt x="0" y="98"/>
                    <a:pt x="35" y="127"/>
                    <a:pt x="78" y="127"/>
                  </a:cubicBezTo>
                  <a:cubicBezTo>
                    <a:pt x="82" y="127"/>
                    <a:pt x="86" y="126"/>
                    <a:pt x="90" y="126"/>
                  </a:cubicBezTo>
                  <a:cubicBezTo>
                    <a:pt x="107" y="143"/>
                    <a:pt x="126" y="146"/>
                    <a:pt x="146" y="146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35" y="137"/>
                    <a:pt x="126" y="128"/>
                    <a:pt x="126" y="117"/>
                  </a:cubicBezTo>
                  <a:cubicBezTo>
                    <a:pt x="126" y="115"/>
                    <a:pt x="126" y="114"/>
                    <a:pt x="127" y="113"/>
                  </a:cubicBezTo>
                  <a:cubicBezTo>
                    <a:pt x="144" y="101"/>
                    <a:pt x="155" y="83"/>
                    <a:pt x="155" y="64"/>
                  </a:cubicBezTo>
                  <a:cubicBezTo>
                    <a:pt x="155" y="29"/>
                    <a:pt x="121" y="0"/>
                    <a:pt x="78" y="0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5438" y="179388"/>
              <a:ext cx="252413" cy="327025"/>
            </a:xfrm>
            <a:custGeom>
              <a:avLst/>
              <a:gdLst>
                <a:gd name="T0" fmla="*/ 50 w 67"/>
                <a:gd name="T1" fmla="*/ 26 h 87"/>
                <a:gd name="T2" fmla="*/ 46 w 67"/>
                <a:gd name="T3" fmla="*/ 27 h 87"/>
                <a:gd name="T4" fmla="*/ 43 w 67"/>
                <a:gd name="T5" fmla="*/ 17 h 87"/>
                <a:gd name="T6" fmla="*/ 16 w 67"/>
                <a:gd name="T7" fmla="*/ 3 h 87"/>
                <a:gd name="T8" fmla="*/ 4 w 67"/>
                <a:gd name="T9" fmla="*/ 30 h 87"/>
                <a:gd name="T10" fmla="*/ 7 w 67"/>
                <a:gd name="T11" fmla="*/ 40 h 87"/>
                <a:gd name="T12" fmla="*/ 4 w 67"/>
                <a:gd name="T13" fmla="*/ 42 h 87"/>
                <a:gd name="T14" fmla="*/ 1 w 67"/>
                <a:gd name="T15" fmla="*/ 47 h 87"/>
                <a:gd name="T16" fmla="*/ 14 w 67"/>
                <a:gd name="T17" fmla="*/ 85 h 87"/>
                <a:gd name="T18" fmla="*/ 19 w 67"/>
                <a:gd name="T19" fmla="*/ 86 h 87"/>
                <a:gd name="T20" fmla="*/ 65 w 67"/>
                <a:gd name="T21" fmla="*/ 70 h 87"/>
                <a:gd name="T22" fmla="*/ 66 w 67"/>
                <a:gd name="T23" fmla="*/ 67 h 87"/>
                <a:gd name="T24" fmla="*/ 53 w 67"/>
                <a:gd name="T25" fmla="*/ 29 h 87"/>
                <a:gd name="T26" fmla="*/ 50 w 67"/>
                <a:gd name="T27" fmla="*/ 26 h 87"/>
                <a:gd name="T28" fmla="*/ 38 w 67"/>
                <a:gd name="T29" fmla="*/ 30 h 87"/>
                <a:gd name="T30" fmla="*/ 15 w 67"/>
                <a:gd name="T31" fmla="*/ 38 h 87"/>
                <a:gd name="T32" fmla="*/ 12 w 67"/>
                <a:gd name="T33" fmla="*/ 28 h 87"/>
                <a:gd name="T34" fmla="*/ 19 w 67"/>
                <a:gd name="T35" fmla="*/ 11 h 87"/>
                <a:gd name="T36" fmla="*/ 35 w 67"/>
                <a:gd name="T37" fmla="*/ 19 h 87"/>
                <a:gd name="T38" fmla="*/ 38 w 67"/>
                <a:gd name="T39" fmla="*/ 3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87">
                  <a:moveTo>
                    <a:pt x="50" y="26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9" y="6"/>
                    <a:pt x="27" y="0"/>
                    <a:pt x="16" y="3"/>
                  </a:cubicBezTo>
                  <a:cubicBezTo>
                    <a:pt x="5" y="7"/>
                    <a:pt x="0" y="19"/>
                    <a:pt x="4" y="3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5"/>
                    <a:pt x="1" y="47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5" y="87"/>
                    <a:pt x="17" y="86"/>
                    <a:pt x="19" y="8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7" y="69"/>
                    <a:pt x="67" y="69"/>
                    <a:pt x="66" y="67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7"/>
                    <a:pt x="51" y="25"/>
                    <a:pt x="50" y="26"/>
                  </a:cubicBezTo>
                  <a:close/>
                  <a:moveTo>
                    <a:pt x="38" y="30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1"/>
                    <a:pt x="12" y="13"/>
                    <a:pt x="19" y="11"/>
                  </a:cubicBezTo>
                  <a:cubicBezTo>
                    <a:pt x="26" y="9"/>
                    <a:pt x="33" y="13"/>
                    <a:pt x="35" y="19"/>
                  </a:cubicBezTo>
                  <a:lnTo>
                    <a:pt x="38" y="30"/>
                  </a:ln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1951" y="-1587"/>
              <a:ext cx="587375" cy="546100"/>
            </a:xfrm>
            <a:custGeom>
              <a:avLst/>
              <a:gdLst>
                <a:gd name="T0" fmla="*/ 78 w 156"/>
                <a:gd name="T1" fmla="*/ 0 h 145"/>
                <a:gd name="T2" fmla="*/ 156 w 156"/>
                <a:gd name="T3" fmla="*/ 63 h 145"/>
                <a:gd name="T4" fmla="*/ 78 w 156"/>
                <a:gd name="T5" fmla="*/ 126 h 145"/>
                <a:gd name="T6" fmla="*/ 66 w 156"/>
                <a:gd name="T7" fmla="*/ 125 h 145"/>
                <a:gd name="T8" fmla="*/ 10 w 156"/>
                <a:gd name="T9" fmla="*/ 145 h 145"/>
                <a:gd name="T10" fmla="*/ 10 w 156"/>
                <a:gd name="T11" fmla="*/ 141 h 145"/>
                <a:gd name="T12" fmla="*/ 29 w 156"/>
                <a:gd name="T13" fmla="*/ 116 h 145"/>
                <a:gd name="T14" fmla="*/ 29 w 156"/>
                <a:gd name="T15" fmla="*/ 112 h 145"/>
                <a:gd name="T16" fmla="*/ 0 w 156"/>
                <a:gd name="T17" fmla="*/ 63 h 145"/>
                <a:gd name="T18" fmla="*/ 78 w 156"/>
                <a:gd name="T1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45">
                  <a:moveTo>
                    <a:pt x="78" y="0"/>
                  </a:moveTo>
                  <a:cubicBezTo>
                    <a:pt x="121" y="0"/>
                    <a:pt x="156" y="28"/>
                    <a:pt x="156" y="63"/>
                  </a:cubicBezTo>
                  <a:cubicBezTo>
                    <a:pt x="156" y="98"/>
                    <a:pt x="121" y="126"/>
                    <a:pt x="78" y="126"/>
                  </a:cubicBezTo>
                  <a:cubicBezTo>
                    <a:pt x="74" y="126"/>
                    <a:pt x="70" y="126"/>
                    <a:pt x="66" y="125"/>
                  </a:cubicBezTo>
                  <a:cubicBezTo>
                    <a:pt x="49" y="142"/>
                    <a:pt x="29" y="145"/>
                    <a:pt x="10" y="145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20" y="136"/>
                    <a:pt x="29" y="127"/>
                    <a:pt x="29" y="116"/>
                  </a:cubicBezTo>
                  <a:cubicBezTo>
                    <a:pt x="29" y="115"/>
                    <a:pt x="29" y="113"/>
                    <a:pt x="29" y="112"/>
                  </a:cubicBezTo>
                  <a:cubicBezTo>
                    <a:pt x="12" y="100"/>
                    <a:pt x="0" y="83"/>
                    <a:pt x="0" y="63"/>
                  </a:cubicBezTo>
                  <a:cubicBezTo>
                    <a:pt x="0" y="28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1176" y="311151"/>
              <a:ext cx="128588" cy="142875"/>
            </a:xfrm>
            <a:custGeom>
              <a:avLst/>
              <a:gdLst>
                <a:gd name="T0" fmla="*/ 3 w 34"/>
                <a:gd name="T1" fmla="*/ 23 h 38"/>
                <a:gd name="T2" fmla="*/ 21 w 34"/>
                <a:gd name="T3" fmla="*/ 0 h 38"/>
                <a:gd name="T4" fmla="*/ 34 w 34"/>
                <a:gd name="T5" fmla="*/ 11 h 38"/>
                <a:gd name="T6" fmla="*/ 16 w 34"/>
                <a:gd name="T7" fmla="*/ 34 h 38"/>
                <a:gd name="T8" fmla="*/ 4 w 34"/>
                <a:gd name="T9" fmla="*/ 35 h 38"/>
                <a:gd name="T10" fmla="*/ 3 w 34"/>
                <a:gd name="T1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8">
                  <a:moveTo>
                    <a:pt x="3" y="2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5"/>
                    <a:pt x="29" y="8"/>
                    <a:pt x="34" y="1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3" y="37"/>
                    <a:pt x="8" y="38"/>
                    <a:pt x="4" y="35"/>
                  </a:cubicBezTo>
                  <a:cubicBezTo>
                    <a:pt x="0" y="32"/>
                    <a:pt x="0" y="27"/>
                    <a:pt x="3" y="23"/>
                  </a:cubicBez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38326" y="88901"/>
              <a:ext cx="266700" cy="263525"/>
            </a:xfrm>
            <a:custGeom>
              <a:avLst/>
              <a:gdLst>
                <a:gd name="T0" fmla="*/ 40 w 71"/>
                <a:gd name="T1" fmla="*/ 68 h 70"/>
                <a:gd name="T2" fmla="*/ 69 w 71"/>
                <a:gd name="T3" fmla="*/ 31 h 70"/>
                <a:gd name="T4" fmla="*/ 32 w 71"/>
                <a:gd name="T5" fmla="*/ 2 h 70"/>
                <a:gd name="T6" fmla="*/ 3 w 71"/>
                <a:gd name="T7" fmla="*/ 39 h 70"/>
                <a:gd name="T8" fmla="*/ 40 w 71"/>
                <a:gd name="T9" fmla="*/ 68 h 70"/>
                <a:gd name="T10" fmla="*/ 11 w 71"/>
                <a:gd name="T11" fmla="*/ 38 h 70"/>
                <a:gd name="T12" fmla="*/ 33 w 71"/>
                <a:gd name="T13" fmla="*/ 10 h 70"/>
                <a:gd name="T14" fmla="*/ 61 w 71"/>
                <a:gd name="T15" fmla="*/ 32 h 70"/>
                <a:gd name="T16" fmla="*/ 39 w 71"/>
                <a:gd name="T17" fmla="*/ 60 h 70"/>
                <a:gd name="T18" fmla="*/ 11 w 71"/>
                <a:gd name="T1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0">
                  <a:moveTo>
                    <a:pt x="40" y="68"/>
                  </a:moveTo>
                  <a:cubicBezTo>
                    <a:pt x="58" y="66"/>
                    <a:pt x="71" y="49"/>
                    <a:pt x="69" y="31"/>
                  </a:cubicBezTo>
                  <a:cubicBezTo>
                    <a:pt x="67" y="13"/>
                    <a:pt x="50" y="0"/>
                    <a:pt x="32" y="2"/>
                  </a:cubicBezTo>
                  <a:cubicBezTo>
                    <a:pt x="14" y="4"/>
                    <a:pt x="0" y="20"/>
                    <a:pt x="3" y="39"/>
                  </a:cubicBezTo>
                  <a:cubicBezTo>
                    <a:pt x="5" y="57"/>
                    <a:pt x="21" y="70"/>
                    <a:pt x="40" y="68"/>
                  </a:cubicBezTo>
                  <a:close/>
                  <a:moveTo>
                    <a:pt x="11" y="38"/>
                  </a:moveTo>
                  <a:cubicBezTo>
                    <a:pt x="9" y="24"/>
                    <a:pt x="19" y="12"/>
                    <a:pt x="33" y="10"/>
                  </a:cubicBezTo>
                  <a:cubicBezTo>
                    <a:pt x="47" y="8"/>
                    <a:pt x="59" y="18"/>
                    <a:pt x="61" y="32"/>
                  </a:cubicBezTo>
                  <a:cubicBezTo>
                    <a:pt x="62" y="46"/>
                    <a:pt x="52" y="58"/>
                    <a:pt x="39" y="60"/>
                  </a:cubicBezTo>
                  <a:cubicBezTo>
                    <a:pt x="25" y="61"/>
                    <a:pt x="12" y="51"/>
                    <a:pt x="11" y="38"/>
                  </a:cubicBez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6913" y="141288"/>
              <a:ext cx="77788" cy="71438"/>
            </a:xfrm>
            <a:custGeom>
              <a:avLst/>
              <a:gdLst>
                <a:gd name="T0" fmla="*/ 21 w 21"/>
                <a:gd name="T1" fmla="*/ 19 h 19"/>
                <a:gd name="T2" fmla="*/ 16 w 21"/>
                <a:gd name="T3" fmla="*/ 19 h 19"/>
                <a:gd name="T4" fmla="*/ 0 w 21"/>
                <a:gd name="T5" fmla="*/ 7 h 19"/>
                <a:gd name="T6" fmla="*/ 0 w 21"/>
                <a:gd name="T7" fmla="*/ 2 h 19"/>
                <a:gd name="T8" fmla="*/ 21 w 2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1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5" y="12"/>
                    <a:pt x="8" y="6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0"/>
                    <a:pt x="20" y="8"/>
                    <a:pt x="21" y="19"/>
                  </a:cubicBez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1626" y="2227263"/>
              <a:ext cx="609600" cy="533400"/>
            </a:xfrm>
            <a:custGeom>
              <a:avLst/>
              <a:gdLst>
                <a:gd name="T0" fmla="*/ 81 w 162"/>
                <a:gd name="T1" fmla="*/ 38 h 142"/>
                <a:gd name="T2" fmla="*/ 66 w 162"/>
                <a:gd name="T3" fmla="*/ 39 h 142"/>
                <a:gd name="T4" fmla="*/ 16 w 162"/>
                <a:gd name="T5" fmla="*/ 0 h 142"/>
                <a:gd name="T6" fmla="*/ 35 w 162"/>
                <a:gd name="T7" fmla="*/ 47 h 142"/>
                <a:gd name="T8" fmla="*/ 0 w 162"/>
                <a:gd name="T9" fmla="*/ 90 h 142"/>
                <a:gd name="T10" fmla="*/ 81 w 162"/>
                <a:gd name="T11" fmla="*/ 142 h 142"/>
                <a:gd name="T12" fmla="*/ 162 w 162"/>
                <a:gd name="T13" fmla="*/ 90 h 142"/>
                <a:gd name="T14" fmla="*/ 81 w 162"/>
                <a:gd name="T15" fmla="*/ 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42">
                  <a:moveTo>
                    <a:pt x="81" y="38"/>
                  </a:moveTo>
                  <a:cubicBezTo>
                    <a:pt x="76" y="38"/>
                    <a:pt x="71" y="38"/>
                    <a:pt x="66" y="39"/>
                  </a:cubicBezTo>
                  <a:cubicBezTo>
                    <a:pt x="49" y="29"/>
                    <a:pt x="29" y="14"/>
                    <a:pt x="16" y="0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14" y="57"/>
                    <a:pt x="0" y="72"/>
                    <a:pt x="0" y="90"/>
                  </a:cubicBezTo>
                  <a:cubicBezTo>
                    <a:pt x="0" y="119"/>
                    <a:pt x="36" y="142"/>
                    <a:pt x="81" y="142"/>
                  </a:cubicBezTo>
                  <a:cubicBezTo>
                    <a:pt x="126" y="142"/>
                    <a:pt x="162" y="119"/>
                    <a:pt x="162" y="90"/>
                  </a:cubicBezTo>
                  <a:cubicBezTo>
                    <a:pt x="162" y="61"/>
                    <a:pt x="126" y="38"/>
                    <a:pt x="81" y="38"/>
                  </a:cubicBez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6726" y="2584451"/>
              <a:ext cx="271463" cy="90488"/>
            </a:xfrm>
            <a:custGeom>
              <a:avLst/>
              <a:gdLst>
                <a:gd name="T0" fmla="*/ 36 w 72"/>
                <a:gd name="T1" fmla="*/ 8 h 24"/>
                <a:gd name="T2" fmla="*/ 27 w 72"/>
                <a:gd name="T3" fmla="*/ 0 h 24"/>
                <a:gd name="T4" fmla="*/ 0 w 72"/>
                <a:gd name="T5" fmla="*/ 23 h 24"/>
                <a:gd name="T6" fmla="*/ 4 w 72"/>
                <a:gd name="T7" fmla="*/ 24 h 24"/>
                <a:gd name="T8" fmla="*/ 68 w 72"/>
                <a:gd name="T9" fmla="*/ 24 h 24"/>
                <a:gd name="T10" fmla="*/ 72 w 72"/>
                <a:gd name="T11" fmla="*/ 23 h 24"/>
                <a:gd name="T12" fmla="*/ 45 w 72"/>
                <a:gd name="T13" fmla="*/ 0 h 24"/>
                <a:gd name="T14" fmla="*/ 36 w 72"/>
                <a:gd name="T1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4">
                  <a:moveTo>
                    <a:pt x="36" y="8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3" y="24"/>
                    <a:pt x="4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1" y="23"/>
                    <a:pt x="72" y="23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36" y="8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6726" y="2474913"/>
              <a:ext cx="271463" cy="120650"/>
            </a:xfrm>
            <a:custGeom>
              <a:avLst/>
              <a:gdLst>
                <a:gd name="T0" fmla="*/ 72 w 72"/>
                <a:gd name="T1" fmla="*/ 1 h 32"/>
                <a:gd name="T2" fmla="*/ 68 w 72"/>
                <a:gd name="T3" fmla="*/ 0 h 32"/>
                <a:gd name="T4" fmla="*/ 4 w 72"/>
                <a:gd name="T5" fmla="*/ 0 h 32"/>
                <a:gd name="T6" fmla="*/ 0 w 72"/>
                <a:gd name="T7" fmla="*/ 1 h 32"/>
                <a:gd name="T8" fmla="*/ 36 w 72"/>
                <a:gd name="T9" fmla="*/ 32 h 32"/>
                <a:gd name="T10" fmla="*/ 72 w 72"/>
                <a:gd name="T11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32">
                  <a:moveTo>
                    <a:pt x="72" y="1"/>
                  </a:moveTo>
                  <a:cubicBezTo>
                    <a:pt x="71" y="0"/>
                    <a:pt x="69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36" y="32"/>
                    <a:pt x="36" y="32"/>
                    <a:pt x="36" y="32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3551" y="2490788"/>
              <a:ext cx="93663" cy="168275"/>
            </a:xfrm>
            <a:custGeom>
              <a:avLst/>
              <a:gdLst>
                <a:gd name="T0" fmla="*/ 0 w 59"/>
                <a:gd name="T1" fmla="*/ 0 h 106"/>
                <a:gd name="T2" fmla="*/ 0 w 59"/>
                <a:gd name="T3" fmla="*/ 106 h 106"/>
                <a:gd name="T4" fmla="*/ 59 w 59"/>
                <a:gd name="T5" fmla="*/ 54 h 106"/>
                <a:gd name="T6" fmla="*/ 0 w 59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06">
                  <a:moveTo>
                    <a:pt x="0" y="0"/>
                  </a:moveTo>
                  <a:lnTo>
                    <a:pt x="0" y="106"/>
                  </a:lnTo>
                  <a:lnTo>
                    <a:pt x="59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7701" y="2490788"/>
              <a:ext cx="93663" cy="168275"/>
            </a:xfrm>
            <a:custGeom>
              <a:avLst/>
              <a:gdLst>
                <a:gd name="T0" fmla="*/ 0 w 59"/>
                <a:gd name="T1" fmla="*/ 54 h 106"/>
                <a:gd name="T2" fmla="*/ 59 w 59"/>
                <a:gd name="T3" fmla="*/ 106 h 106"/>
                <a:gd name="T4" fmla="*/ 59 w 59"/>
                <a:gd name="T5" fmla="*/ 0 h 106"/>
                <a:gd name="T6" fmla="*/ 0 w 59"/>
                <a:gd name="T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06">
                  <a:moveTo>
                    <a:pt x="0" y="54"/>
                  </a:moveTo>
                  <a:lnTo>
                    <a:pt x="59" y="106"/>
                  </a:lnTo>
                  <a:lnTo>
                    <a:pt x="59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出自【趣你的PPT】(微信:qunideppt)：最优质的PPT资源库"/>
          <p:cNvSpPr/>
          <p:nvPr/>
        </p:nvSpPr>
        <p:spPr>
          <a:xfrm>
            <a:off x="5339778" y="3725803"/>
            <a:ext cx="5789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364935584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2" name="Group 4出自【趣你的PPT】(微信:qunideppt)：最优质的PPT资源库"/>
          <p:cNvGrpSpPr>
            <a:grpSpLocks/>
          </p:cNvGrpSpPr>
          <p:nvPr/>
        </p:nvGrpSpPr>
        <p:grpSpPr bwMode="auto">
          <a:xfrm>
            <a:off x="1235075" y="2108200"/>
            <a:ext cx="3576638" cy="3576638"/>
            <a:chOff x="0" y="0"/>
            <a:chExt cx="2825086" cy="2825086"/>
          </a:xfrm>
        </p:grpSpPr>
        <p:sp>
          <p:nvSpPr>
            <p:cNvPr id="174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825086" cy="2825086"/>
            </a:xfrm>
            <a:prstGeom prst="ellipse">
              <a:avLst/>
            </a:prstGeom>
            <a:gradFill rotWithShape="1">
              <a:gsLst>
                <a:gs pos="0">
                  <a:srgbClr val="A5A5A5"/>
                </a:gs>
                <a:gs pos="50000">
                  <a:srgbClr val="D8D8D8"/>
                </a:gs>
                <a:gs pos="100000">
                  <a:srgbClr val="FFFFFF"/>
                </a:gs>
              </a:gsLst>
              <a:path path="rect">
                <a:fillToRect t="100000" r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057" y="16089"/>
              <a:ext cx="2770969" cy="277096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45000">
                  <a:srgbClr val="D8D8D8"/>
                </a:gs>
                <a:gs pos="100000">
                  <a:srgbClr val="FFFFFF"/>
                </a:gs>
              </a:gsLst>
              <a:path path="rect">
                <a:fillToRect l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74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04975" y="2563813"/>
            <a:ext cx="2636838" cy="2635250"/>
          </a:xfrm>
          <a:prstGeom prst="ellipse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51038" y="3316288"/>
            <a:ext cx="2327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</a:p>
        </p:txBody>
      </p:sp>
      <p:sp>
        <p:nvSpPr>
          <p:cNvPr id="174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1638" y="2178050"/>
            <a:ext cx="3894137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174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1638" y="1778000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</a:p>
        </p:txBody>
      </p:sp>
      <p:grpSp>
        <p:nvGrpSpPr>
          <p:cNvPr id="17417" name="Group 9出自【趣你的PPT】(微信:qunideppt)：最优质的PPT资源库"/>
          <p:cNvGrpSpPr>
            <a:grpSpLocks/>
          </p:cNvGrpSpPr>
          <p:nvPr/>
        </p:nvGrpSpPr>
        <p:grpSpPr bwMode="auto">
          <a:xfrm>
            <a:off x="5703888" y="1677988"/>
            <a:ext cx="987425" cy="987425"/>
            <a:chOff x="0" y="0"/>
            <a:chExt cx="2825086" cy="2825086"/>
          </a:xfrm>
        </p:grpSpPr>
        <p:sp>
          <p:nvSpPr>
            <p:cNvPr id="174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825086" cy="2825086"/>
            </a:xfrm>
            <a:prstGeom prst="ellipse">
              <a:avLst/>
            </a:prstGeom>
            <a:gradFill rotWithShape="1">
              <a:gsLst>
                <a:gs pos="0">
                  <a:srgbClr val="A5A5A5"/>
                </a:gs>
                <a:gs pos="50000">
                  <a:srgbClr val="D8D8D8"/>
                </a:gs>
                <a:gs pos="100000">
                  <a:srgbClr val="FFFFFF"/>
                </a:gs>
              </a:gsLst>
              <a:path path="rect">
                <a:fillToRect t="100000" r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057" y="16089"/>
              <a:ext cx="2770969" cy="277096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45000">
                  <a:srgbClr val="D8D8D8"/>
                </a:gs>
                <a:gs pos="100000">
                  <a:srgbClr val="FFFFFF"/>
                </a:gs>
              </a:gsLst>
              <a:path path="rect">
                <a:fillToRect l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74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34063" y="1804988"/>
            <a:ext cx="728662" cy="727075"/>
          </a:xfrm>
          <a:prstGeom prst="ellipse">
            <a:avLst/>
          </a:prstGeom>
          <a:solidFill>
            <a:srgbClr val="0064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38838" y="1787525"/>
            <a:ext cx="7270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chemeClr val="bg1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A</a:t>
            </a:r>
            <a:endParaRPr lang="zh-CN" altLang="en-US" sz="4400" b="1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7420" name="Group 16出自【趣你的PPT】(微信:qunideppt)：最优质的PPT资源库"/>
          <p:cNvGrpSpPr>
            <a:grpSpLocks/>
          </p:cNvGrpSpPr>
          <p:nvPr/>
        </p:nvGrpSpPr>
        <p:grpSpPr bwMode="auto">
          <a:xfrm>
            <a:off x="5703888" y="3146425"/>
            <a:ext cx="987425" cy="987425"/>
            <a:chOff x="0" y="0"/>
            <a:chExt cx="2825086" cy="2825086"/>
          </a:xfrm>
        </p:grpSpPr>
        <p:sp>
          <p:nvSpPr>
            <p:cNvPr id="174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825086" cy="2825086"/>
            </a:xfrm>
            <a:prstGeom prst="ellipse">
              <a:avLst/>
            </a:prstGeom>
            <a:gradFill rotWithShape="1">
              <a:gsLst>
                <a:gs pos="0">
                  <a:srgbClr val="A5A5A5"/>
                </a:gs>
                <a:gs pos="50000">
                  <a:srgbClr val="D8D8D8"/>
                </a:gs>
                <a:gs pos="100000">
                  <a:srgbClr val="FFFFFF"/>
                </a:gs>
              </a:gsLst>
              <a:path path="rect">
                <a:fillToRect t="100000" r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057" y="16089"/>
              <a:ext cx="2770969" cy="277096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45000">
                  <a:srgbClr val="D8D8D8"/>
                </a:gs>
                <a:gs pos="100000">
                  <a:srgbClr val="FFFFFF"/>
                </a:gs>
              </a:gsLst>
              <a:path path="rect">
                <a:fillToRect l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74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34063" y="3271838"/>
            <a:ext cx="728662" cy="727075"/>
          </a:xfrm>
          <a:prstGeom prst="ellipse">
            <a:avLst/>
          </a:prstGeom>
          <a:solidFill>
            <a:srgbClr val="0064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64238" y="3251200"/>
            <a:ext cx="7270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chemeClr val="bg1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B</a:t>
            </a:r>
            <a:endParaRPr lang="zh-CN" altLang="en-US" sz="4400" b="1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7423" name="Group 21出自【趣你的PPT】(微信:qunideppt)：最优质的PPT资源库"/>
          <p:cNvGrpSpPr>
            <a:grpSpLocks/>
          </p:cNvGrpSpPr>
          <p:nvPr/>
        </p:nvGrpSpPr>
        <p:grpSpPr bwMode="auto">
          <a:xfrm>
            <a:off x="5703888" y="4697413"/>
            <a:ext cx="987425" cy="987425"/>
            <a:chOff x="0" y="0"/>
            <a:chExt cx="2825086" cy="2825086"/>
          </a:xfrm>
        </p:grpSpPr>
        <p:sp>
          <p:nvSpPr>
            <p:cNvPr id="174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825086" cy="2825086"/>
            </a:xfrm>
            <a:prstGeom prst="ellipse">
              <a:avLst/>
            </a:prstGeom>
            <a:gradFill rotWithShape="1">
              <a:gsLst>
                <a:gs pos="0">
                  <a:srgbClr val="A5A5A5"/>
                </a:gs>
                <a:gs pos="50000">
                  <a:srgbClr val="D8D8D8"/>
                </a:gs>
                <a:gs pos="100000">
                  <a:srgbClr val="FFFFFF"/>
                </a:gs>
              </a:gsLst>
              <a:path path="rect">
                <a:fillToRect t="100000" r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057" y="16089"/>
              <a:ext cx="2770969" cy="277096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45000">
                  <a:srgbClr val="D8D8D8"/>
                </a:gs>
                <a:gs pos="100000">
                  <a:srgbClr val="FFFFFF"/>
                </a:gs>
              </a:gsLst>
              <a:path path="rect">
                <a:fillToRect l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74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34063" y="4824413"/>
            <a:ext cx="728662" cy="727075"/>
          </a:xfrm>
          <a:prstGeom prst="ellipse">
            <a:avLst/>
          </a:prstGeom>
          <a:solidFill>
            <a:srgbClr val="0064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64238" y="4805363"/>
            <a:ext cx="7270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chemeClr val="bg1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C</a:t>
            </a:r>
            <a:endParaRPr lang="zh-CN" altLang="en-US" sz="4400" b="1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4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14525" y="3735388"/>
            <a:ext cx="22177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秋实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工作室由一群充满青春朝气的年轻人组成。春种一粒粟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秋收万颗籽，点滴进步，成就价值是我们的一贯的追求。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1638" y="3633788"/>
            <a:ext cx="389413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 。</a:t>
            </a:r>
          </a:p>
        </p:txBody>
      </p:sp>
      <p:sp>
        <p:nvSpPr>
          <p:cNvPr id="174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1638" y="3233738"/>
            <a:ext cx="2879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</a:p>
        </p:txBody>
      </p:sp>
      <p:sp>
        <p:nvSpPr>
          <p:cNvPr id="174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1638" y="5184775"/>
            <a:ext cx="38941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</a:p>
          <a:p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174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1638" y="4786313"/>
            <a:ext cx="2879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1F1A1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2196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8004175" y="3140075"/>
            <a:ext cx="612775" cy="0"/>
          </a:xfrm>
          <a:prstGeom prst="line">
            <a:avLst/>
          </a:prstGeom>
          <a:ln w="12700">
            <a:solidFill>
              <a:srgbClr val="545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出自【趣你的PPT】(微信:qunideppt)：最优质的PPT资源库"/>
          <p:cNvSpPr txBox="1"/>
          <p:nvPr/>
        </p:nvSpPr>
        <p:spPr>
          <a:xfrm>
            <a:off x="8607425" y="2763838"/>
            <a:ext cx="2935288" cy="728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cxnSp>
        <p:nvCxnSpPr>
          <p:cNvPr id="27" name="出自【趣你的PPT】(微信:qunideppt)：最优质的PPT资源库"/>
          <p:cNvCxnSpPr/>
          <p:nvPr/>
        </p:nvCxnSpPr>
        <p:spPr>
          <a:xfrm flipH="1">
            <a:off x="8004175" y="4511675"/>
            <a:ext cx="612775" cy="0"/>
          </a:xfrm>
          <a:prstGeom prst="line">
            <a:avLst/>
          </a:prstGeom>
          <a:ln w="12700">
            <a:solidFill>
              <a:srgbClr val="545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 txBox="1"/>
          <p:nvPr/>
        </p:nvSpPr>
        <p:spPr>
          <a:xfrm>
            <a:off x="8680450" y="4143375"/>
            <a:ext cx="2935288" cy="728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grpSp>
        <p:nvGrpSpPr>
          <p:cNvPr id="30" name="组合 10出自【趣你的PPT】(微信:qunideppt)：最优质的PPT资源库"/>
          <p:cNvGrpSpPr>
            <a:grpSpLocks/>
          </p:cNvGrpSpPr>
          <p:nvPr/>
        </p:nvGrpSpPr>
        <p:grpSpPr bwMode="auto">
          <a:xfrm flipH="1" flipV="1">
            <a:off x="6426200" y="5711825"/>
            <a:ext cx="1506538" cy="261938"/>
            <a:chOff x="4255294" y="1661160"/>
            <a:chExt cx="1505426" cy="262890"/>
          </a:xfrm>
        </p:grpSpPr>
        <p:cxnSp>
          <p:nvCxnSpPr>
            <p:cNvPr id="32" name="出自【趣你的PPT】(微信:qunideppt)：最优质的PPT资源库"/>
            <p:cNvCxnSpPr/>
            <p:nvPr/>
          </p:nvCxnSpPr>
          <p:spPr>
            <a:xfrm flipH="1" flipV="1">
              <a:off x="5410141" y="1661160"/>
              <a:ext cx="350579" cy="262890"/>
            </a:xfrm>
            <a:prstGeom prst="line">
              <a:avLst/>
            </a:prstGeom>
            <a:ln w="12700">
              <a:solidFill>
                <a:srgbClr val="545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出自【趣你的PPT】(微信:qunideppt)：最优质的PPT资源库"/>
            <p:cNvCxnSpPr/>
            <p:nvPr/>
          </p:nvCxnSpPr>
          <p:spPr>
            <a:xfrm flipH="1">
              <a:off x="4255294" y="1662754"/>
              <a:ext cx="1158020" cy="0"/>
            </a:xfrm>
            <a:prstGeom prst="line">
              <a:avLst/>
            </a:prstGeom>
            <a:ln w="12700">
              <a:solidFill>
                <a:srgbClr val="545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出自【趣你的PPT】(微信:qunideppt)：最优质的PPT资源库"/>
          <p:cNvSpPr txBox="1"/>
          <p:nvPr/>
        </p:nvSpPr>
        <p:spPr>
          <a:xfrm>
            <a:off x="8004175" y="5564188"/>
            <a:ext cx="2935288" cy="728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 flipH="1">
            <a:off x="3551238" y="4513263"/>
            <a:ext cx="612775" cy="0"/>
          </a:xfrm>
          <a:prstGeom prst="line">
            <a:avLst/>
          </a:prstGeom>
          <a:ln w="12700">
            <a:solidFill>
              <a:srgbClr val="545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出自【趣你的PPT】(微信:qunideppt)：最优质的PPT资源库"/>
          <p:cNvSpPr txBox="1"/>
          <p:nvPr/>
        </p:nvSpPr>
        <p:spPr>
          <a:xfrm>
            <a:off x="903288" y="4092575"/>
            <a:ext cx="2935287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cxnSp>
        <p:nvCxnSpPr>
          <p:cNvPr id="37" name="出自【趣你的PPT】(微信:qunideppt)：最优质的PPT资源库"/>
          <p:cNvCxnSpPr/>
          <p:nvPr/>
        </p:nvCxnSpPr>
        <p:spPr>
          <a:xfrm flipH="1">
            <a:off x="3551238" y="3140075"/>
            <a:ext cx="612775" cy="0"/>
          </a:xfrm>
          <a:prstGeom prst="line">
            <a:avLst/>
          </a:prstGeom>
          <a:ln w="12700">
            <a:solidFill>
              <a:srgbClr val="545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出自【趣你的PPT】(微信:qunideppt)：最优质的PPT资源库"/>
          <p:cNvSpPr txBox="1"/>
          <p:nvPr/>
        </p:nvSpPr>
        <p:spPr>
          <a:xfrm>
            <a:off x="865188" y="2798763"/>
            <a:ext cx="2935287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</a:p>
        </p:txBody>
      </p:sp>
      <p:grpSp>
        <p:nvGrpSpPr>
          <p:cNvPr id="39" name="组合 21出自【趣你的PPT】(微信:qunideppt)：最优质的PPT资源库"/>
          <p:cNvGrpSpPr>
            <a:grpSpLocks/>
          </p:cNvGrpSpPr>
          <p:nvPr/>
        </p:nvGrpSpPr>
        <p:grpSpPr bwMode="auto">
          <a:xfrm>
            <a:off x="4213225" y="1592263"/>
            <a:ext cx="1504950" cy="263525"/>
            <a:chOff x="4255294" y="1661160"/>
            <a:chExt cx="1505426" cy="262890"/>
          </a:xfrm>
        </p:grpSpPr>
        <p:cxnSp>
          <p:nvCxnSpPr>
            <p:cNvPr id="40" name="出自【趣你的PPT】(微信:qunideppt)：最优质的PPT资源库"/>
            <p:cNvCxnSpPr/>
            <p:nvPr/>
          </p:nvCxnSpPr>
          <p:spPr>
            <a:xfrm flipH="1" flipV="1">
              <a:off x="5409772" y="1661160"/>
              <a:ext cx="350948" cy="262890"/>
            </a:xfrm>
            <a:prstGeom prst="line">
              <a:avLst/>
            </a:prstGeom>
            <a:ln w="12700">
              <a:solidFill>
                <a:srgbClr val="545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出自【趣你的PPT】(微信:qunideppt)：最优质的PPT资源库"/>
            <p:cNvCxnSpPr/>
            <p:nvPr/>
          </p:nvCxnSpPr>
          <p:spPr>
            <a:xfrm flipH="1">
              <a:off x="4255294" y="1664327"/>
              <a:ext cx="1157654" cy="0"/>
            </a:xfrm>
            <a:prstGeom prst="line">
              <a:avLst/>
            </a:prstGeom>
            <a:ln w="12700">
              <a:solidFill>
                <a:srgbClr val="545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出自【趣你的PPT】(微信:qunideppt)：最优质的PPT资源库"/>
          <p:cNvSpPr txBox="1"/>
          <p:nvPr/>
        </p:nvSpPr>
        <p:spPr>
          <a:xfrm>
            <a:off x="1676400" y="1182688"/>
            <a:ext cx="26685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800850" y="2613025"/>
            <a:ext cx="1203325" cy="1052513"/>
          </a:xfrm>
          <a:prstGeom prst="hexagon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981825" y="2786063"/>
            <a:ext cx="820738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baseline="-3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5483225" y="1855788"/>
            <a:ext cx="1204913" cy="1050925"/>
          </a:xfrm>
          <a:prstGeom prst="hexag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702300" y="1965325"/>
            <a:ext cx="76835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6800850" y="3984625"/>
            <a:ext cx="1203325" cy="1052513"/>
          </a:xfrm>
          <a:prstGeom prst="hexag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05638" y="4095750"/>
            <a:ext cx="76835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4164013" y="3984625"/>
            <a:ext cx="1203325" cy="1052513"/>
          </a:xfrm>
          <a:prstGeom prst="hexag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379913" y="4095750"/>
            <a:ext cx="76835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4164013" y="2613025"/>
            <a:ext cx="1203325" cy="1052513"/>
          </a:xfrm>
          <a:prstGeom prst="hexagon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344988" y="2786063"/>
            <a:ext cx="8207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5483225" y="4659313"/>
            <a:ext cx="1204913" cy="1052512"/>
          </a:xfrm>
          <a:prstGeom prst="hexagon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651500" y="4830763"/>
            <a:ext cx="8207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5141913" y="3001963"/>
            <a:ext cx="1887537" cy="1592262"/>
          </a:xfrm>
          <a:prstGeom prst="hexagon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6" name="Group 55出自【趣你的PPT】(微信:qunideppt)：最优质的PPT资源库"/>
          <p:cNvGrpSpPr>
            <a:grpSpLocks noChangeAspect="1"/>
          </p:cNvGrpSpPr>
          <p:nvPr/>
        </p:nvGrpSpPr>
        <p:grpSpPr>
          <a:xfrm>
            <a:off x="5588026" y="3445167"/>
            <a:ext cx="966085" cy="648000"/>
            <a:chOff x="3784600" y="1525588"/>
            <a:chExt cx="935038" cy="568325"/>
          </a:xfrm>
          <a:solidFill>
            <a:srgbClr val="E7E7E7"/>
          </a:solidFill>
        </p:grpSpPr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1913" y="2011363"/>
              <a:ext cx="112713" cy="82550"/>
            </a:xfrm>
            <a:custGeom>
              <a:avLst/>
              <a:gdLst>
                <a:gd name="T0" fmla="*/ 30 w 30"/>
                <a:gd name="T1" fmla="*/ 19 h 22"/>
                <a:gd name="T2" fmla="*/ 30 w 30"/>
                <a:gd name="T3" fmla="*/ 0 h 22"/>
                <a:gd name="T4" fmla="*/ 1 w 30"/>
                <a:gd name="T5" fmla="*/ 22 h 22"/>
                <a:gd name="T6" fmla="*/ 27 w 30"/>
                <a:gd name="T7" fmla="*/ 22 h 22"/>
                <a:gd name="T8" fmla="*/ 30 w 30"/>
                <a:gd name="T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">
                  <a:moveTo>
                    <a:pt x="30" y="1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0" y="22"/>
                    <a:pt x="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1"/>
                    <a:pt x="3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1482B6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2725" y="1893888"/>
              <a:ext cx="120650" cy="200025"/>
            </a:xfrm>
            <a:custGeom>
              <a:avLst/>
              <a:gdLst>
                <a:gd name="T0" fmla="*/ 29 w 32"/>
                <a:gd name="T1" fmla="*/ 53 h 53"/>
                <a:gd name="T2" fmla="*/ 32 w 32"/>
                <a:gd name="T3" fmla="*/ 50 h 53"/>
                <a:gd name="T4" fmla="*/ 32 w 32"/>
                <a:gd name="T5" fmla="*/ 0 h 53"/>
                <a:gd name="T6" fmla="*/ 0 w 32"/>
                <a:gd name="T7" fmla="*/ 23 h 53"/>
                <a:gd name="T8" fmla="*/ 0 w 32"/>
                <a:gd name="T9" fmla="*/ 24 h 53"/>
                <a:gd name="T10" fmla="*/ 0 w 32"/>
                <a:gd name="T11" fmla="*/ 50 h 53"/>
                <a:gd name="T12" fmla="*/ 2 w 32"/>
                <a:gd name="T13" fmla="*/ 53 h 53"/>
                <a:gd name="T14" fmla="*/ 29 w 32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3">
                  <a:moveTo>
                    <a:pt x="29" y="53"/>
                  </a:moveTo>
                  <a:cubicBezTo>
                    <a:pt x="30" y="53"/>
                    <a:pt x="32" y="52"/>
                    <a:pt x="32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2" y="53"/>
                  </a:cubicBezTo>
                  <a:lnTo>
                    <a:pt x="29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1482B6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6713" y="1800225"/>
              <a:ext cx="120650" cy="293688"/>
            </a:xfrm>
            <a:custGeom>
              <a:avLst/>
              <a:gdLst>
                <a:gd name="T0" fmla="*/ 29 w 32"/>
                <a:gd name="T1" fmla="*/ 78 h 78"/>
                <a:gd name="T2" fmla="*/ 32 w 32"/>
                <a:gd name="T3" fmla="*/ 75 h 78"/>
                <a:gd name="T4" fmla="*/ 32 w 32"/>
                <a:gd name="T5" fmla="*/ 9 h 78"/>
                <a:gd name="T6" fmla="*/ 23 w 32"/>
                <a:gd name="T7" fmla="*/ 0 h 78"/>
                <a:gd name="T8" fmla="*/ 10 w 32"/>
                <a:gd name="T9" fmla="*/ 10 h 78"/>
                <a:gd name="T10" fmla="*/ 0 w 32"/>
                <a:gd name="T11" fmla="*/ 17 h 78"/>
                <a:gd name="T12" fmla="*/ 0 w 32"/>
                <a:gd name="T13" fmla="*/ 75 h 78"/>
                <a:gd name="T14" fmla="*/ 3 w 32"/>
                <a:gd name="T15" fmla="*/ 78 h 78"/>
                <a:gd name="T16" fmla="*/ 29 w 32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78">
                  <a:moveTo>
                    <a:pt x="29" y="78"/>
                  </a:moveTo>
                  <a:cubicBezTo>
                    <a:pt x="31" y="78"/>
                    <a:pt x="32" y="77"/>
                    <a:pt x="32" y="75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lnTo>
                    <a:pt x="29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1482B6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0700" y="1841500"/>
              <a:ext cx="120650" cy="252413"/>
            </a:xfrm>
            <a:custGeom>
              <a:avLst/>
              <a:gdLst>
                <a:gd name="T0" fmla="*/ 30 w 32"/>
                <a:gd name="T1" fmla="*/ 67 h 67"/>
                <a:gd name="T2" fmla="*/ 32 w 32"/>
                <a:gd name="T3" fmla="*/ 64 h 67"/>
                <a:gd name="T4" fmla="*/ 32 w 32"/>
                <a:gd name="T5" fmla="*/ 0 h 67"/>
                <a:gd name="T6" fmla="*/ 20 w 32"/>
                <a:gd name="T7" fmla="*/ 10 h 67"/>
                <a:gd name="T8" fmla="*/ 16 w 32"/>
                <a:gd name="T9" fmla="*/ 13 h 67"/>
                <a:gd name="T10" fmla="*/ 5 w 32"/>
                <a:gd name="T11" fmla="*/ 12 h 67"/>
                <a:gd name="T12" fmla="*/ 4 w 32"/>
                <a:gd name="T13" fmla="*/ 11 h 67"/>
                <a:gd name="T14" fmla="*/ 0 w 32"/>
                <a:gd name="T15" fmla="*/ 7 h 67"/>
                <a:gd name="T16" fmla="*/ 0 w 32"/>
                <a:gd name="T17" fmla="*/ 64 h 67"/>
                <a:gd name="T18" fmla="*/ 3 w 32"/>
                <a:gd name="T19" fmla="*/ 67 h 67"/>
                <a:gd name="T20" fmla="*/ 30 w 32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67">
                  <a:moveTo>
                    <a:pt x="30" y="67"/>
                  </a:moveTo>
                  <a:cubicBezTo>
                    <a:pt x="31" y="67"/>
                    <a:pt x="32" y="66"/>
                    <a:pt x="32" y="6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3" y="16"/>
                    <a:pt x="8" y="15"/>
                    <a:pt x="5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7"/>
                    <a:pt x="3" y="67"/>
                  </a:cubicBezTo>
                  <a:lnTo>
                    <a:pt x="30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1482B6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9450" y="1720850"/>
              <a:ext cx="120650" cy="373063"/>
            </a:xfrm>
            <a:custGeom>
              <a:avLst/>
              <a:gdLst>
                <a:gd name="T0" fmla="*/ 29 w 32"/>
                <a:gd name="T1" fmla="*/ 99 h 99"/>
                <a:gd name="T2" fmla="*/ 32 w 32"/>
                <a:gd name="T3" fmla="*/ 96 h 99"/>
                <a:gd name="T4" fmla="*/ 32 w 32"/>
                <a:gd name="T5" fmla="*/ 0 h 99"/>
                <a:gd name="T6" fmla="*/ 13 w 32"/>
                <a:gd name="T7" fmla="*/ 15 h 99"/>
                <a:gd name="T8" fmla="*/ 0 w 32"/>
                <a:gd name="T9" fmla="*/ 25 h 99"/>
                <a:gd name="T10" fmla="*/ 0 w 32"/>
                <a:gd name="T11" fmla="*/ 96 h 99"/>
                <a:gd name="T12" fmla="*/ 3 w 32"/>
                <a:gd name="T13" fmla="*/ 99 h 99"/>
                <a:gd name="T14" fmla="*/ 29 w 3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9">
                  <a:moveTo>
                    <a:pt x="29" y="99"/>
                  </a:moveTo>
                  <a:cubicBezTo>
                    <a:pt x="31" y="99"/>
                    <a:pt x="32" y="98"/>
                    <a:pt x="32" y="9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99"/>
                    <a:pt x="3" y="99"/>
                  </a:cubicBezTo>
                  <a:lnTo>
                    <a:pt x="29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1482B6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0" y="1525588"/>
              <a:ext cx="935038" cy="541338"/>
            </a:xfrm>
            <a:custGeom>
              <a:avLst/>
              <a:gdLst>
                <a:gd name="T0" fmla="*/ 248 w 248"/>
                <a:gd name="T1" fmla="*/ 8 h 144"/>
                <a:gd name="T2" fmla="*/ 245 w 248"/>
                <a:gd name="T3" fmla="*/ 2 h 144"/>
                <a:gd name="T4" fmla="*/ 239 w 248"/>
                <a:gd name="T5" fmla="*/ 0 h 144"/>
                <a:gd name="T6" fmla="*/ 230 w 248"/>
                <a:gd name="T7" fmla="*/ 0 h 144"/>
                <a:gd name="T8" fmla="*/ 200 w 248"/>
                <a:gd name="T9" fmla="*/ 0 h 144"/>
                <a:gd name="T10" fmla="*/ 197 w 248"/>
                <a:gd name="T11" fmla="*/ 1 h 144"/>
                <a:gd name="T12" fmla="*/ 196 w 248"/>
                <a:gd name="T13" fmla="*/ 1 h 144"/>
                <a:gd name="T14" fmla="*/ 191 w 248"/>
                <a:gd name="T15" fmla="*/ 8 h 144"/>
                <a:gd name="T16" fmla="*/ 197 w 248"/>
                <a:gd name="T17" fmla="*/ 16 h 144"/>
                <a:gd name="T18" fmla="*/ 200 w 248"/>
                <a:gd name="T19" fmla="*/ 17 h 144"/>
                <a:gd name="T20" fmla="*/ 210 w 248"/>
                <a:gd name="T21" fmla="*/ 17 h 144"/>
                <a:gd name="T22" fmla="*/ 215 w 248"/>
                <a:gd name="T23" fmla="*/ 17 h 144"/>
                <a:gd name="T24" fmla="*/ 206 w 248"/>
                <a:gd name="T25" fmla="*/ 24 h 144"/>
                <a:gd name="T26" fmla="*/ 189 w 248"/>
                <a:gd name="T27" fmla="*/ 39 h 144"/>
                <a:gd name="T28" fmla="*/ 179 w 248"/>
                <a:gd name="T29" fmla="*/ 47 h 144"/>
                <a:gd name="T30" fmla="*/ 166 w 248"/>
                <a:gd name="T31" fmla="*/ 57 h 144"/>
                <a:gd name="T32" fmla="*/ 158 w 248"/>
                <a:gd name="T33" fmla="*/ 63 h 144"/>
                <a:gd name="T34" fmla="*/ 150 w 248"/>
                <a:gd name="T35" fmla="*/ 55 h 144"/>
                <a:gd name="T36" fmla="*/ 146 w 248"/>
                <a:gd name="T37" fmla="*/ 52 h 144"/>
                <a:gd name="T38" fmla="*/ 136 w 248"/>
                <a:gd name="T39" fmla="*/ 42 h 144"/>
                <a:gd name="T40" fmla="*/ 134 w 248"/>
                <a:gd name="T41" fmla="*/ 40 h 144"/>
                <a:gd name="T42" fmla="*/ 123 w 248"/>
                <a:gd name="T43" fmla="*/ 39 h 144"/>
                <a:gd name="T44" fmla="*/ 114 w 248"/>
                <a:gd name="T45" fmla="*/ 46 h 144"/>
                <a:gd name="T46" fmla="*/ 104 w 248"/>
                <a:gd name="T47" fmla="*/ 54 h 144"/>
                <a:gd name="T48" fmla="*/ 97 w 248"/>
                <a:gd name="T49" fmla="*/ 58 h 144"/>
                <a:gd name="T50" fmla="*/ 94 w 248"/>
                <a:gd name="T51" fmla="*/ 61 h 144"/>
                <a:gd name="T52" fmla="*/ 62 w 248"/>
                <a:gd name="T53" fmla="*/ 85 h 144"/>
                <a:gd name="T54" fmla="*/ 61 w 248"/>
                <a:gd name="T55" fmla="*/ 86 h 144"/>
                <a:gd name="T56" fmla="*/ 51 w 248"/>
                <a:gd name="T57" fmla="*/ 93 h 144"/>
                <a:gd name="T58" fmla="*/ 9 w 248"/>
                <a:gd name="T59" fmla="*/ 124 h 144"/>
                <a:gd name="T60" fmla="*/ 4 w 248"/>
                <a:gd name="T61" fmla="*/ 128 h 144"/>
                <a:gd name="T62" fmla="*/ 3 w 248"/>
                <a:gd name="T63" fmla="*/ 140 h 144"/>
                <a:gd name="T64" fmla="*/ 11 w 248"/>
                <a:gd name="T65" fmla="*/ 143 h 144"/>
                <a:gd name="T66" fmla="*/ 15 w 248"/>
                <a:gd name="T67" fmla="*/ 142 h 144"/>
                <a:gd name="T68" fmla="*/ 51 w 248"/>
                <a:gd name="T69" fmla="*/ 114 h 144"/>
                <a:gd name="T70" fmla="*/ 61 w 248"/>
                <a:gd name="T71" fmla="*/ 107 h 144"/>
                <a:gd name="T72" fmla="*/ 62 w 248"/>
                <a:gd name="T73" fmla="*/ 107 h 144"/>
                <a:gd name="T74" fmla="*/ 94 w 248"/>
                <a:gd name="T75" fmla="*/ 82 h 144"/>
                <a:gd name="T76" fmla="*/ 98 w 248"/>
                <a:gd name="T77" fmla="*/ 80 h 144"/>
                <a:gd name="T78" fmla="*/ 104 w 248"/>
                <a:gd name="T79" fmla="*/ 75 h 144"/>
                <a:gd name="T80" fmla="*/ 114 w 248"/>
                <a:gd name="T81" fmla="*/ 67 h 144"/>
                <a:gd name="T82" fmla="*/ 127 w 248"/>
                <a:gd name="T83" fmla="*/ 57 h 144"/>
                <a:gd name="T84" fmla="*/ 136 w 248"/>
                <a:gd name="T85" fmla="*/ 66 h 144"/>
                <a:gd name="T86" fmla="*/ 146 w 248"/>
                <a:gd name="T87" fmla="*/ 76 h 144"/>
                <a:gd name="T88" fmla="*/ 150 w 248"/>
                <a:gd name="T89" fmla="*/ 79 h 144"/>
                <a:gd name="T90" fmla="*/ 151 w 248"/>
                <a:gd name="T91" fmla="*/ 81 h 144"/>
                <a:gd name="T92" fmla="*/ 162 w 248"/>
                <a:gd name="T93" fmla="*/ 82 h 144"/>
                <a:gd name="T94" fmla="*/ 166 w 248"/>
                <a:gd name="T95" fmla="*/ 79 h 144"/>
                <a:gd name="T96" fmla="*/ 179 w 248"/>
                <a:gd name="T97" fmla="*/ 69 h 144"/>
                <a:gd name="T98" fmla="*/ 189 w 248"/>
                <a:gd name="T99" fmla="*/ 61 h 144"/>
                <a:gd name="T100" fmla="*/ 202 w 248"/>
                <a:gd name="T101" fmla="*/ 51 h 144"/>
                <a:gd name="T102" fmla="*/ 230 w 248"/>
                <a:gd name="T103" fmla="*/ 27 h 144"/>
                <a:gd name="T104" fmla="*/ 231 w 248"/>
                <a:gd name="T105" fmla="*/ 26 h 144"/>
                <a:gd name="T106" fmla="*/ 231 w 248"/>
                <a:gd name="T107" fmla="*/ 46 h 144"/>
                <a:gd name="T108" fmla="*/ 239 w 248"/>
                <a:gd name="T109" fmla="*/ 54 h 144"/>
                <a:gd name="T110" fmla="*/ 248 w 248"/>
                <a:gd name="T111" fmla="*/ 46 h 144"/>
                <a:gd name="T112" fmla="*/ 248 w 248"/>
                <a:gd name="T113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" h="144">
                  <a:moveTo>
                    <a:pt x="248" y="8"/>
                  </a:moveTo>
                  <a:cubicBezTo>
                    <a:pt x="248" y="6"/>
                    <a:pt x="247" y="4"/>
                    <a:pt x="245" y="2"/>
                  </a:cubicBezTo>
                  <a:cubicBezTo>
                    <a:pt x="243" y="1"/>
                    <a:pt x="241" y="0"/>
                    <a:pt x="239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8" y="0"/>
                    <a:pt x="197" y="1"/>
                  </a:cubicBezTo>
                  <a:cubicBezTo>
                    <a:pt x="197" y="1"/>
                    <a:pt x="196" y="1"/>
                    <a:pt x="196" y="1"/>
                  </a:cubicBezTo>
                  <a:cubicBezTo>
                    <a:pt x="193" y="2"/>
                    <a:pt x="191" y="5"/>
                    <a:pt x="191" y="8"/>
                  </a:cubicBezTo>
                  <a:cubicBezTo>
                    <a:pt x="191" y="12"/>
                    <a:pt x="194" y="15"/>
                    <a:pt x="197" y="16"/>
                  </a:cubicBezTo>
                  <a:cubicBezTo>
                    <a:pt x="198" y="17"/>
                    <a:pt x="199" y="17"/>
                    <a:pt x="200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06" y="24"/>
                    <a:pt x="206" y="24"/>
                    <a:pt x="206" y="24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66" y="57"/>
                    <a:pt x="166" y="57"/>
                    <a:pt x="166" y="57"/>
                  </a:cubicBezTo>
                  <a:cubicBezTo>
                    <a:pt x="158" y="63"/>
                    <a:pt x="158" y="63"/>
                    <a:pt x="158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1" y="37"/>
                    <a:pt x="127" y="36"/>
                    <a:pt x="123" y="39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1" y="131"/>
                    <a:pt x="0" y="136"/>
                    <a:pt x="3" y="140"/>
                  </a:cubicBezTo>
                  <a:cubicBezTo>
                    <a:pt x="5" y="143"/>
                    <a:pt x="8" y="144"/>
                    <a:pt x="11" y="143"/>
                  </a:cubicBezTo>
                  <a:cubicBezTo>
                    <a:pt x="12" y="143"/>
                    <a:pt x="14" y="143"/>
                    <a:pt x="15" y="142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6" y="76"/>
                    <a:pt x="146" y="76"/>
                    <a:pt x="146" y="76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154" y="84"/>
                    <a:pt x="159" y="84"/>
                    <a:pt x="162" y="82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1" y="46"/>
                    <a:pt x="231" y="46"/>
                    <a:pt x="231" y="46"/>
                  </a:cubicBezTo>
                  <a:cubicBezTo>
                    <a:pt x="231" y="50"/>
                    <a:pt x="234" y="54"/>
                    <a:pt x="239" y="54"/>
                  </a:cubicBezTo>
                  <a:cubicBezTo>
                    <a:pt x="244" y="54"/>
                    <a:pt x="248" y="50"/>
                    <a:pt x="248" y="46"/>
                  </a:cubicBezTo>
                  <a:lnTo>
                    <a:pt x="248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1482B6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63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84231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出自【趣你的PPT】(微信:qunideppt)：最优质的PPT资源库"/>
          <p:cNvSpPr>
            <a:spLocks noEditPoints="1"/>
          </p:cNvSpPr>
          <p:nvPr/>
        </p:nvSpPr>
        <p:spPr bwMode="auto">
          <a:xfrm rot="-324743">
            <a:off x="3751263" y="1339850"/>
            <a:ext cx="2379662" cy="2379663"/>
          </a:xfrm>
          <a:custGeom>
            <a:avLst/>
            <a:gdLst>
              <a:gd name="T0" fmla="*/ 2279634 w 2622"/>
              <a:gd name="T1" fmla="*/ 1045437 h 2622"/>
              <a:gd name="T2" fmla="*/ 2232444 w 2622"/>
              <a:gd name="T3" fmla="*/ 843973 h 2622"/>
              <a:gd name="T4" fmla="*/ 2252409 w 2622"/>
              <a:gd name="T5" fmla="*/ 651583 h 2622"/>
              <a:gd name="T6" fmla="*/ 2036425 w 2622"/>
              <a:gd name="T7" fmla="*/ 490049 h 2622"/>
              <a:gd name="T8" fmla="*/ 1889410 w 2622"/>
              <a:gd name="T9" fmla="*/ 343034 h 2622"/>
              <a:gd name="T10" fmla="*/ 1729691 w 2622"/>
              <a:gd name="T11" fmla="*/ 127050 h 2622"/>
              <a:gd name="T12" fmla="*/ 1537301 w 2622"/>
              <a:gd name="T13" fmla="*/ 147015 h 2622"/>
              <a:gd name="T14" fmla="*/ 1334022 w 2622"/>
              <a:gd name="T15" fmla="*/ 101640 h 2622"/>
              <a:gd name="T16" fmla="*/ 1125297 w 2622"/>
              <a:gd name="T17" fmla="*/ 94380 h 2622"/>
              <a:gd name="T18" fmla="*/ 945613 w 2622"/>
              <a:gd name="T19" fmla="*/ 23595 h 2622"/>
              <a:gd name="T20" fmla="*/ 733258 w 2622"/>
              <a:gd name="T21" fmla="*/ 190574 h 2622"/>
              <a:gd name="T22" fmla="*/ 553574 w 2622"/>
              <a:gd name="T23" fmla="*/ 295844 h 2622"/>
              <a:gd name="T24" fmla="*/ 303104 w 2622"/>
              <a:gd name="T25" fmla="*/ 393854 h 2622"/>
              <a:gd name="T26" fmla="*/ 274064 w 2622"/>
              <a:gd name="T27" fmla="*/ 586243 h 2622"/>
              <a:gd name="T28" fmla="*/ 176055 w 2622"/>
              <a:gd name="T29" fmla="*/ 769558 h 2622"/>
              <a:gd name="T30" fmla="*/ 114345 w 2622"/>
              <a:gd name="T31" fmla="*/ 969207 h 2622"/>
              <a:gd name="T32" fmla="*/ 0 w 2622"/>
              <a:gd name="T33" fmla="*/ 1125297 h 2622"/>
              <a:gd name="T34" fmla="*/ 107085 w 2622"/>
              <a:gd name="T35" fmla="*/ 1372136 h 2622"/>
              <a:gd name="T36" fmla="*/ 161535 w 2622"/>
              <a:gd name="T37" fmla="*/ 1573600 h 2622"/>
              <a:gd name="T38" fmla="*/ 192390 w 2622"/>
              <a:gd name="T39" fmla="*/ 1840405 h 2622"/>
              <a:gd name="T40" fmla="*/ 370259 w 2622"/>
              <a:gd name="T41" fmla="*/ 1920264 h 2622"/>
              <a:gd name="T42" fmla="*/ 522719 w 2622"/>
              <a:gd name="T43" fmla="*/ 2061834 h 2622"/>
              <a:gd name="T44" fmla="*/ 698773 w 2622"/>
              <a:gd name="T45" fmla="*/ 2172549 h 2622"/>
              <a:gd name="T46" fmla="*/ 820378 w 2622"/>
              <a:gd name="T47" fmla="*/ 2323193 h 2622"/>
              <a:gd name="T48" fmla="*/ 1085367 w 2622"/>
              <a:gd name="T49" fmla="*/ 2283263 h 2622"/>
              <a:gd name="T50" fmla="*/ 1294092 w 2622"/>
              <a:gd name="T51" fmla="*/ 2283263 h 2622"/>
              <a:gd name="T52" fmla="*/ 1560896 w 2622"/>
              <a:gd name="T53" fmla="*/ 2323193 h 2622"/>
              <a:gd name="T54" fmla="*/ 1682501 w 2622"/>
              <a:gd name="T55" fmla="*/ 2172549 h 2622"/>
              <a:gd name="T56" fmla="*/ 1858555 w 2622"/>
              <a:gd name="T57" fmla="*/ 2061834 h 2622"/>
              <a:gd name="T58" fmla="*/ 2011015 w 2622"/>
              <a:gd name="T59" fmla="*/ 1920264 h 2622"/>
              <a:gd name="T60" fmla="*/ 2188884 w 2622"/>
              <a:gd name="T61" fmla="*/ 1840405 h 2622"/>
              <a:gd name="T62" fmla="*/ 2219739 w 2622"/>
              <a:gd name="T63" fmla="*/ 1573600 h 2622"/>
              <a:gd name="T64" fmla="*/ 2274189 w 2622"/>
              <a:gd name="T65" fmla="*/ 1372136 h 2622"/>
              <a:gd name="T66" fmla="*/ 1190637 w 2622"/>
              <a:gd name="T67" fmla="*/ 2196144 h 2622"/>
              <a:gd name="T68" fmla="*/ 987358 w 2622"/>
              <a:gd name="T69" fmla="*/ 2176179 h 2622"/>
              <a:gd name="T70" fmla="*/ 753223 w 2622"/>
              <a:gd name="T71" fmla="*/ 2098134 h 2622"/>
              <a:gd name="T72" fmla="*/ 549944 w 2622"/>
              <a:gd name="T73" fmla="*/ 1967454 h 2622"/>
              <a:gd name="T74" fmla="*/ 382964 w 2622"/>
              <a:gd name="T75" fmla="*/ 1793215 h 2622"/>
              <a:gd name="T76" fmla="*/ 263174 w 2622"/>
              <a:gd name="T77" fmla="*/ 1582675 h 2622"/>
              <a:gd name="T78" fmla="*/ 196020 w 2622"/>
              <a:gd name="T79" fmla="*/ 1343096 h 2622"/>
              <a:gd name="T80" fmla="*/ 188760 w 2622"/>
              <a:gd name="T81" fmla="*/ 1087182 h 2622"/>
              <a:gd name="T82" fmla="*/ 245024 w 2622"/>
              <a:gd name="T83" fmla="*/ 843973 h 2622"/>
              <a:gd name="T84" fmla="*/ 355739 w 2622"/>
              <a:gd name="T85" fmla="*/ 627988 h 2622"/>
              <a:gd name="T86" fmla="*/ 513644 w 2622"/>
              <a:gd name="T87" fmla="*/ 444674 h 2622"/>
              <a:gd name="T88" fmla="*/ 709663 w 2622"/>
              <a:gd name="T89" fmla="*/ 304919 h 2622"/>
              <a:gd name="T90" fmla="*/ 938353 w 2622"/>
              <a:gd name="T91" fmla="*/ 214169 h 2622"/>
              <a:gd name="T92" fmla="*/ 1190637 w 2622"/>
              <a:gd name="T93" fmla="*/ 183314 h 2622"/>
              <a:gd name="T94" fmla="*/ 1441106 w 2622"/>
              <a:gd name="T95" fmla="*/ 214169 h 2622"/>
              <a:gd name="T96" fmla="*/ 1669796 w 2622"/>
              <a:gd name="T97" fmla="*/ 304919 h 2622"/>
              <a:gd name="T98" fmla="*/ 1867630 w 2622"/>
              <a:gd name="T99" fmla="*/ 444674 h 2622"/>
              <a:gd name="T100" fmla="*/ 2025535 w 2622"/>
              <a:gd name="T101" fmla="*/ 627988 h 2622"/>
              <a:gd name="T102" fmla="*/ 2136250 w 2622"/>
              <a:gd name="T103" fmla="*/ 843973 h 2622"/>
              <a:gd name="T104" fmla="*/ 2192514 w 2622"/>
              <a:gd name="T105" fmla="*/ 1087182 h 2622"/>
              <a:gd name="T106" fmla="*/ 2185254 w 2622"/>
              <a:gd name="T107" fmla="*/ 1343096 h 2622"/>
              <a:gd name="T108" fmla="*/ 2118100 w 2622"/>
              <a:gd name="T109" fmla="*/ 1582675 h 2622"/>
              <a:gd name="T110" fmla="*/ 1996495 w 2622"/>
              <a:gd name="T111" fmla="*/ 1793215 h 2622"/>
              <a:gd name="T112" fmla="*/ 1831330 w 2622"/>
              <a:gd name="T113" fmla="*/ 1967454 h 2622"/>
              <a:gd name="T114" fmla="*/ 1626236 w 2622"/>
              <a:gd name="T115" fmla="*/ 2098134 h 2622"/>
              <a:gd name="T116" fmla="*/ 1393916 w 2622"/>
              <a:gd name="T117" fmla="*/ 2176179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5" name="出自【趣你的PPT】(微信:qunideppt)：最优质的PPT资源库"/>
          <p:cNvSpPr>
            <a:spLocks noEditPoints="1"/>
          </p:cNvSpPr>
          <p:nvPr/>
        </p:nvSpPr>
        <p:spPr bwMode="auto">
          <a:xfrm rot="-324743">
            <a:off x="5340350" y="3702050"/>
            <a:ext cx="1165225" cy="1165225"/>
          </a:xfrm>
          <a:custGeom>
            <a:avLst/>
            <a:gdLst>
              <a:gd name="T0" fmla="*/ 1115959 w 2622"/>
              <a:gd name="T1" fmla="*/ 511777 h 2622"/>
              <a:gd name="T2" fmla="*/ 1092858 w 2622"/>
              <a:gd name="T3" fmla="*/ 413153 h 2622"/>
              <a:gd name="T4" fmla="*/ 1102632 w 2622"/>
              <a:gd name="T5" fmla="*/ 318972 h 2622"/>
              <a:gd name="T6" fmla="*/ 996900 w 2622"/>
              <a:gd name="T7" fmla="*/ 239896 h 2622"/>
              <a:gd name="T8" fmla="*/ 924931 w 2622"/>
              <a:gd name="T9" fmla="*/ 167927 h 2622"/>
              <a:gd name="T10" fmla="*/ 846743 w 2622"/>
              <a:gd name="T11" fmla="*/ 62195 h 2622"/>
              <a:gd name="T12" fmla="*/ 752562 w 2622"/>
              <a:gd name="T13" fmla="*/ 71969 h 2622"/>
              <a:gd name="T14" fmla="*/ 653049 w 2622"/>
              <a:gd name="T15" fmla="*/ 49756 h 2622"/>
              <a:gd name="T16" fmla="*/ 550872 w 2622"/>
              <a:gd name="T17" fmla="*/ 46202 h 2622"/>
              <a:gd name="T18" fmla="*/ 462910 w 2622"/>
              <a:gd name="T19" fmla="*/ 11551 h 2622"/>
              <a:gd name="T20" fmla="*/ 358955 w 2622"/>
              <a:gd name="T21" fmla="*/ 93293 h 2622"/>
              <a:gd name="T22" fmla="*/ 270993 w 2622"/>
              <a:gd name="T23" fmla="*/ 144826 h 2622"/>
              <a:gd name="T24" fmla="*/ 148380 w 2622"/>
              <a:gd name="T25" fmla="*/ 192805 h 2622"/>
              <a:gd name="T26" fmla="*/ 134164 w 2622"/>
              <a:gd name="T27" fmla="*/ 286986 h 2622"/>
              <a:gd name="T28" fmla="*/ 86185 w 2622"/>
              <a:gd name="T29" fmla="*/ 376725 h 2622"/>
              <a:gd name="T30" fmla="*/ 55976 w 2622"/>
              <a:gd name="T31" fmla="*/ 474460 h 2622"/>
              <a:gd name="T32" fmla="*/ 0 w 2622"/>
              <a:gd name="T33" fmla="*/ 550871 h 2622"/>
              <a:gd name="T34" fmla="*/ 52422 w 2622"/>
              <a:gd name="T35" fmla="*/ 671707 h 2622"/>
              <a:gd name="T36" fmla="*/ 79077 w 2622"/>
              <a:gd name="T37" fmla="*/ 770331 h 2622"/>
              <a:gd name="T38" fmla="*/ 94181 w 2622"/>
              <a:gd name="T39" fmla="*/ 900941 h 2622"/>
              <a:gd name="T40" fmla="*/ 181255 w 2622"/>
              <a:gd name="T41" fmla="*/ 940035 h 2622"/>
              <a:gd name="T42" fmla="*/ 255889 w 2622"/>
              <a:gd name="T43" fmla="*/ 1009338 h 2622"/>
              <a:gd name="T44" fmla="*/ 342074 w 2622"/>
              <a:gd name="T45" fmla="*/ 1063537 h 2622"/>
              <a:gd name="T46" fmla="*/ 401603 w 2622"/>
              <a:gd name="T47" fmla="*/ 1137282 h 2622"/>
              <a:gd name="T48" fmla="*/ 531325 w 2622"/>
              <a:gd name="T49" fmla="*/ 1117735 h 2622"/>
              <a:gd name="T50" fmla="*/ 633502 w 2622"/>
              <a:gd name="T51" fmla="*/ 1117735 h 2622"/>
              <a:gd name="T52" fmla="*/ 764112 w 2622"/>
              <a:gd name="T53" fmla="*/ 1137282 h 2622"/>
              <a:gd name="T54" fmla="*/ 823642 w 2622"/>
              <a:gd name="T55" fmla="*/ 1063537 h 2622"/>
              <a:gd name="T56" fmla="*/ 909827 w 2622"/>
              <a:gd name="T57" fmla="*/ 1009338 h 2622"/>
              <a:gd name="T58" fmla="*/ 984461 w 2622"/>
              <a:gd name="T59" fmla="*/ 940035 h 2622"/>
              <a:gd name="T60" fmla="*/ 1071534 w 2622"/>
              <a:gd name="T61" fmla="*/ 900941 h 2622"/>
              <a:gd name="T62" fmla="*/ 1086639 w 2622"/>
              <a:gd name="T63" fmla="*/ 770331 h 2622"/>
              <a:gd name="T64" fmla="*/ 1113294 w 2622"/>
              <a:gd name="T65" fmla="*/ 671707 h 2622"/>
              <a:gd name="T66" fmla="*/ 582858 w 2622"/>
              <a:gd name="T67" fmla="*/ 1075087 h 2622"/>
              <a:gd name="T68" fmla="*/ 483345 w 2622"/>
              <a:gd name="T69" fmla="*/ 1065314 h 2622"/>
              <a:gd name="T70" fmla="*/ 368729 w 2622"/>
              <a:gd name="T71" fmla="*/ 1027108 h 2622"/>
              <a:gd name="T72" fmla="*/ 269216 w 2622"/>
              <a:gd name="T73" fmla="*/ 963136 h 2622"/>
              <a:gd name="T74" fmla="*/ 187474 w 2622"/>
              <a:gd name="T75" fmla="*/ 877840 h 2622"/>
              <a:gd name="T76" fmla="*/ 128833 w 2622"/>
              <a:gd name="T77" fmla="*/ 774774 h 2622"/>
              <a:gd name="T78" fmla="*/ 95958 w 2622"/>
              <a:gd name="T79" fmla="*/ 657491 h 2622"/>
              <a:gd name="T80" fmla="*/ 92404 w 2622"/>
              <a:gd name="T81" fmla="*/ 532213 h 2622"/>
              <a:gd name="T82" fmla="*/ 119948 w 2622"/>
              <a:gd name="T83" fmla="*/ 413153 h 2622"/>
              <a:gd name="T84" fmla="*/ 174147 w 2622"/>
              <a:gd name="T85" fmla="*/ 307422 h 2622"/>
              <a:gd name="T86" fmla="*/ 251446 w 2622"/>
              <a:gd name="T87" fmla="*/ 217683 h 2622"/>
              <a:gd name="T88" fmla="*/ 347405 w 2622"/>
              <a:gd name="T89" fmla="*/ 149268 h 2622"/>
              <a:gd name="T90" fmla="*/ 459356 w 2622"/>
              <a:gd name="T91" fmla="*/ 104843 h 2622"/>
              <a:gd name="T92" fmla="*/ 582858 w 2622"/>
              <a:gd name="T93" fmla="*/ 89739 h 2622"/>
              <a:gd name="T94" fmla="*/ 705471 w 2622"/>
              <a:gd name="T95" fmla="*/ 104843 h 2622"/>
              <a:gd name="T96" fmla="*/ 817422 w 2622"/>
              <a:gd name="T97" fmla="*/ 149268 h 2622"/>
              <a:gd name="T98" fmla="*/ 914269 w 2622"/>
              <a:gd name="T99" fmla="*/ 217683 h 2622"/>
              <a:gd name="T100" fmla="*/ 991569 w 2622"/>
              <a:gd name="T101" fmla="*/ 307422 h 2622"/>
              <a:gd name="T102" fmla="*/ 1045768 w 2622"/>
              <a:gd name="T103" fmla="*/ 413153 h 2622"/>
              <a:gd name="T104" fmla="*/ 1073311 w 2622"/>
              <a:gd name="T105" fmla="*/ 532213 h 2622"/>
              <a:gd name="T106" fmla="*/ 1069757 w 2622"/>
              <a:gd name="T107" fmla="*/ 657491 h 2622"/>
              <a:gd name="T108" fmla="*/ 1036883 w 2622"/>
              <a:gd name="T109" fmla="*/ 774774 h 2622"/>
              <a:gd name="T110" fmla="*/ 977353 w 2622"/>
              <a:gd name="T111" fmla="*/ 877840 h 2622"/>
              <a:gd name="T112" fmla="*/ 896499 w 2622"/>
              <a:gd name="T113" fmla="*/ 963136 h 2622"/>
              <a:gd name="T114" fmla="*/ 796098 w 2622"/>
              <a:gd name="T115" fmla="*/ 1027108 h 2622"/>
              <a:gd name="T116" fmla="*/ 682370 w 2622"/>
              <a:gd name="T117" fmla="*/ 1065314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6" name="出自【趣你的PPT】(微信:qunideppt)：最优质的PPT资源库"/>
          <p:cNvSpPr>
            <a:spLocks noEditPoints="1"/>
          </p:cNvSpPr>
          <p:nvPr/>
        </p:nvSpPr>
        <p:spPr bwMode="auto">
          <a:xfrm rot="-324743">
            <a:off x="3605213" y="3836988"/>
            <a:ext cx="1541462" cy="1541462"/>
          </a:xfrm>
          <a:custGeom>
            <a:avLst/>
            <a:gdLst>
              <a:gd name="T0" fmla="*/ 1476538 w 2622"/>
              <a:gd name="T1" fmla="*/ 677138 h 2622"/>
              <a:gd name="T2" fmla="*/ 1445972 w 2622"/>
              <a:gd name="T3" fmla="*/ 546648 h 2622"/>
              <a:gd name="T4" fmla="*/ 1458904 w 2622"/>
              <a:gd name="T5" fmla="*/ 422036 h 2622"/>
              <a:gd name="T6" fmla="*/ 1319009 w 2622"/>
              <a:gd name="T7" fmla="*/ 317408 h 2622"/>
              <a:gd name="T8" fmla="*/ 1223786 w 2622"/>
              <a:gd name="T9" fmla="*/ 222186 h 2622"/>
              <a:gd name="T10" fmla="*/ 1120335 w 2622"/>
              <a:gd name="T11" fmla="*/ 82291 h 2622"/>
              <a:gd name="T12" fmla="*/ 995722 w 2622"/>
              <a:gd name="T13" fmla="*/ 95223 h 2622"/>
              <a:gd name="T14" fmla="*/ 864057 w 2622"/>
              <a:gd name="T15" fmla="*/ 65833 h 2622"/>
              <a:gd name="T16" fmla="*/ 728864 w 2622"/>
              <a:gd name="T17" fmla="*/ 61131 h 2622"/>
              <a:gd name="T18" fmla="*/ 612481 w 2622"/>
              <a:gd name="T19" fmla="*/ 15283 h 2622"/>
              <a:gd name="T20" fmla="*/ 474937 w 2622"/>
              <a:gd name="T21" fmla="*/ 123437 h 2622"/>
              <a:gd name="T22" fmla="*/ 358554 w 2622"/>
              <a:gd name="T23" fmla="*/ 191621 h 2622"/>
              <a:gd name="T24" fmla="*/ 196323 w 2622"/>
              <a:gd name="T25" fmla="*/ 255102 h 2622"/>
              <a:gd name="T26" fmla="*/ 177514 w 2622"/>
              <a:gd name="T27" fmla="*/ 379714 h 2622"/>
              <a:gd name="T28" fmla="*/ 114032 w 2622"/>
              <a:gd name="T29" fmla="*/ 498449 h 2622"/>
              <a:gd name="T30" fmla="*/ 74062 w 2622"/>
              <a:gd name="T31" fmla="*/ 627763 h 2622"/>
              <a:gd name="T32" fmla="*/ 0 w 2622"/>
              <a:gd name="T33" fmla="*/ 728864 h 2622"/>
              <a:gd name="T34" fmla="*/ 69360 w 2622"/>
              <a:gd name="T35" fmla="*/ 888743 h 2622"/>
              <a:gd name="T36" fmla="*/ 104627 w 2622"/>
              <a:gd name="T37" fmla="*/ 1019234 h 2622"/>
              <a:gd name="T38" fmla="*/ 124612 w 2622"/>
              <a:gd name="T39" fmla="*/ 1192045 h 2622"/>
              <a:gd name="T40" fmla="*/ 239820 w 2622"/>
              <a:gd name="T41" fmla="*/ 1243771 h 2622"/>
              <a:gd name="T42" fmla="*/ 338569 w 2622"/>
              <a:gd name="T43" fmla="*/ 1335466 h 2622"/>
              <a:gd name="T44" fmla="*/ 452601 w 2622"/>
              <a:gd name="T45" fmla="*/ 1407177 h 2622"/>
              <a:gd name="T46" fmla="*/ 531365 w 2622"/>
              <a:gd name="T47" fmla="*/ 1504751 h 2622"/>
              <a:gd name="T48" fmla="*/ 703001 w 2622"/>
              <a:gd name="T49" fmla="*/ 1478888 h 2622"/>
              <a:gd name="T50" fmla="*/ 838194 w 2622"/>
              <a:gd name="T51" fmla="*/ 1478888 h 2622"/>
              <a:gd name="T52" fmla="*/ 1011005 w 2622"/>
              <a:gd name="T53" fmla="*/ 1504751 h 2622"/>
              <a:gd name="T54" fmla="*/ 1089769 w 2622"/>
              <a:gd name="T55" fmla="*/ 1407177 h 2622"/>
              <a:gd name="T56" fmla="*/ 1203801 w 2622"/>
              <a:gd name="T57" fmla="*/ 1335466 h 2622"/>
              <a:gd name="T58" fmla="*/ 1302551 w 2622"/>
              <a:gd name="T59" fmla="*/ 1243771 h 2622"/>
              <a:gd name="T60" fmla="*/ 1417758 w 2622"/>
              <a:gd name="T61" fmla="*/ 1192045 h 2622"/>
              <a:gd name="T62" fmla="*/ 1437743 w 2622"/>
              <a:gd name="T63" fmla="*/ 1019234 h 2622"/>
              <a:gd name="T64" fmla="*/ 1473011 w 2622"/>
              <a:gd name="T65" fmla="*/ 888743 h 2622"/>
              <a:gd name="T66" fmla="*/ 771185 w 2622"/>
              <a:gd name="T67" fmla="*/ 1422460 h 2622"/>
              <a:gd name="T68" fmla="*/ 639520 w 2622"/>
              <a:gd name="T69" fmla="*/ 1409528 h 2622"/>
              <a:gd name="T70" fmla="*/ 487869 w 2622"/>
              <a:gd name="T71" fmla="*/ 1358978 h 2622"/>
              <a:gd name="T72" fmla="*/ 356203 w 2622"/>
              <a:gd name="T73" fmla="*/ 1274336 h 2622"/>
              <a:gd name="T74" fmla="*/ 248049 w 2622"/>
              <a:gd name="T75" fmla="*/ 1161480 h 2622"/>
              <a:gd name="T76" fmla="*/ 170460 w 2622"/>
              <a:gd name="T77" fmla="*/ 1025111 h 2622"/>
              <a:gd name="T78" fmla="*/ 126963 w 2622"/>
              <a:gd name="T79" fmla="*/ 869934 h 2622"/>
              <a:gd name="T80" fmla="*/ 122261 w 2622"/>
              <a:gd name="T81" fmla="*/ 704176 h 2622"/>
              <a:gd name="T82" fmla="*/ 158704 w 2622"/>
              <a:gd name="T83" fmla="*/ 546648 h 2622"/>
              <a:gd name="T84" fmla="*/ 230415 w 2622"/>
              <a:gd name="T85" fmla="*/ 406753 h 2622"/>
              <a:gd name="T86" fmla="*/ 332691 w 2622"/>
              <a:gd name="T87" fmla="*/ 288019 h 2622"/>
              <a:gd name="T88" fmla="*/ 459655 w 2622"/>
              <a:gd name="T89" fmla="*/ 197499 h 2622"/>
              <a:gd name="T90" fmla="*/ 607779 w 2622"/>
              <a:gd name="T91" fmla="*/ 138719 h 2622"/>
              <a:gd name="T92" fmla="*/ 771185 w 2622"/>
              <a:gd name="T93" fmla="*/ 118734 h 2622"/>
              <a:gd name="T94" fmla="*/ 933416 w 2622"/>
              <a:gd name="T95" fmla="*/ 138719 h 2622"/>
              <a:gd name="T96" fmla="*/ 1081540 w 2622"/>
              <a:gd name="T97" fmla="*/ 197499 h 2622"/>
              <a:gd name="T98" fmla="*/ 1209679 w 2622"/>
              <a:gd name="T99" fmla="*/ 288019 h 2622"/>
              <a:gd name="T100" fmla="*/ 1311955 w 2622"/>
              <a:gd name="T101" fmla="*/ 406753 h 2622"/>
              <a:gd name="T102" fmla="*/ 1383666 w 2622"/>
              <a:gd name="T103" fmla="*/ 546648 h 2622"/>
              <a:gd name="T104" fmla="*/ 1420110 w 2622"/>
              <a:gd name="T105" fmla="*/ 704176 h 2622"/>
              <a:gd name="T106" fmla="*/ 1415407 w 2622"/>
              <a:gd name="T107" fmla="*/ 869934 h 2622"/>
              <a:gd name="T108" fmla="*/ 1371910 w 2622"/>
              <a:gd name="T109" fmla="*/ 1025111 h 2622"/>
              <a:gd name="T110" fmla="*/ 1293146 w 2622"/>
              <a:gd name="T111" fmla="*/ 1161480 h 2622"/>
              <a:gd name="T112" fmla="*/ 1186168 w 2622"/>
              <a:gd name="T113" fmla="*/ 1274336 h 2622"/>
              <a:gd name="T114" fmla="*/ 1053326 w 2622"/>
              <a:gd name="T115" fmla="*/ 1358978 h 2622"/>
              <a:gd name="T116" fmla="*/ 902851 w 2622"/>
              <a:gd name="T117" fmla="*/ 1409528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0064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7" name="出自【趣你的PPT】(微信:qunideppt)：最优质的PPT资源库"/>
          <p:cNvSpPr>
            <a:spLocks noEditPoints="1"/>
          </p:cNvSpPr>
          <p:nvPr/>
        </p:nvSpPr>
        <p:spPr bwMode="auto">
          <a:xfrm rot="-324743">
            <a:off x="6553200" y="2978150"/>
            <a:ext cx="2014538" cy="2014538"/>
          </a:xfrm>
          <a:custGeom>
            <a:avLst/>
            <a:gdLst>
              <a:gd name="T0" fmla="*/ 1929846 w 2622"/>
              <a:gd name="T1" fmla="*/ 885024 h 2622"/>
              <a:gd name="T2" fmla="*/ 1889897 w 2622"/>
              <a:gd name="T3" fmla="*/ 714473 h 2622"/>
              <a:gd name="T4" fmla="*/ 1906799 w 2622"/>
              <a:gd name="T5" fmla="*/ 551604 h 2622"/>
              <a:gd name="T6" fmla="*/ 1723955 w 2622"/>
              <a:gd name="T7" fmla="*/ 414855 h 2622"/>
              <a:gd name="T8" fmla="*/ 1599498 w 2622"/>
              <a:gd name="T9" fmla="*/ 290399 h 2622"/>
              <a:gd name="T10" fmla="*/ 1464286 w 2622"/>
              <a:gd name="T11" fmla="*/ 107555 h 2622"/>
              <a:gd name="T12" fmla="*/ 1301417 w 2622"/>
              <a:gd name="T13" fmla="*/ 124457 h 2622"/>
              <a:gd name="T14" fmla="*/ 1129329 w 2622"/>
              <a:gd name="T15" fmla="*/ 86044 h 2622"/>
              <a:gd name="T16" fmla="*/ 952631 w 2622"/>
              <a:gd name="T17" fmla="*/ 79898 h 2622"/>
              <a:gd name="T18" fmla="*/ 800517 w 2622"/>
              <a:gd name="T19" fmla="*/ 19975 h 2622"/>
              <a:gd name="T20" fmla="*/ 620747 w 2622"/>
              <a:gd name="T21" fmla="*/ 161333 h 2622"/>
              <a:gd name="T22" fmla="*/ 468633 w 2622"/>
              <a:gd name="T23" fmla="*/ 250450 h 2622"/>
              <a:gd name="T24" fmla="*/ 256596 w 2622"/>
              <a:gd name="T25" fmla="*/ 333421 h 2622"/>
              <a:gd name="T26" fmla="*/ 232012 w 2622"/>
              <a:gd name="T27" fmla="*/ 496290 h 2622"/>
              <a:gd name="T28" fmla="*/ 149041 w 2622"/>
              <a:gd name="T29" fmla="*/ 651476 h 2622"/>
              <a:gd name="T30" fmla="*/ 96800 w 2622"/>
              <a:gd name="T31" fmla="*/ 820491 h 2622"/>
              <a:gd name="T32" fmla="*/ 0 w 2622"/>
              <a:gd name="T33" fmla="*/ 952630 h 2622"/>
              <a:gd name="T34" fmla="*/ 90654 w 2622"/>
              <a:gd name="T35" fmla="*/ 1161594 h 2622"/>
              <a:gd name="T36" fmla="*/ 136749 w 2622"/>
              <a:gd name="T37" fmla="*/ 1332146 h 2622"/>
              <a:gd name="T38" fmla="*/ 162869 w 2622"/>
              <a:gd name="T39" fmla="*/ 1558011 h 2622"/>
              <a:gd name="T40" fmla="*/ 313446 w 2622"/>
              <a:gd name="T41" fmla="*/ 1625617 h 2622"/>
              <a:gd name="T42" fmla="*/ 442513 w 2622"/>
              <a:gd name="T43" fmla="*/ 1745464 h 2622"/>
              <a:gd name="T44" fmla="*/ 591553 w 2622"/>
              <a:gd name="T45" fmla="*/ 1839191 h 2622"/>
              <a:gd name="T46" fmla="*/ 694499 w 2622"/>
              <a:gd name="T47" fmla="*/ 1966720 h 2622"/>
              <a:gd name="T48" fmla="*/ 918828 w 2622"/>
              <a:gd name="T49" fmla="*/ 1932917 h 2622"/>
              <a:gd name="T50" fmla="*/ 1095526 w 2622"/>
              <a:gd name="T51" fmla="*/ 1932917 h 2622"/>
              <a:gd name="T52" fmla="*/ 1321392 w 2622"/>
              <a:gd name="T53" fmla="*/ 1966720 h 2622"/>
              <a:gd name="T54" fmla="*/ 1424337 w 2622"/>
              <a:gd name="T55" fmla="*/ 1839191 h 2622"/>
              <a:gd name="T56" fmla="*/ 1573378 w 2622"/>
              <a:gd name="T57" fmla="*/ 1745464 h 2622"/>
              <a:gd name="T58" fmla="*/ 1702444 w 2622"/>
              <a:gd name="T59" fmla="*/ 1625617 h 2622"/>
              <a:gd name="T60" fmla="*/ 1853021 w 2622"/>
              <a:gd name="T61" fmla="*/ 1558011 h 2622"/>
              <a:gd name="T62" fmla="*/ 1879142 w 2622"/>
              <a:gd name="T63" fmla="*/ 1332146 h 2622"/>
              <a:gd name="T64" fmla="*/ 1925237 w 2622"/>
              <a:gd name="T65" fmla="*/ 1161594 h 2622"/>
              <a:gd name="T66" fmla="*/ 1007945 w 2622"/>
              <a:gd name="T67" fmla="*/ 1859165 h 2622"/>
              <a:gd name="T68" fmla="*/ 835857 w 2622"/>
              <a:gd name="T69" fmla="*/ 1842264 h 2622"/>
              <a:gd name="T70" fmla="*/ 637648 w 2622"/>
              <a:gd name="T71" fmla="*/ 1776194 h 2622"/>
              <a:gd name="T72" fmla="*/ 465560 w 2622"/>
              <a:gd name="T73" fmla="*/ 1665566 h 2622"/>
              <a:gd name="T74" fmla="*/ 324202 w 2622"/>
              <a:gd name="T75" fmla="*/ 1518062 h 2622"/>
              <a:gd name="T76" fmla="*/ 222793 w 2622"/>
              <a:gd name="T77" fmla="*/ 1339828 h 2622"/>
              <a:gd name="T78" fmla="*/ 165942 w 2622"/>
              <a:gd name="T79" fmla="*/ 1137010 h 2622"/>
              <a:gd name="T80" fmla="*/ 159796 w 2622"/>
              <a:gd name="T81" fmla="*/ 920364 h 2622"/>
              <a:gd name="T82" fmla="*/ 207428 w 2622"/>
              <a:gd name="T83" fmla="*/ 714473 h 2622"/>
              <a:gd name="T84" fmla="*/ 301154 w 2622"/>
              <a:gd name="T85" fmla="*/ 531629 h 2622"/>
              <a:gd name="T86" fmla="*/ 434830 w 2622"/>
              <a:gd name="T87" fmla="*/ 376443 h 2622"/>
              <a:gd name="T88" fmla="*/ 600772 w 2622"/>
              <a:gd name="T89" fmla="*/ 258132 h 2622"/>
              <a:gd name="T90" fmla="*/ 794371 w 2622"/>
              <a:gd name="T91" fmla="*/ 181307 h 2622"/>
              <a:gd name="T92" fmla="*/ 1007945 w 2622"/>
              <a:gd name="T93" fmla="*/ 155187 h 2622"/>
              <a:gd name="T94" fmla="*/ 1219983 w 2622"/>
              <a:gd name="T95" fmla="*/ 181307 h 2622"/>
              <a:gd name="T96" fmla="*/ 1413582 w 2622"/>
              <a:gd name="T97" fmla="*/ 258132 h 2622"/>
              <a:gd name="T98" fmla="*/ 1581060 w 2622"/>
              <a:gd name="T99" fmla="*/ 376443 h 2622"/>
              <a:gd name="T100" fmla="*/ 1714736 w 2622"/>
              <a:gd name="T101" fmla="*/ 531629 h 2622"/>
              <a:gd name="T102" fmla="*/ 1808463 w 2622"/>
              <a:gd name="T103" fmla="*/ 714473 h 2622"/>
              <a:gd name="T104" fmla="*/ 1856094 w 2622"/>
              <a:gd name="T105" fmla="*/ 920364 h 2622"/>
              <a:gd name="T106" fmla="*/ 1849948 w 2622"/>
              <a:gd name="T107" fmla="*/ 1137010 h 2622"/>
              <a:gd name="T108" fmla="*/ 1793098 w 2622"/>
              <a:gd name="T109" fmla="*/ 1339828 h 2622"/>
              <a:gd name="T110" fmla="*/ 1690152 w 2622"/>
              <a:gd name="T111" fmla="*/ 1518062 h 2622"/>
              <a:gd name="T112" fmla="*/ 1550330 w 2622"/>
              <a:gd name="T113" fmla="*/ 1665566 h 2622"/>
              <a:gd name="T114" fmla="*/ 1376706 w 2622"/>
              <a:gd name="T115" fmla="*/ 1776194 h 2622"/>
              <a:gd name="T116" fmla="*/ 1180033 w 2622"/>
              <a:gd name="T117" fmla="*/ 1842264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0064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8" name="出自【趣你的PPT】(微信:qunideppt)：最优质的PPT资源库"/>
          <p:cNvSpPr>
            <a:spLocks/>
          </p:cNvSpPr>
          <p:nvPr/>
        </p:nvSpPr>
        <p:spPr bwMode="auto">
          <a:xfrm>
            <a:off x="4651375" y="2079625"/>
            <a:ext cx="579438" cy="666750"/>
          </a:xfrm>
          <a:custGeom>
            <a:avLst/>
            <a:gdLst>
              <a:gd name="T0" fmla="*/ 579545 w 75"/>
              <a:gd name="T1" fmla="*/ 288135 h 88"/>
              <a:gd name="T2" fmla="*/ 293636 w 75"/>
              <a:gd name="T3" fmla="*/ 0 h 88"/>
              <a:gd name="T4" fmla="*/ 0 w 75"/>
              <a:gd name="T5" fmla="*/ 280553 h 88"/>
              <a:gd name="T6" fmla="*/ 69545 w 75"/>
              <a:gd name="T7" fmla="*/ 477698 h 88"/>
              <a:gd name="T8" fmla="*/ 85000 w 75"/>
              <a:gd name="T9" fmla="*/ 500445 h 88"/>
              <a:gd name="T10" fmla="*/ 85000 w 75"/>
              <a:gd name="T11" fmla="*/ 621765 h 88"/>
              <a:gd name="T12" fmla="*/ 123636 w 75"/>
              <a:gd name="T13" fmla="*/ 659678 h 88"/>
              <a:gd name="T14" fmla="*/ 170000 w 75"/>
              <a:gd name="T15" fmla="*/ 621765 h 88"/>
              <a:gd name="T16" fmla="*/ 170000 w 75"/>
              <a:gd name="T17" fmla="*/ 500445 h 88"/>
              <a:gd name="T18" fmla="*/ 139091 w 75"/>
              <a:gd name="T19" fmla="*/ 432203 h 88"/>
              <a:gd name="T20" fmla="*/ 85000 w 75"/>
              <a:gd name="T21" fmla="*/ 280553 h 88"/>
              <a:gd name="T22" fmla="*/ 293636 w 75"/>
              <a:gd name="T23" fmla="*/ 83408 h 88"/>
              <a:gd name="T24" fmla="*/ 494545 w 75"/>
              <a:gd name="T25" fmla="*/ 288135 h 88"/>
              <a:gd name="T26" fmla="*/ 440454 w 75"/>
              <a:gd name="T27" fmla="*/ 432203 h 88"/>
              <a:gd name="T28" fmla="*/ 409545 w 75"/>
              <a:gd name="T29" fmla="*/ 500445 h 88"/>
              <a:gd name="T30" fmla="*/ 409545 w 75"/>
              <a:gd name="T31" fmla="*/ 621765 h 88"/>
              <a:gd name="T32" fmla="*/ 448181 w 75"/>
              <a:gd name="T33" fmla="*/ 667260 h 88"/>
              <a:gd name="T34" fmla="*/ 494545 w 75"/>
              <a:gd name="T35" fmla="*/ 629348 h 88"/>
              <a:gd name="T36" fmla="*/ 494545 w 75"/>
              <a:gd name="T37" fmla="*/ 508028 h 88"/>
              <a:gd name="T38" fmla="*/ 510000 w 75"/>
              <a:gd name="T39" fmla="*/ 477698 h 88"/>
              <a:gd name="T40" fmla="*/ 579545 w 75"/>
              <a:gd name="T41" fmla="*/ 288135 h 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75" h="88">
                <a:moveTo>
                  <a:pt x="75" y="38"/>
                </a:moveTo>
                <a:cubicBezTo>
                  <a:pt x="75" y="17"/>
                  <a:pt x="59" y="1"/>
                  <a:pt x="38" y="0"/>
                </a:cubicBezTo>
                <a:cubicBezTo>
                  <a:pt x="17" y="0"/>
                  <a:pt x="1" y="17"/>
                  <a:pt x="0" y="37"/>
                </a:cubicBezTo>
                <a:cubicBezTo>
                  <a:pt x="0" y="49"/>
                  <a:pt x="6" y="57"/>
                  <a:pt x="9" y="63"/>
                </a:cubicBezTo>
                <a:cubicBezTo>
                  <a:pt x="10" y="64"/>
                  <a:pt x="11" y="65"/>
                  <a:pt x="11" y="66"/>
                </a:cubicBezTo>
                <a:cubicBezTo>
                  <a:pt x="11" y="82"/>
                  <a:pt x="11" y="82"/>
                  <a:pt x="11" y="82"/>
                </a:cubicBezTo>
                <a:cubicBezTo>
                  <a:pt x="11" y="85"/>
                  <a:pt x="14" y="87"/>
                  <a:pt x="16" y="87"/>
                </a:cubicBezTo>
                <a:cubicBezTo>
                  <a:pt x="19" y="87"/>
                  <a:pt x="22" y="85"/>
                  <a:pt x="22" y="82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3"/>
                  <a:pt x="20" y="60"/>
                  <a:pt x="18" y="57"/>
                </a:cubicBezTo>
                <a:cubicBezTo>
                  <a:pt x="15" y="52"/>
                  <a:pt x="11" y="46"/>
                  <a:pt x="11" y="37"/>
                </a:cubicBezTo>
                <a:cubicBezTo>
                  <a:pt x="11" y="23"/>
                  <a:pt x="23" y="11"/>
                  <a:pt x="38" y="11"/>
                </a:cubicBezTo>
                <a:cubicBezTo>
                  <a:pt x="53" y="11"/>
                  <a:pt x="65" y="23"/>
                  <a:pt x="64" y="38"/>
                </a:cubicBezTo>
                <a:cubicBezTo>
                  <a:pt x="64" y="47"/>
                  <a:pt x="60" y="53"/>
                  <a:pt x="57" y="57"/>
                </a:cubicBezTo>
                <a:cubicBezTo>
                  <a:pt x="55" y="60"/>
                  <a:pt x="53" y="63"/>
                  <a:pt x="53" y="66"/>
                </a:cubicBezTo>
                <a:cubicBezTo>
                  <a:pt x="53" y="82"/>
                  <a:pt x="53" y="82"/>
                  <a:pt x="53" y="82"/>
                </a:cubicBezTo>
                <a:cubicBezTo>
                  <a:pt x="53" y="85"/>
                  <a:pt x="55" y="88"/>
                  <a:pt x="58" y="88"/>
                </a:cubicBezTo>
                <a:cubicBezTo>
                  <a:pt x="61" y="88"/>
                  <a:pt x="63" y="85"/>
                  <a:pt x="64" y="83"/>
                </a:cubicBezTo>
                <a:cubicBezTo>
                  <a:pt x="64" y="67"/>
                  <a:pt x="64" y="67"/>
                  <a:pt x="64" y="67"/>
                </a:cubicBezTo>
                <a:cubicBezTo>
                  <a:pt x="64" y="66"/>
                  <a:pt x="65" y="64"/>
                  <a:pt x="66" y="63"/>
                </a:cubicBezTo>
                <a:cubicBezTo>
                  <a:pt x="69" y="58"/>
                  <a:pt x="75" y="50"/>
                  <a:pt x="75" y="3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92663" y="2330450"/>
            <a:ext cx="276225" cy="506413"/>
          </a:xfrm>
          <a:custGeom>
            <a:avLst/>
            <a:gdLst>
              <a:gd name="T0" fmla="*/ 38288 w 36"/>
              <a:gd name="T1" fmla="*/ 507493 h 67"/>
              <a:gd name="T2" fmla="*/ 252702 w 36"/>
              <a:gd name="T3" fmla="*/ 469620 h 67"/>
              <a:gd name="T4" fmla="*/ 275675 w 36"/>
              <a:gd name="T5" fmla="*/ 439322 h 67"/>
              <a:gd name="T6" fmla="*/ 237387 w 36"/>
              <a:gd name="T7" fmla="*/ 416599 h 67"/>
              <a:gd name="T8" fmla="*/ 176126 w 36"/>
              <a:gd name="T9" fmla="*/ 431748 h 67"/>
              <a:gd name="T10" fmla="*/ 229729 w 36"/>
              <a:gd name="T11" fmla="*/ 60596 h 67"/>
              <a:gd name="T12" fmla="*/ 260360 w 36"/>
              <a:gd name="T13" fmla="*/ 30298 h 67"/>
              <a:gd name="T14" fmla="*/ 229729 w 36"/>
              <a:gd name="T15" fmla="*/ 0 h 67"/>
              <a:gd name="T16" fmla="*/ 199099 w 36"/>
              <a:gd name="T17" fmla="*/ 30298 h 67"/>
              <a:gd name="T18" fmla="*/ 206756 w 36"/>
              <a:gd name="T19" fmla="*/ 53022 h 67"/>
              <a:gd name="T20" fmla="*/ 145495 w 36"/>
              <a:gd name="T21" fmla="*/ 75745 h 67"/>
              <a:gd name="T22" fmla="*/ 84234 w 36"/>
              <a:gd name="T23" fmla="*/ 53022 h 67"/>
              <a:gd name="T24" fmla="*/ 91892 w 36"/>
              <a:gd name="T25" fmla="*/ 30298 h 67"/>
              <a:gd name="T26" fmla="*/ 61261 w 36"/>
              <a:gd name="T27" fmla="*/ 0 h 67"/>
              <a:gd name="T28" fmla="*/ 30631 w 36"/>
              <a:gd name="T29" fmla="*/ 30298 h 67"/>
              <a:gd name="T30" fmla="*/ 61261 w 36"/>
              <a:gd name="T31" fmla="*/ 60596 h 67"/>
              <a:gd name="T32" fmla="*/ 61261 w 36"/>
              <a:gd name="T33" fmla="*/ 60596 h 67"/>
              <a:gd name="T34" fmla="*/ 122522 w 36"/>
              <a:gd name="T35" fmla="*/ 439322 h 67"/>
              <a:gd name="T36" fmla="*/ 22973 w 36"/>
              <a:gd name="T37" fmla="*/ 454471 h 67"/>
              <a:gd name="T38" fmla="*/ 7658 w 36"/>
              <a:gd name="T39" fmla="*/ 484769 h 67"/>
              <a:gd name="T40" fmla="*/ 38288 w 36"/>
              <a:gd name="T41" fmla="*/ 507493 h 67"/>
              <a:gd name="T42" fmla="*/ 84234 w 36"/>
              <a:gd name="T43" fmla="*/ 75745 h 67"/>
              <a:gd name="T44" fmla="*/ 145495 w 36"/>
              <a:gd name="T45" fmla="*/ 98469 h 67"/>
              <a:gd name="T46" fmla="*/ 199099 w 36"/>
              <a:gd name="T47" fmla="*/ 75745 h 67"/>
              <a:gd name="T48" fmla="*/ 160810 w 36"/>
              <a:gd name="T49" fmla="*/ 431748 h 67"/>
              <a:gd name="T50" fmla="*/ 137838 w 36"/>
              <a:gd name="T51" fmla="*/ 431748 h 67"/>
              <a:gd name="T52" fmla="*/ 84234 w 36"/>
              <a:gd name="T53" fmla="*/ 75745 h 6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6" h="67">
                <a:moveTo>
                  <a:pt x="5" y="67"/>
                </a:moveTo>
                <a:cubicBezTo>
                  <a:pt x="33" y="62"/>
                  <a:pt x="33" y="62"/>
                  <a:pt x="33" y="62"/>
                </a:cubicBezTo>
                <a:cubicBezTo>
                  <a:pt x="35" y="62"/>
                  <a:pt x="36" y="60"/>
                  <a:pt x="36" y="58"/>
                </a:cubicBezTo>
                <a:cubicBezTo>
                  <a:pt x="35" y="56"/>
                  <a:pt x="33" y="55"/>
                  <a:pt x="31" y="55"/>
                </a:cubicBezTo>
                <a:cubicBezTo>
                  <a:pt x="23" y="57"/>
                  <a:pt x="23" y="57"/>
                  <a:pt x="23" y="57"/>
                </a:cubicBezTo>
                <a:cubicBezTo>
                  <a:pt x="22" y="27"/>
                  <a:pt x="28" y="13"/>
                  <a:pt x="30" y="8"/>
                </a:cubicBezTo>
                <a:cubicBezTo>
                  <a:pt x="32" y="8"/>
                  <a:pt x="34" y="6"/>
                  <a:pt x="34" y="4"/>
                </a:cubicBezTo>
                <a:cubicBezTo>
                  <a:pt x="34" y="1"/>
                  <a:pt x="32" y="0"/>
                  <a:pt x="30" y="0"/>
                </a:cubicBezTo>
                <a:cubicBezTo>
                  <a:pt x="27" y="0"/>
                  <a:pt x="26" y="1"/>
                  <a:pt x="26" y="4"/>
                </a:cubicBezTo>
                <a:cubicBezTo>
                  <a:pt x="26" y="5"/>
                  <a:pt x="26" y="6"/>
                  <a:pt x="27" y="7"/>
                </a:cubicBezTo>
                <a:cubicBezTo>
                  <a:pt x="24" y="9"/>
                  <a:pt x="22" y="10"/>
                  <a:pt x="19" y="10"/>
                </a:cubicBezTo>
                <a:cubicBezTo>
                  <a:pt x="16" y="10"/>
                  <a:pt x="13" y="8"/>
                  <a:pt x="11" y="7"/>
                </a:cubicBezTo>
                <a:cubicBezTo>
                  <a:pt x="12" y="6"/>
                  <a:pt x="12" y="5"/>
                  <a:pt x="12" y="4"/>
                </a:cubicBezTo>
                <a:cubicBezTo>
                  <a:pt x="12" y="1"/>
                  <a:pt x="10" y="0"/>
                  <a:pt x="8" y="0"/>
                </a:cubicBezTo>
                <a:cubicBezTo>
                  <a:pt x="6" y="0"/>
                  <a:pt x="4" y="1"/>
                  <a:pt x="4" y="4"/>
                </a:cubicBezTo>
                <a:cubicBezTo>
                  <a:pt x="4" y="6"/>
                  <a:pt x="6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16" y="30"/>
                  <a:pt x="16" y="50"/>
                  <a:pt x="16" y="58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62"/>
                  <a:pt x="1" y="64"/>
                </a:cubicBezTo>
                <a:cubicBezTo>
                  <a:pt x="1" y="66"/>
                  <a:pt x="3" y="67"/>
                  <a:pt x="5" y="67"/>
                </a:cubicBezTo>
                <a:close/>
                <a:moveTo>
                  <a:pt x="11" y="10"/>
                </a:moveTo>
                <a:cubicBezTo>
                  <a:pt x="13" y="11"/>
                  <a:pt x="16" y="13"/>
                  <a:pt x="19" y="13"/>
                </a:cubicBezTo>
                <a:cubicBezTo>
                  <a:pt x="22" y="13"/>
                  <a:pt x="24" y="12"/>
                  <a:pt x="26" y="10"/>
                </a:cubicBezTo>
                <a:cubicBezTo>
                  <a:pt x="24" y="17"/>
                  <a:pt x="20" y="32"/>
                  <a:pt x="21" y="57"/>
                </a:cubicBezTo>
                <a:cubicBezTo>
                  <a:pt x="18" y="57"/>
                  <a:pt x="18" y="57"/>
                  <a:pt x="18" y="57"/>
                </a:cubicBezTo>
                <a:cubicBezTo>
                  <a:pt x="19" y="50"/>
                  <a:pt x="18" y="31"/>
                  <a:pt x="11" y="1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0" name="出自【趣你的PPT】(微信:qunideppt)：最优质的PPT资源库"/>
          <p:cNvSpPr>
            <a:spLocks/>
          </p:cNvSpPr>
          <p:nvPr/>
        </p:nvSpPr>
        <p:spPr bwMode="auto">
          <a:xfrm>
            <a:off x="4792663" y="2820988"/>
            <a:ext cx="276225" cy="92075"/>
          </a:xfrm>
          <a:custGeom>
            <a:avLst/>
            <a:gdLst>
              <a:gd name="T0" fmla="*/ 237387 w 36"/>
              <a:gd name="T1" fmla="*/ 0 h 12"/>
              <a:gd name="T2" fmla="*/ 22973 w 36"/>
              <a:gd name="T3" fmla="*/ 37853 h 12"/>
              <a:gd name="T4" fmla="*/ 7658 w 36"/>
              <a:gd name="T5" fmla="*/ 68136 h 12"/>
              <a:gd name="T6" fmla="*/ 38288 w 36"/>
              <a:gd name="T7" fmla="*/ 90848 h 12"/>
              <a:gd name="T8" fmla="*/ 252702 w 36"/>
              <a:gd name="T9" fmla="*/ 52995 h 12"/>
              <a:gd name="T10" fmla="*/ 275675 w 36"/>
              <a:gd name="T11" fmla="*/ 22712 h 12"/>
              <a:gd name="T12" fmla="*/ 237387 w 36"/>
              <a:gd name="T13" fmla="*/ 0 h 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12">
                <a:moveTo>
                  <a:pt x="31" y="0"/>
                </a:move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7"/>
                  <a:pt x="1" y="9"/>
                </a:cubicBezTo>
                <a:cubicBezTo>
                  <a:pt x="1" y="11"/>
                  <a:pt x="3" y="12"/>
                  <a:pt x="5" y="12"/>
                </a:cubicBezTo>
                <a:cubicBezTo>
                  <a:pt x="33" y="7"/>
                  <a:pt x="33" y="7"/>
                  <a:pt x="33" y="7"/>
                </a:cubicBezTo>
                <a:cubicBezTo>
                  <a:pt x="35" y="7"/>
                  <a:pt x="36" y="5"/>
                  <a:pt x="36" y="3"/>
                </a:cubicBezTo>
                <a:cubicBezTo>
                  <a:pt x="35" y="1"/>
                  <a:pt x="33" y="0"/>
                  <a:pt x="3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1" name="出自【趣你的PPT】(微信:qunideppt)：最优质的PPT资源库"/>
          <p:cNvSpPr>
            <a:spLocks/>
          </p:cNvSpPr>
          <p:nvPr/>
        </p:nvSpPr>
        <p:spPr bwMode="auto">
          <a:xfrm>
            <a:off x="4846638" y="2903538"/>
            <a:ext cx="174625" cy="77787"/>
          </a:xfrm>
          <a:custGeom>
            <a:avLst/>
            <a:gdLst>
              <a:gd name="T0" fmla="*/ 137293 w 23"/>
              <a:gd name="T1" fmla="*/ 0 h 10"/>
              <a:gd name="T2" fmla="*/ 22882 w 23"/>
              <a:gd name="T3" fmla="*/ 23495 h 10"/>
              <a:gd name="T4" fmla="*/ 0 w 23"/>
              <a:gd name="T5" fmla="*/ 54823 h 10"/>
              <a:gd name="T6" fmla="*/ 38137 w 23"/>
              <a:gd name="T7" fmla="*/ 78318 h 10"/>
              <a:gd name="T8" fmla="*/ 152548 w 23"/>
              <a:gd name="T9" fmla="*/ 54823 h 10"/>
              <a:gd name="T10" fmla="*/ 175430 w 23"/>
              <a:gd name="T11" fmla="*/ 23495 h 10"/>
              <a:gd name="T12" fmla="*/ 137293 w 23"/>
              <a:gd name="T13" fmla="*/ 0 h 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" h="10">
                <a:moveTo>
                  <a:pt x="18" y="0"/>
                </a:moveTo>
                <a:cubicBezTo>
                  <a:pt x="3" y="3"/>
                  <a:pt x="3" y="3"/>
                  <a:pt x="3" y="3"/>
                </a:cubicBezTo>
                <a:cubicBezTo>
                  <a:pt x="1" y="3"/>
                  <a:pt x="0" y="5"/>
                  <a:pt x="0" y="7"/>
                </a:cubicBezTo>
                <a:cubicBezTo>
                  <a:pt x="1" y="9"/>
                  <a:pt x="3" y="10"/>
                  <a:pt x="5" y="10"/>
                </a:cubicBezTo>
                <a:cubicBezTo>
                  <a:pt x="20" y="7"/>
                  <a:pt x="20" y="7"/>
                  <a:pt x="20" y="7"/>
                </a:cubicBezTo>
                <a:cubicBezTo>
                  <a:pt x="22" y="7"/>
                  <a:pt x="23" y="5"/>
                  <a:pt x="23" y="3"/>
                </a:cubicBezTo>
                <a:cubicBezTo>
                  <a:pt x="22" y="1"/>
                  <a:pt x="20" y="0"/>
                  <a:pt x="18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2" name="出自【趣你的PPT】(微信:qunideppt)：最优质的PPT资源库"/>
          <p:cNvSpPr>
            <a:spLocks/>
          </p:cNvSpPr>
          <p:nvPr/>
        </p:nvSpPr>
        <p:spPr bwMode="auto">
          <a:xfrm>
            <a:off x="4078288" y="4352925"/>
            <a:ext cx="492125" cy="495300"/>
          </a:xfrm>
          <a:custGeom>
            <a:avLst/>
            <a:gdLst>
              <a:gd name="T0" fmla="*/ 461734 w 113"/>
              <a:gd name="T1" fmla="*/ 263281 h 113"/>
              <a:gd name="T2" fmla="*/ 461734 w 113"/>
              <a:gd name="T3" fmla="*/ 263281 h 113"/>
              <a:gd name="T4" fmla="*/ 492226 w 113"/>
              <a:gd name="T5" fmla="*/ 263281 h 113"/>
              <a:gd name="T6" fmla="*/ 492226 w 113"/>
              <a:gd name="T7" fmla="*/ 250117 h 113"/>
              <a:gd name="T8" fmla="*/ 243935 w 113"/>
              <a:gd name="T9" fmla="*/ 0 h 113"/>
              <a:gd name="T10" fmla="*/ 0 w 113"/>
              <a:gd name="T11" fmla="*/ 250117 h 113"/>
              <a:gd name="T12" fmla="*/ 243935 w 113"/>
              <a:gd name="T13" fmla="*/ 495845 h 113"/>
              <a:gd name="T14" fmla="*/ 378970 w 113"/>
              <a:gd name="T15" fmla="*/ 456353 h 113"/>
              <a:gd name="T16" fmla="*/ 322343 w 113"/>
              <a:gd name="T17" fmla="*/ 456353 h 113"/>
              <a:gd name="T18" fmla="*/ 243935 w 113"/>
              <a:gd name="T19" fmla="*/ 469517 h 113"/>
              <a:gd name="T20" fmla="*/ 26136 w 113"/>
              <a:gd name="T21" fmla="*/ 250117 h 113"/>
              <a:gd name="T22" fmla="*/ 243935 w 113"/>
              <a:gd name="T23" fmla="*/ 30716 h 113"/>
              <a:gd name="T24" fmla="*/ 461734 w 113"/>
              <a:gd name="T25" fmla="*/ 250117 h 113"/>
              <a:gd name="T26" fmla="*/ 461734 w 113"/>
              <a:gd name="T27" fmla="*/ 263281 h 11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13" h="113">
                <a:moveTo>
                  <a:pt x="106" y="60"/>
                </a:moveTo>
                <a:cubicBezTo>
                  <a:pt x="106" y="60"/>
                  <a:pt x="106" y="60"/>
                  <a:pt x="106" y="60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59"/>
                  <a:pt x="113" y="58"/>
                  <a:pt x="113" y="57"/>
                </a:cubicBezTo>
                <a:cubicBezTo>
                  <a:pt x="113" y="26"/>
                  <a:pt x="87" y="0"/>
                  <a:pt x="56" y="0"/>
                </a:cubicBezTo>
                <a:cubicBezTo>
                  <a:pt x="25" y="0"/>
                  <a:pt x="0" y="26"/>
                  <a:pt x="0" y="57"/>
                </a:cubicBezTo>
                <a:cubicBezTo>
                  <a:pt x="0" y="88"/>
                  <a:pt x="25" y="113"/>
                  <a:pt x="56" y="113"/>
                </a:cubicBezTo>
                <a:cubicBezTo>
                  <a:pt x="68" y="113"/>
                  <a:pt x="78" y="110"/>
                  <a:pt x="87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68" y="106"/>
                  <a:pt x="62" y="107"/>
                  <a:pt x="56" y="107"/>
                </a:cubicBezTo>
                <a:cubicBezTo>
                  <a:pt x="28" y="107"/>
                  <a:pt x="6" y="85"/>
                  <a:pt x="6" y="57"/>
                </a:cubicBezTo>
                <a:cubicBezTo>
                  <a:pt x="6" y="29"/>
                  <a:pt x="28" y="7"/>
                  <a:pt x="56" y="7"/>
                </a:cubicBezTo>
                <a:cubicBezTo>
                  <a:pt x="84" y="7"/>
                  <a:pt x="106" y="29"/>
                  <a:pt x="106" y="57"/>
                </a:cubicBezTo>
                <a:cubicBezTo>
                  <a:pt x="106" y="58"/>
                  <a:pt x="106" y="59"/>
                  <a:pt x="106" y="60"/>
                </a:cubicBezTo>
                <a:close/>
              </a:path>
            </a:pathLst>
          </a:custGeom>
          <a:solidFill>
            <a:srgbClr val="00642D"/>
          </a:solidFill>
          <a:ln w="9525">
            <a:solidFill>
              <a:srgbClr val="44546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3" name="出自【趣你的PPT】(微信:qunideppt)：最优质的PPT资源库"/>
          <p:cNvSpPr>
            <a:spLocks/>
          </p:cNvSpPr>
          <p:nvPr/>
        </p:nvSpPr>
        <p:spPr bwMode="auto">
          <a:xfrm>
            <a:off x="4238625" y="4402138"/>
            <a:ext cx="100013" cy="284162"/>
          </a:xfrm>
          <a:custGeom>
            <a:avLst/>
            <a:gdLst>
              <a:gd name="T0" fmla="*/ 82222 w 23"/>
              <a:gd name="T1" fmla="*/ 0 h 65"/>
              <a:gd name="T2" fmla="*/ 64912 w 23"/>
              <a:gd name="T3" fmla="*/ 17484 h 65"/>
              <a:gd name="T4" fmla="*/ 64912 w 23"/>
              <a:gd name="T5" fmla="*/ 192325 h 65"/>
              <a:gd name="T6" fmla="*/ 4327 w 23"/>
              <a:gd name="T7" fmla="*/ 253519 h 65"/>
              <a:gd name="T8" fmla="*/ 4327 w 23"/>
              <a:gd name="T9" fmla="*/ 279745 h 65"/>
              <a:gd name="T10" fmla="*/ 30292 w 23"/>
              <a:gd name="T11" fmla="*/ 279745 h 65"/>
              <a:gd name="T12" fmla="*/ 95205 w 23"/>
              <a:gd name="T13" fmla="*/ 209809 h 65"/>
              <a:gd name="T14" fmla="*/ 99532 w 23"/>
              <a:gd name="T15" fmla="*/ 196696 h 65"/>
              <a:gd name="T16" fmla="*/ 99532 w 23"/>
              <a:gd name="T17" fmla="*/ 17484 h 65"/>
              <a:gd name="T18" fmla="*/ 82222 w 23"/>
              <a:gd name="T19" fmla="*/ 0 h 6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" h="65">
                <a:moveTo>
                  <a:pt x="19" y="0"/>
                </a:moveTo>
                <a:cubicBezTo>
                  <a:pt x="17" y="0"/>
                  <a:pt x="15" y="2"/>
                  <a:pt x="15" y="4"/>
                </a:cubicBezTo>
                <a:cubicBezTo>
                  <a:pt x="15" y="44"/>
                  <a:pt x="15" y="44"/>
                  <a:pt x="15" y="44"/>
                </a:cubicBezTo>
                <a:cubicBezTo>
                  <a:pt x="1" y="58"/>
                  <a:pt x="1" y="58"/>
                  <a:pt x="1" y="58"/>
                </a:cubicBezTo>
                <a:cubicBezTo>
                  <a:pt x="0" y="60"/>
                  <a:pt x="0" y="62"/>
                  <a:pt x="1" y="64"/>
                </a:cubicBezTo>
                <a:cubicBezTo>
                  <a:pt x="3" y="65"/>
                  <a:pt x="5" y="65"/>
                  <a:pt x="7" y="64"/>
                </a:cubicBezTo>
                <a:cubicBezTo>
                  <a:pt x="22" y="48"/>
                  <a:pt x="22" y="48"/>
                  <a:pt x="22" y="48"/>
                </a:cubicBezTo>
                <a:cubicBezTo>
                  <a:pt x="23" y="48"/>
                  <a:pt x="23" y="46"/>
                  <a:pt x="23" y="45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2"/>
                  <a:pt x="21" y="0"/>
                  <a:pt x="19" y="0"/>
                </a:cubicBezTo>
                <a:close/>
              </a:path>
            </a:pathLst>
          </a:custGeom>
          <a:solidFill>
            <a:srgbClr val="00642D"/>
          </a:solidFill>
          <a:ln w="9525">
            <a:solidFill>
              <a:srgbClr val="44546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08475" y="4759325"/>
            <a:ext cx="30163" cy="31750"/>
          </a:xfrm>
          <a:prstGeom prst="ellipse">
            <a:avLst/>
          </a:prstGeom>
          <a:solidFill>
            <a:srgbClr val="00642D"/>
          </a:solidFill>
          <a:ln w="9525">
            <a:solidFill>
              <a:srgbClr val="44546A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33850" y="4584700"/>
            <a:ext cx="31750" cy="30163"/>
          </a:xfrm>
          <a:prstGeom prst="ellipse">
            <a:avLst/>
          </a:prstGeom>
          <a:solidFill>
            <a:srgbClr val="00642D"/>
          </a:solidFill>
          <a:ln w="9525">
            <a:solidFill>
              <a:srgbClr val="44546A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78338" y="4584700"/>
            <a:ext cx="30162" cy="30163"/>
          </a:xfrm>
          <a:prstGeom prst="ellipse">
            <a:avLst/>
          </a:prstGeom>
          <a:solidFill>
            <a:srgbClr val="00642D"/>
          </a:solidFill>
          <a:ln w="9525">
            <a:solidFill>
              <a:srgbClr val="44546A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7" name="出自【趣你的PPT】(微信:qunideppt)：最优质的PPT资源库"/>
          <p:cNvSpPr>
            <a:spLocks/>
          </p:cNvSpPr>
          <p:nvPr/>
        </p:nvSpPr>
        <p:spPr bwMode="auto">
          <a:xfrm>
            <a:off x="4365625" y="4633913"/>
            <a:ext cx="104775" cy="153987"/>
          </a:xfrm>
          <a:custGeom>
            <a:avLst/>
            <a:gdLst>
              <a:gd name="T0" fmla="*/ 48107 w 24"/>
              <a:gd name="T1" fmla="*/ 96687 h 35"/>
              <a:gd name="T2" fmla="*/ 74347 w 24"/>
              <a:gd name="T3" fmla="*/ 83503 h 35"/>
              <a:gd name="T4" fmla="*/ 104960 w 24"/>
              <a:gd name="T5" fmla="*/ 39554 h 35"/>
              <a:gd name="T6" fmla="*/ 52480 w 24"/>
              <a:gd name="T7" fmla="*/ 0 h 35"/>
              <a:gd name="T8" fmla="*/ 8747 w 24"/>
              <a:gd name="T9" fmla="*/ 8790 h 35"/>
              <a:gd name="T10" fmla="*/ 8747 w 24"/>
              <a:gd name="T11" fmla="*/ 21974 h 35"/>
              <a:gd name="T12" fmla="*/ 17493 w 24"/>
              <a:gd name="T13" fmla="*/ 35159 h 35"/>
              <a:gd name="T14" fmla="*/ 52480 w 24"/>
              <a:gd name="T15" fmla="*/ 21974 h 35"/>
              <a:gd name="T16" fmla="*/ 74347 w 24"/>
              <a:gd name="T17" fmla="*/ 39554 h 35"/>
              <a:gd name="T18" fmla="*/ 61227 w 24"/>
              <a:gd name="T19" fmla="*/ 61528 h 35"/>
              <a:gd name="T20" fmla="*/ 30613 w 24"/>
              <a:gd name="T21" fmla="*/ 74713 h 35"/>
              <a:gd name="T22" fmla="*/ 0 w 24"/>
              <a:gd name="T23" fmla="*/ 127452 h 35"/>
              <a:gd name="T24" fmla="*/ 0 w 24"/>
              <a:gd name="T25" fmla="*/ 153821 h 35"/>
              <a:gd name="T26" fmla="*/ 100587 w 24"/>
              <a:gd name="T27" fmla="*/ 153821 h 35"/>
              <a:gd name="T28" fmla="*/ 100587 w 24"/>
              <a:gd name="T29" fmla="*/ 140636 h 35"/>
              <a:gd name="T30" fmla="*/ 100587 w 24"/>
              <a:gd name="T31" fmla="*/ 127452 h 35"/>
              <a:gd name="T32" fmla="*/ 30613 w 24"/>
              <a:gd name="T33" fmla="*/ 127452 h 35"/>
              <a:gd name="T34" fmla="*/ 30613 w 24"/>
              <a:gd name="T35" fmla="*/ 127452 h 35"/>
              <a:gd name="T36" fmla="*/ 48107 w 24"/>
              <a:gd name="T37" fmla="*/ 96687 h 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4" h="35">
                <a:moveTo>
                  <a:pt x="11" y="22"/>
                </a:moveTo>
                <a:cubicBezTo>
                  <a:pt x="17" y="19"/>
                  <a:pt x="17" y="19"/>
                  <a:pt x="17" y="19"/>
                </a:cubicBezTo>
                <a:cubicBezTo>
                  <a:pt x="23" y="17"/>
                  <a:pt x="24" y="13"/>
                  <a:pt x="24" y="9"/>
                </a:cubicBezTo>
                <a:cubicBezTo>
                  <a:pt x="24" y="3"/>
                  <a:pt x="18" y="0"/>
                  <a:pt x="12" y="0"/>
                </a:cubicBezTo>
                <a:cubicBezTo>
                  <a:pt x="8" y="0"/>
                  <a:pt x="4" y="1"/>
                  <a:pt x="2" y="2"/>
                </a:cubicBezTo>
                <a:cubicBezTo>
                  <a:pt x="1" y="3"/>
                  <a:pt x="2" y="4"/>
                  <a:pt x="2" y="5"/>
                </a:cubicBezTo>
                <a:cubicBezTo>
                  <a:pt x="3" y="7"/>
                  <a:pt x="3" y="8"/>
                  <a:pt x="4" y="8"/>
                </a:cubicBezTo>
                <a:cubicBezTo>
                  <a:pt x="6" y="7"/>
                  <a:pt x="10" y="5"/>
                  <a:pt x="12" y="5"/>
                </a:cubicBezTo>
                <a:cubicBezTo>
                  <a:pt x="16" y="5"/>
                  <a:pt x="17" y="7"/>
                  <a:pt x="17" y="9"/>
                </a:cubicBezTo>
                <a:cubicBezTo>
                  <a:pt x="18" y="11"/>
                  <a:pt x="17" y="13"/>
                  <a:pt x="14" y="14"/>
                </a:cubicBezTo>
                <a:cubicBezTo>
                  <a:pt x="7" y="17"/>
                  <a:pt x="7" y="17"/>
                  <a:pt x="7" y="17"/>
                </a:cubicBezTo>
                <a:cubicBezTo>
                  <a:pt x="2" y="20"/>
                  <a:pt x="0" y="25"/>
                  <a:pt x="0" y="29"/>
                </a:cubicBezTo>
                <a:cubicBezTo>
                  <a:pt x="0" y="35"/>
                  <a:pt x="0" y="35"/>
                  <a:pt x="0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3"/>
                  <a:pt x="23" y="32"/>
                </a:cubicBezTo>
                <a:cubicBezTo>
                  <a:pt x="23" y="31"/>
                  <a:pt x="23" y="29"/>
                  <a:pt x="23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5"/>
                  <a:pt x="10" y="23"/>
                  <a:pt x="11" y="22"/>
                </a:cubicBezTo>
                <a:close/>
              </a:path>
            </a:pathLst>
          </a:custGeom>
          <a:solidFill>
            <a:srgbClr val="00642D"/>
          </a:solidFill>
          <a:ln w="9525">
            <a:solidFill>
              <a:srgbClr val="44546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75163" y="4633913"/>
            <a:ext cx="104775" cy="153987"/>
          </a:xfrm>
          <a:custGeom>
            <a:avLst/>
            <a:gdLst>
              <a:gd name="T0" fmla="*/ 104960 w 24"/>
              <a:gd name="T1" fmla="*/ 101082 h 35"/>
              <a:gd name="T2" fmla="*/ 96213 w 24"/>
              <a:gd name="T3" fmla="*/ 101082 h 35"/>
              <a:gd name="T4" fmla="*/ 96213 w 24"/>
              <a:gd name="T5" fmla="*/ 4395 h 35"/>
              <a:gd name="T6" fmla="*/ 78720 w 24"/>
              <a:gd name="T7" fmla="*/ 0 h 35"/>
              <a:gd name="T8" fmla="*/ 65600 w 24"/>
              <a:gd name="T9" fmla="*/ 4395 h 35"/>
              <a:gd name="T10" fmla="*/ 0 w 24"/>
              <a:gd name="T11" fmla="*/ 101082 h 35"/>
              <a:gd name="T12" fmla="*/ 0 w 24"/>
              <a:gd name="T13" fmla="*/ 123057 h 35"/>
              <a:gd name="T14" fmla="*/ 65600 w 24"/>
              <a:gd name="T15" fmla="*/ 123057 h 35"/>
              <a:gd name="T16" fmla="*/ 65600 w 24"/>
              <a:gd name="T17" fmla="*/ 149426 h 35"/>
              <a:gd name="T18" fmla="*/ 78720 w 24"/>
              <a:gd name="T19" fmla="*/ 153821 h 35"/>
              <a:gd name="T20" fmla="*/ 96213 w 24"/>
              <a:gd name="T21" fmla="*/ 149426 h 35"/>
              <a:gd name="T22" fmla="*/ 96213 w 24"/>
              <a:gd name="T23" fmla="*/ 123057 h 35"/>
              <a:gd name="T24" fmla="*/ 104960 w 24"/>
              <a:gd name="T25" fmla="*/ 123057 h 35"/>
              <a:gd name="T26" fmla="*/ 104960 w 24"/>
              <a:gd name="T27" fmla="*/ 109872 h 35"/>
              <a:gd name="T28" fmla="*/ 104960 w 24"/>
              <a:gd name="T29" fmla="*/ 101082 h 35"/>
              <a:gd name="T30" fmla="*/ 65600 w 24"/>
              <a:gd name="T31" fmla="*/ 101082 h 35"/>
              <a:gd name="T32" fmla="*/ 30613 w 24"/>
              <a:gd name="T33" fmla="*/ 101082 h 35"/>
              <a:gd name="T34" fmla="*/ 65600 w 24"/>
              <a:gd name="T35" fmla="*/ 43949 h 35"/>
              <a:gd name="T36" fmla="*/ 65600 w 24"/>
              <a:gd name="T37" fmla="*/ 101082 h 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4" h="35">
                <a:moveTo>
                  <a:pt x="24" y="23"/>
                </a:moveTo>
                <a:cubicBezTo>
                  <a:pt x="22" y="23"/>
                  <a:pt x="22" y="23"/>
                  <a:pt x="22" y="23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0"/>
                  <a:pt x="20" y="0"/>
                  <a:pt x="18" y="0"/>
                </a:cubicBezTo>
                <a:cubicBezTo>
                  <a:pt x="17" y="0"/>
                  <a:pt x="15" y="0"/>
                  <a:pt x="15" y="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8"/>
                  <a:pt x="0" y="28"/>
                  <a:pt x="0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5"/>
                  <a:pt x="17" y="35"/>
                  <a:pt x="18" y="35"/>
                </a:cubicBezTo>
                <a:cubicBezTo>
                  <a:pt x="20" y="35"/>
                  <a:pt x="22" y="35"/>
                  <a:pt x="22" y="34"/>
                </a:cubicBezTo>
                <a:cubicBezTo>
                  <a:pt x="22" y="28"/>
                  <a:pt x="22" y="28"/>
                  <a:pt x="22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7"/>
                  <a:pt x="24" y="25"/>
                </a:cubicBezTo>
                <a:cubicBezTo>
                  <a:pt x="24" y="24"/>
                  <a:pt x="24" y="23"/>
                  <a:pt x="24" y="23"/>
                </a:cubicBezTo>
                <a:close/>
                <a:moveTo>
                  <a:pt x="15" y="23"/>
                </a:moveTo>
                <a:cubicBezTo>
                  <a:pt x="7" y="23"/>
                  <a:pt x="7" y="23"/>
                  <a:pt x="7" y="23"/>
                </a:cubicBezTo>
                <a:cubicBezTo>
                  <a:pt x="15" y="10"/>
                  <a:pt x="15" y="10"/>
                  <a:pt x="15" y="10"/>
                </a:cubicBezTo>
                <a:lnTo>
                  <a:pt x="15" y="23"/>
                </a:lnTo>
                <a:close/>
              </a:path>
            </a:pathLst>
          </a:custGeom>
          <a:solidFill>
            <a:srgbClr val="00642D"/>
          </a:solidFill>
          <a:ln w="9525">
            <a:solidFill>
              <a:srgbClr val="44546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9" name="出自【趣你的PPT】(微信:qunideppt)：最优质的PPT资源库"/>
          <p:cNvSpPr>
            <a:spLocks/>
          </p:cNvSpPr>
          <p:nvPr/>
        </p:nvSpPr>
        <p:spPr bwMode="auto">
          <a:xfrm>
            <a:off x="4605338" y="4633913"/>
            <a:ext cx="95250" cy="153987"/>
          </a:xfrm>
          <a:custGeom>
            <a:avLst/>
            <a:gdLst>
              <a:gd name="T0" fmla="*/ 56675 w 22"/>
              <a:gd name="T1" fmla="*/ 39554 h 35"/>
              <a:gd name="T2" fmla="*/ 26158 w 22"/>
              <a:gd name="T3" fmla="*/ 52739 h 35"/>
              <a:gd name="T4" fmla="*/ 26158 w 22"/>
              <a:gd name="T5" fmla="*/ 4395 h 35"/>
              <a:gd name="T6" fmla="*/ 13079 w 22"/>
              <a:gd name="T7" fmla="*/ 0 h 35"/>
              <a:gd name="T8" fmla="*/ 0 w 22"/>
              <a:gd name="T9" fmla="*/ 4395 h 35"/>
              <a:gd name="T10" fmla="*/ 0 w 22"/>
              <a:gd name="T11" fmla="*/ 149426 h 35"/>
              <a:gd name="T12" fmla="*/ 13079 w 22"/>
              <a:gd name="T13" fmla="*/ 153821 h 35"/>
              <a:gd name="T14" fmla="*/ 26158 w 22"/>
              <a:gd name="T15" fmla="*/ 149426 h 35"/>
              <a:gd name="T16" fmla="*/ 26158 w 22"/>
              <a:gd name="T17" fmla="*/ 87898 h 35"/>
              <a:gd name="T18" fmla="*/ 52316 w 22"/>
              <a:gd name="T19" fmla="*/ 65923 h 35"/>
              <a:gd name="T20" fmla="*/ 69754 w 22"/>
              <a:gd name="T21" fmla="*/ 79108 h 35"/>
              <a:gd name="T22" fmla="*/ 69754 w 22"/>
              <a:gd name="T23" fmla="*/ 149426 h 35"/>
              <a:gd name="T24" fmla="*/ 82833 w 22"/>
              <a:gd name="T25" fmla="*/ 153821 h 35"/>
              <a:gd name="T26" fmla="*/ 95912 w 22"/>
              <a:gd name="T27" fmla="*/ 149426 h 35"/>
              <a:gd name="T28" fmla="*/ 95912 w 22"/>
              <a:gd name="T29" fmla="*/ 74713 h 35"/>
              <a:gd name="T30" fmla="*/ 56675 w 22"/>
              <a:gd name="T31" fmla="*/ 39554 h 3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2" h="35">
                <a:moveTo>
                  <a:pt x="13" y="9"/>
                </a:moveTo>
                <a:cubicBezTo>
                  <a:pt x="8" y="9"/>
                  <a:pt x="6" y="12"/>
                  <a:pt x="6" y="12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4" y="0"/>
                  <a:pt x="3" y="0"/>
                </a:cubicBezTo>
                <a:cubicBezTo>
                  <a:pt x="2" y="0"/>
                  <a:pt x="0" y="0"/>
                  <a:pt x="0" y="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2" y="35"/>
                  <a:pt x="3" y="35"/>
                </a:cubicBezTo>
                <a:cubicBezTo>
                  <a:pt x="4" y="35"/>
                  <a:pt x="6" y="35"/>
                  <a:pt x="6" y="34"/>
                </a:cubicBezTo>
                <a:cubicBezTo>
                  <a:pt x="6" y="20"/>
                  <a:pt x="6" y="20"/>
                  <a:pt x="6" y="20"/>
                </a:cubicBezTo>
                <a:cubicBezTo>
                  <a:pt x="8" y="17"/>
                  <a:pt x="9" y="15"/>
                  <a:pt x="12" y="15"/>
                </a:cubicBezTo>
                <a:cubicBezTo>
                  <a:pt x="15" y="15"/>
                  <a:pt x="16" y="17"/>
                  <a:pt x="16" y="18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5"/>
                  <a:pt x="18" y="35"/>
                  <a:pt x="19" y="35"/>
                </a:cubicBezTo>
                <a:cubicBezTo>
                  <a:pt x="20" y="35"/>
                  <a:pt x="22" y="35"/>
                  <a:pt x="22" y="34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2"/>
                  <a:pt x="18" y="9"/>
                  <a:pt x="13" y="9"/>
                </a:cubicBezTo>
                <a:close/>
              </a:path>
            </a:pathLst>
          </a:custGeom>
          <a:solidFill>
            <a:srgbClr val="00642D"/>
          </a:solidFill>
          <a:ln w="9525">
            <a:solidFill>
              <a:srgbClr val="44546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0" name="出自【趣你的PPT】(微信:qunideppt)：最优质的PPT资源库"/>
          <p:cNvSpPr>
            <a:spLocks/>
          </p:cNvSpPr>
          <p:nvPr/>
        </p:nvSpPr>
        <p:spPr bwMode="auto">
          <a:xfrm>
            <a:off x="5816600" y="4071938"/>
            <a:ext cx="244475" cy="441325"/>
          </a:xfrm>
          <a:custGeom>
            <a:avLst/>
            <a:gdLst>
              <a:gd name="T0" fmla="*/ 94027 w 65"/>
              <a:gd name="T1" fmla="*/ 440346 h 120"/>
              <a:gd name="T2" fmla="*/ 94027 w 65"/>
              <a:gd name="T3" fmla="*/ 388972 h 120"/>
              <a:gd name="T4" fmla="*/ 0 w 65"/>
              <a:gd name="T5" fmla="*/ 363285 h 120"/>
              <a:gd name="T6" fmla="*/ 15044 w 65"/>
              <a:gd name="T7" fmla="*/ 300903 h 120"/>
              <a:gd name="T8" fmla="*/ 109071 w 65"/>
              <a:gd name="T9" fmla="*/ 326590 h 120"/>
              <a:gd name="T10" fmla="*/ 161726 w 65"/>
              <a:gd name="T11" fmla="*/ 293564 h 120"/>
              <a:gd name="T12" fmla="*/ 101549 w 65"/>
              <a:gd name="T13" fmla="*/ 245860 h 120"/>
              <a:gd name="T14" fmla="*/ 3761 w 65"/>
              <a:gd name="T15" fmla="*/ 146782 h 120"/>
              <a:gd name="T16" fmla="*/ 97788 w 65"/>
              <a:gd name="T17" fmla="*/ 51374 h 120"/>
              <a:gd name="T18" fmla="*/ 97788 w 65"/>
              <a:gd name="T19" fmla="*/ 0 h 120"/>
              <a:gd name="T20" fmla="*/ 150442 w 65"/>
              <a:gd name="T21" fmla="*/ 0 h 120"/>
              <a:gd name="T22" fmla="*/ 150442 w 65"/>
              <a:gd name="T23" fmla="*/ 47704 h 120"/>
              <a:gd name="T24" fmla="*/ 233186 w 65"/>
              <a:gd name="T25" fmla="*/ 66052 h 120"/>
              <a:gd name="T26" fmla="*/ 214381 w 65"/>
              <a:gd name="T27" fmla="*/ 124765 h 120"/>
              <a:gd name="T28" fmla="*/ 135398 w 65"/>
              <a:gd name="T29" fmla="*/ 106417 h 120"/>
              <a:gd name="T30" fmla="*/ 86504 w 65"/>
              <a:gd name="T31" fmla="*/ 139443 h 120"/>
              <a:gd name="T32" fmla="*/ 154204 w 65"/>
              <a:gd name="T33" fmla="*/ 183478 h 120"/>
              <a:gd name="T34" fmla="*/ 244469 w 65"/>
              <a:gd name="T35" fmla="*/ 286225 h 120"/>
              <a:gd name="T36" fmla="*/ 146681 w 65"/>
              <a:gd name="T37" fmla="*/ 385303 h 120"/>
              <a:gd name="T38" fmla="*/ 146681 w 65"/>
              <a:gd name="T39" fmla="*/ 440346 h 120"/>
              <a:gd name="T40" fmla="*/ 94027 w 65"/>
              <a:gd name="T41" fmla="*/ 440346 h 12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65" h="120">
                <a:moveTo>
                  <a:pt x="25" y="120"/>
                </a:moveTo>
                <a:cubicBezTo>
                  <a:pt x="25" y="106"/>
                  <a:pt x="25" y="106"/>
                  <a:pt x="25" y="106"/>
                </a:cubicBezTo>
                <a:cubicBezTo>
                  <a:pt x="15" y="105"/>
                  <a:pt x="6" y="103"/>
                  <a:pt x="0" y="99"/>
                </a:cubicBezTo>
                <a:cubicBezTo>
                  <a:pt x="4" y="82"/>
                  <a:pt x="4" y="82"/>
                  <a:pt x="4" y="82"/>
                </a:cubicBezTo>
                <a:cubicBezTo>
                  <a:pt x="11" y="86"/>
                  <a:pt x="19" y="89"/>
                  <a:pt x="29" y="89"/>
                </a:cubicBezTo>
                <a:cubicBezTo>
                  <a:pt x="37" y="89"/>
                  <a:pt x="43" y="85"/>
                  <a:pt x="43" y="80"/>
                </a:cubicBezTo>
                <a:cubicBezTo>
                  <a:pt x="43" y="74"/>
                  <a:pt x="38" y="71"/>
                  <a:pt x="27" y="67"/>
                </a:cubicBezTo>
                <a:cubicBezTo>
                  <a:pt x="12" y="62"/>
                  <a:pt x="1" y="54"/>
                  <a:pt x="1" y="40"/>
                </a:cubicBezTo>
                <a:cubicBezTo>
                  <a:pt x="1" y="27"/>
                  <a:pt x="10" y="17"/>
                  <a:pt x="26" y="14"/>
                </a:cubicBezTo>
                <a:cubicBezTo>
                  <a:pt x="26" y="0"/>
                  <a:pt x="26" y="0"/>
                  <a:pt x="26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13"/>
                  <a:pt x="40" y="13"/>
                  <a:pt x="40" y="13"/>
                </a:cubicBezTo>
                <a:cubicBezTo>
                  <a:pt x="50" y="13"/>
                  <a:pt x="56" y="15"/>
                  <a:pt x="62" y="18"/>
                </a:cubicBezTo>
                <a:cubicBezTo>
                  <a:pt x="57" y="34"/>
                  <a:pt x="57" y="34"/>
                  <a:pt x="57" y="34"/>
                </a:cubicBezTo>
                <a:cubicBezTo>
                  <a:pt x="53" y="33"/>
                  <a:pt x="47" y="29"/>
                  <a:pt x="36" y="29"/>
                </a:cubicBezTo>
                <a:cubicBezTo>
                  <a:pt x="26" y="29"/>
                  <a:pt x="23" y="33"/>
                  <a:pt x="23" y="38"/>
                </a:cubicBezTo>
                <a:cubicBezTo>
                  <a:pt x="23" y="42"/>
                  <a:pt x="28" y="46"/>
                  <a:pt x="41" y="50"/>
                </a:cubicBezTo>
                <a:cubicBezTo>
                  <a:pt x="59" y="56"/>
                  <a:pt x="65" y="64"/>
                  <a:pt x="65" y="78"/>
                </a:cubicBezTo>
                <a:cubicBezTo>
                  <a:pt x="65" y="91"/>
                  <a:pt x="56" y="102"/>
                  <a:pt x="39" y="105"/>
                </a:cubicBezTo>
                <a:cubicBezTo>
                  <a:pt x="39" y="120"/>
                  <a:pt x="39" y="120"/>
                  <a:pt x="39" y="120"/>
                </a:cubicBezTo>
                <a:lnTo>
                  <a:pt x="25" y="12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07263" y="3736975"/>
            <a:ext cx="496887" cy="496888"/>
          </a:xfrm>
          <a:custGeom>
            <a:avLst/>
            <a:gdLst>
              <a:gd name="T0" fmla="*/ 438284 w 101"/>
              <a:gd name="T1" fmla="*/ 295473 h 101"/>
              <a:gd name="T2" fmla="*/ 443209 w 101"/>
              <a:gd name="T3" fmla="*/ 221605 h 101"/>
              <a:gd name="T4" fmla="*/ 497379 w 101"/>
              <a:gd name="T5" fmla="*/ 192057 h 101"/>
              <a:gd name="T6" fmla="*/ 467832 w 101"/>
              <a:gd name="T7" fmla="*/ 132963 h 101"/>
              <a:gd name="T8" fmla="*/ 418586 w 101"/>
              <a:gd name="T9" fmla="*/ 147736 h 101"/>
              <a:gd name="T10" fmla="*/ 389039 w 101"/>
              <a:gd name="T11" fmla="*/ 44321 h 101"/>
              <a:gd name="T12" fmla="*/ 384114 w 101"/>
              <a:gd name="T13" fmla="*/ 34472 h 101"/>
              <a:gd name="T14" fmla="*/ 329944 w 101"/>
              <a:gd name="T15" fmla="*/ 9849 h 101"/>
              <a:gd name="T16" fmla="*/ 295473 w 101"/>
              <a:gd name="T17" fmla="*/ 59095 h 101"/>
              <a:gd name="T18" fmla="*/ 221605 w 101"/>
              <a:gd name="T19" fmla="*/ 54170 h 101"/>
              <a:gd name="T20" fmla="*/ 201906 w 101"/>
              <a:gd name="T21" fmla="*/ 4925 h 101"/>
              <a:gd name="T22" fmla="*/ 192057 w 101"/>
              <a:gd name="T23" fmla="*/ 0 h 101"/>
              <a:gd name="T24" fmla="*/ 132963 w 101"/>
              <a:gd name="T25" fmla="*/ 34472 h 101"/>
              <a:gd name="T26" fmla="*/ 93566 w 101"/>
              <a:gd name="T27" fmla="*/ 132963 h 101"/>
              <a:gd name="T28" fmla="*/ 44321 w 101"/>
              <a:gd name="T29" fmla="*/ 108340 h 101"/>
              <a:gd name="T30" fmla="*/ 9849 w 101"/>
              <a:gd name="T31" fmla="*/ 167435 h 101"/>
              <a:gd name="T32" fmla="*/ 14774 w 101"/>
              <a:gd name="T33" fmla="*/ 182208 h 101"/>
              <a:gd name="T34" fmla="*/ 54170 w 101"/>
              <a:gd name="T35" fmla="*/ 241303 h 101"/>
              <a:gd name="T36" fmla="*/ 9849 w 101"/>
              <a:gd name="T37" fmla="*/ 295473 h 101"/>
              <a:gd name="T38" fmla="*/ 24623 w 101"/>
              <a:gd name="T39" fmla="*/ 359492 h 101"/>
              <a:gd name="T40" fmla="*/ 34472 w 101"/>
              <a:gd name="T41" fmla="*/ 369341 h 101"/>
              <a:gd name="T42" fmla="*/ 132963 w 101"/>
              <a:gd name="T43" fmla="*/ 403813 h 101"/>
              <a:gd name="T44" fmla="*/ 113265 w 101"/>
              <a:gd name="T45" fmla="*/ 462907 h 101"/>
              <a:gd name="T46" fmla="*/ 172359 w 101"/>
              <a:gd name="T47" fmla="*/ 492454 h 101"/>
              <a:gd name="T48" fmla="*/ 201906 w 101"/>
              <a:gd name="T49" fmla="*/ 438284 h 101"/>
              <a:gd name="T50" fmla="*/ 275774 w 101"/>
              <a:gd name="T51" fmla="*/ 443209 h 101"/>
              <a:gd name="T52" fmla="*/ 305322 w 101"/>
              <a:gd name="T53" fmla="*/ 497379 h 101"/>
              <a:gd name="T54" fmla="*/ 364416 w 101"/>
              <a:gd name="T55" fmla="*/ 477681 h 101"/>
              <a:gd name="T56" fmla="*/ 349643 w 101"/>
              <a:gd name="T57" fmla="*/ 418586 h 101"/>
              <a:gd name="T58" fmla="*/ 453058 w 101"/>
              <a:gd name="T59" fmla="*/ 389039 h 101"/>
              <a:gd name="T60" fmla="*/ 462907 w 101"/>
              <a:gd name="T61" fmla="*/ 384114 h 101"/>
              <a:gd name="T62" fmla="*/ 492454 w 101"/>
              <a:gd name="T63" fmla="*/ 325020 h 101"/>
              <a:gd name="T64" fmla="*/ 369341 w 101"/>
              <a:gd name="T65" fmla="*/ 256076 h 101"/>
              <a:gd name="T66" fmla="*/ 128038 w 101"/>
              <a:gd name="T67" fmla="*/ 241303 h 101"/>
              <a:gd name="T68" fmla="*/ 369341 w 101"/>
              <a:gd name="T69" fmla="*/ 256076 h 10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01" h="101">
                <a:moveTo>
                  <a:pt x="99" y="65"/>
                </a:moveTo>
                <a:cubicBezTo>
                  <a:pt x="89" y="60"/>
                  <a:pt x="89" y="60"/>
                  <a:pt x="89" y="60"/>
                </a:cubicBezTo>
                <a:cubicBezTo>
                  <a:pt x="90" y="58"/>
                  <a:pt x="90" y="55"/>
                  <a:pt x="90" y="53"/>
                </a:cubicBezTo>
                <a:cubicBezTo>
                  <a:pt x="91" y="50"/>
                  <a:pt x="90" y="47"/>
                  <a:pt x="90" y="45"/>
                </a:cubicBezTo>
                <a:cubicBezTo>
                  <a:pt x="100" y="41"/>
                  <a:pt x="100" y="41"/>
                  <a:pt x="100" y="41"/>
                </a:cubicBezTo>
                <a:cubicBezTo>
                  <a:pt x="101" y="41"/>
                  <a:pt x="101" y="40"/>
                  <a:pt x="101" y="39"/>
                </a:cubicBezTo>
                <a:cubicBezTo>
                  <a:pt x="97" y="28"/>
                  <a:pt x="97" y="28"/>
                  <a:pt x="97" y="28"/>
                </a:cubicBezTo>
                <a:cubicBezTo>
                  <a:pt x="97" y="27"/>
                  <a:pt x="96" y="27"/>
                  <a:pt x="95" y="27"/>
                </a:cubicBezTo>
                <a:cubicBezTo>
                  <a:pt x="95" y="27"/>
                  <a:pt x="95" y="27"/>
                  <a:pt x="95" y="27"/>
                </a:cubicBezTo>
                <a:cubicBezTo>
                  <a:pt x="85" y="30"/>
                  <a:pt x="85" y="30"/>
                  <a:pt x="85" y="30"/>
                </a:cubicBezTo>
                <a:cubicBezTo>
                  <a:pt x="82" y="26"/>
                  <a:pt x="79" y="22"/>
                  <a:pt x="75" y="19"/>
                </a:cubicBezTo>
                <a:cubicBezTo>
                  <a:pt x="79" y="9"/>
                  <a:pt x="79" y="9"/>
                  <a:pt x="79" y="9"/>
                </a:cubicBezTo>
                <a:cubicBezTo>
                  <a:pt x="79" y="9"/>
                  <a:pt x="79" y="9"/>
                  <a:pt x="79" y="8"/>
                </a:cubicBezTo>
                <a:cubicBezTo>
                  <a:pt x="79" y="8"/>
                  <a:pt x="79" y="7"/>
                  <a:pt x="78" y="7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6" y="2"/>
                  <a:pt x="65" y="2"/>
                  <a:pt x="65" y="3"/>
                </a:cubicBezTo>
                <a:cubicBezTo>
                  <a:pt x="60" y="12"/>
                  <a:pt x="60" y="12"/>
                  <a:pt x="60" y="12"/>
                </a:cubicBezTo>
                <a:cubicBezTo>
                  <a:pt x="58" y="12"/>
                  <a:pt x="55" y="11"/>
                  <a:pt x="53" y="11"/>
                </a:cubicBezTo>
                <a:cubicBezTo>
                  <a:pt x="50" y="11"/>
                  <a:pt x="48" y="11"/>
                  <a:pt x="45" y="11"/>
                </a:cubicBezTo>
                <a:cubicBezTo>
                  <a:pt x="42" y="2"/>
                  <a:pt x="42" y="2"/>
                  <a:pt x="42" y="2"/>
                </a:cubicBezTo>
                <a:cubicBezTo>
                  <a:pt x="41" y="1"/>
                  <a:pt x="41" y="1"/>
                  <a:pt x="41" y="1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39" y="0"/>
                </a:cubicBezTo>
                <a:cubicBezTo>
                  <a:pt x="28" y="5"/>
                  <a:pt x="28" y="5"/>
                  <a:pt x="28" y="5"/>
                </a:cubicBezTo>
                <a:cubicBezTo>
                  <a:pt x="27" y="5"/>
                  <a:pt x="27" y="6"/>
                  <a:pt x="27" y="7"/>
                </a:cubicBezTo>
                <a:cubicBezTo>
                  <a:pt x="30" y="17"/>
                  <a:pt x="30" y="17"/>
                  <a:pt x="30" y="17"/>
                </a:cubicBezTo>
                <a:cubicBezTo>
                  <a:pt x="26" y="19"/>
                  <a:pt x="22" y="23"/>
                  <a:pt x="19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2"/>
                  <a:pt x="7" y="23"/>
                  <a:pt x="7" y="23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5"/>
                  <a:pt x="2" y="35"/>
                  <a:pt x="2" y="36"/>
                </a:cubicBezTo>
                <a:cubicBezTo>
                  <a:pt x="2" y="36"/>
                  <a:pt x="2" y="36"/>
                  <a:pt x="3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3"/>
                  <a:pt x="11" y="46"/>
                  <a:pt x="11" y="49"/>
                </a:cubicBezTo>
                <a:cubicBezTo>
                  <a:pt x="11" y="51"/>
                  <a:pt x="11" y="54"/>
                  <a:pt x="11" y="56"/>
                </a:cubicBezTo>
                <a:cubicBezTo>
                  <a:pt x="2" y="60"/>
                  <a:pt x="2" y="60"/>
                  <a:pt x="2" y="60"/>
                </a:cubicBezTo>
                <a:cubicBezTo>
                  <a:pt x="1" y="60"/>
                  <a:pt x="0" y="61"/>
                  <a:pt x="1" y="62"/>
                </a:cubicBezTo>
                <a:cubicBezTo>
                  <a:pt x="5" y="73"/>
                  <a:pt x="5" y="73"/>
                  <a:pt x="5" y="73"/>
                </a:cubicBezTo>
                <a:cubicBezTo>
                  <a:pt x="5" y="74"/>
                  <a:pt x="5" y="74"/>
                  <a:pt x="6" y="74"/>
                </a:cubicBezTo>
                <a:cubicBezTo>
                  <a:pt x="6" y="75"/>
                  <a:pt x="6" y="75"/>
                  <a:pt x="7" y="75"/>
                </a:cubicBezTo>
                <a:cubicBezTo>
                  <a:pt x="17" y="71"/>
                  <a:pt x="17" y="71"/>
                  <a:pt x="17" y="71"/>
                </a:cubicBezTo>
                <a:cubicBezTo>
                  <a:pt x="19" y="76"/>
                  <a:pt x="23" y="79"/>
                  <a:pt x="27" y="82"/>
                </a:cubicBezTo>
                <a:cubicBezTo>
                  <a:pt x="23" y="92"/>
                  <a:pt x="23" y="92"/>
                  <a:pt x="23" y="92"/>
                </a:cubicBezTo>
                <a:cubicBezTo>
                  <a:pt x="22" y="93"/>
                  <a:pt x="22" y="94"/>
                  <a:pt x="23" y="94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100"/>
                  <a:pt x="35" y="100"/>
                  <a:pt x="35" y="100"/>
                </a:cubicBezTo>
                <a:cubicBezTo>
                  <a:pt x="36" y="100"/>
                  <a:pt x="36" y="99"/>
                  <a:pt x="37" y="99"/>
                </a:cubicBezTo>
                <a:cubicBezTo>
                  <a:pt x="41" y="89"/>
                  <a:pt x="41" y="89"/>
                  <a:pt x="41" y="89"/>
                </a:cubicBezTo>
                <a:cubicBezTo>
                  <a:pt x="44" y="90"/>
                  <a:pt x="46" y="90"/>
                  <a:pt x="49" y="90"/>
                </a:cubicBezTo>
                <a:cubicBezTo>
                  <a:pt x="51" y="90"/>
                  <a:pt x="54" y="90"/>
                  <a:pt x="56" y="9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100"/>
                  <a:pt x="61" y="101"/>
                  <a:pt x="62" y="101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4" y="97"/>
                  <a:pt x="74" y="97"/>
                  <a:pt x="74" y="97"/>
                </a:cubicBezTo>
                <a:cubicBezTo>
                  <a:pt x="75" y="96"/>
                  <a:pt x="75" y="95"/>
                  <a:pt x="75" y="94"/>
                </a:cubicBezTo>
                <a:cubicBezTo>
                  <a:pt x="71" y="85"/>
                  <a:pt x="71" y="85"/>
                  <a:pt x="71" y="85"/>
                </a:cubicBezTo>
                <a:cubicBezTo>
                  <a:pt x="76" y="82"/>
                  <a:pt x="79" y="79"/>
                  <a:pt x="83" y="74"/>
                </a:cubicBezTo>
                <a:cubicBezTo>
                  <a:pt x="92" y="79"/>
                  <a:pt x="92" y="79"/>
                  <a:pt x="92" y="79"/>
                </a:cubicBezTo>
                <a:cubicBezTo>
                  <a:pt x="92" y="79"/>
                  <a:pt x="92" y="79"/>
                  <a:pt x="93" y="79"/>
                </a:cubicBezTo>
                <a:cubicBezTo>
                  <a:pt x="93" y="79"/>
                  <a:pt x="94" y="79"/>
                  <a:pt x="94" y="78"/>
                </a:cubicBezTo>
                <a:cubicBezTo>
                  <a:pt x="99" y="67"/>
                  <a:pt x="99" y="67"/>
                  <a:pt x="99" y="67"/>
                </a:cubicBezTo>
                <a:cubicBezTo>
                  <a:pt x="100" y="67"/>
                  <a:pt x="100" y="66"/>
                  <a:pt x="100" y="66"/>
                </a:cubicBezTo>
                <a:cubicBezTo>
                  <a:pt x="99" y="65"/>
                  <a:pt x="99" y="65"/>
                  <a:pt x="99" y="65"/>
                </a:cubicBezTo>
                <a:close/>
                <a:moveTo>
                  <a:pt x="75" y="52"/>
                </a:moveTo>
                <a:cubicBezTo>
                  <a:pt x="75" y="66"/>
                  <a:pt x="63" y="76"/>
                  <a:pt x="49" y="75"/>
                </a:cubicBezTo>
                <a:cubicBezTo>
                  <a:pt x="36" y="75"/>
                  <a:pt x="25" y="63"/>
                  <a:pt x="26" y="49"/>
                </a:cubicBezTo>
                <a:cubicBezTo>
                  <a:pt x="27" y="36"/>
                  <a:pt x="38" y="25"/>
                  <a:pt x="52" y="26"/>
                </a:cubicBezTo>
                <a:cubicBezTo>
                  <a:pt x="66" y="27"/>
                  <a:pt x="76" y="38"/>
                  <a:pt x="75" y="52"/>
                </a:cubicBezTo>
                <a:close/>
              </a:path>
            </a:pathLst>
          </a:custGeom>
          <a:solidFill>
            <a:srgbClr val="00642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5622" name="组合 53出自【趣你的PPT】(微信:qunideppt)：最优质的PPT资源库"/>
          <p:cNvGrpSpPr>
            <a:grpSpLocks/>
          </p:cNvGrpSpPr>
          <p:nvPr/>
        </p:nvGrpSpPr>
        <p:grpSpPr bwMode="auto">
          <a:xfrm>
            <a:off x="1679575" y="2327275"/>
            <a:ext cx="1857375" cy="419100"/>
            <a:chOff x="1811547" y="2266177"/>
            <a:chExt cx="1857286" cy="418378"/>
          </a:xfrm>
        </p:grpSpPr>
        <p:cxnSp>
          <p:nvCxnSpPr>
            <p:cNvPr id="57" name="出自【趣你的PPT】(微信:qunideppt)：最优质的PPT资源库"/>
            <p:cNvCxnSpPr/>
            <p:nvPr/>
          </p:nvCxnSpPr>
          <p:spPr>
            <a:xfrm flipH="1">
              <a:off x="1811547" y="2267762"/>
              <a:ext cx="1857286" cy="0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出自【趣你的PPT】(微信:qunideppt)：最优质的PPT资源库"/>
            <p:cNvCxnSpPr/>
            <p:nvPr/>
          </p:nvCxnSpPr>
          <p:spPr>
            <a:xfrm flipV="1">
              <a:off x="1811547" y="2266177"/>
              <a:ext cx="0" cy="418378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76338" y="2755900"/>
            <a:ext cx="1397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2647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56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4038" y="3059113"/>
            <a:ext cx="219075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625" name="组合 59出自【趣你的PPT】(微信:qunideppt)：最优质的PPT资源库"/>
          <p:cNvGrpSpPr>
            <a:grpSpLocks/>
          </p:cNvGrpSpPr>
          <p:nvPr/>
        </p:nvGrpSpPr>
        <p:grpSpPr bwMode="auto">
          <a:xfrm>
            <a:off x="1679575" y="4608513"/>
            <a:ext cx="1857375" cy="417512"/>
            <a:chOff x="1811547" y="2266177"/>
            <a:chExt cx="1857286" cy="418378"/>
          </a:xfrm>
        </p:grpSpPr>
        <p:cxnSp>
          <p:nvCxnSpPr>
            <p:cNvPr id="63" name="出自【趣你的PPT】(微信:qunideppt)：最优质的PPT资源库"/>
            <p:cNvCxnSpPr/>
            <p:nvPr/>
          </p:nvCxnSpPr>
          <p:spPr>
            <a:xfrm flipH="1">
              <a:off x="1811547" y="2267767"/>
              <a:ext cx="1857286" cy="0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出自【趣你的PPT】(微信:qunideppt)：最优质的PPT资源库"/>
            <p:cNvCxnSpPr/>
            <p:nvPr/>
          </p:nvCxnSpPr>
          <p:spPr>
            <a:xfrm flipV="1">
              <a:off x="1811547" y="2266177"/>
              <a:ext cx="0" cy="418378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76338" y="5100638"/>
            <a:ext cx="1397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56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4038" y="5402263"/>
            <a:ext cx="21907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cxnSp>
        <p:nvCxnSpPr>
          <p:cNvPr id="66" name="出自【趣你的PPT】(微信:qunideppt)：最优质的PPT资源库"/>
          <p:cNvCxnSpPr/>
          <p:nvPr/>
        </p:nvCxnSpPr>
        <p:spPr>
          <a:xfrm flipH="1">
            <a:off x="8696325" y="4100513"/>
            <a:ext cx="1677988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出自【趣你的PPT】(微信:qunideppt)：最优质的PPT资源库"/>
          <p:cNvCxnSpPr/>
          <p:nvPr/>
        </p:nvCxnSpPr>
        <p:spPr>
          <a:xfrm>
            <a:off x="10380663" y="3681413"/>
            <a:ext cx="0" cy="41910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832945" y="1725241"/>
            <a:ext cx="13985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56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212232" y="2026866"/>
            <a:ext cx="219075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出自【趣你的PPT】(微信:qunideppt)：最优质的PPT资源库"/>
          <p:cNvCxnSpPr>
            <a:stCxn id="25634" idx="1"/>
          </p:cNvCxnSpPr>
          <p:nvPr/>
        </p:nvCxnSpPr>
        <p:spPr>
          <a:xfrm flipH="1" flipV="1">
            <a:off x="5922964" y="5329238"/>
            <a:ext cx="3355974" cy="530344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899650" y="4757738"/>
            <a:ext cx="13985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2647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56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278938" y="5059363"/>
            <a:ext cx="219075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8117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398294" y="4291383"/>
            <a:ext cx="856343" cy="856343"/>
            <a:chOff x="1946425" y="4372427"/>
            <a:chExt cx="856343" cy="856343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1946425" y="4372427"/>
              <a:ext cx="856343" cy="856343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014220" y="4430485"/>
              <a:ext cx="740228" cy="740228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6" name="出自【趣你的PPT】(微信:qunideppt)：最优质的PPT资源库"/>
          <p:cNvCxnSpPr/>
          <p:nvPr/>
        </p:nvCxnSpPr>
        <p:spPr>
          <a:xfrm flipV="1">
            <a:off x="2206317" y="3271756"/>
            <a:ext cx="909598" cy="10341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4736757" y="4291383"/>
            <a:ext cx="856343" cy="856343"/>
            <a:chOff x="1946425" y="4372427"/>
            <a:chExt cx="856343" cy="856343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946425" y="4372427"/>
              <a:ext cx="856343" cy="856343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2014220" y="4430485"/>
              <a:ext cx="740228" cy="740228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2" name="出自【趣你的PPT】(微信:qunideppt)：最优质的PPT资源库"/>
          <p:cNvCxnSpPr/>
          <p:nvPr/>
        </p:nvCxnSpPr>
        <p:spPr>
          <a:xfrm flipV="1">
            <a:off x="5544780" y="3271756"/>
            <a:ext cx="909598" cy="10341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8089735" y="4291383"/>
            <a:ext cx="856343" cy="856343"/>
            <a:chOff x="1960939" y="4372427"/>
            <a:chExt cx="856343" cy="856343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960939" y="4372427"/>
              <a:ext cx="856343" cy="856343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014220" y="4430485"/>
              <a:ext cx="740228" cy="740228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出自【趣你的PPT】(微信:qunideppt)：最优质的PPT资源库"/>
          <p:cNvCxnSpPr/>
          <p:nvPr/>
        </p:nvCxnSpPr>
        <p:spPr>
          <a:xfrm flipV="1">
            <a:off x="8883244" y="3271756"/>
            <a:ext cx="909598" cy="10341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出自【趣你的PPT】(微信:qunideppt)：最优质的PPT资源库"/>
          <p:cNvGrpSpPr/>
          <p:nvPr/>
        </p:nvGrpSpPr>
        <p:grpSpPr>
          <a:xfrm rot="5400000">
            <a:off x="3141851" y="2530220"/>
            <a:ext cx="856343" cy="856343"/>
            <a:chOff x="1946425" y="4372427"/>
            <a:chExt cx="856343" cy="856343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1946425" y="4372427"/>
              <a:ext cx="856343" cy="856343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2014220" y="4430485"/>
              <a:ext cx="740228" cy="740228"/>
            </a:xfrm>
            <a:prstGeom prst="flowChartConnector">
              <a:avLst/>
            </a:prstGeom>
            <a:solidFill>
              <a:srgbClr val="006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2" name="出自【趣你的PPT】(微信:qunideppt)：最优质的PPT资源库"/>
          <p:cNvCxnSpPr/>
          <p:nvPr/>
        </p:nvCxnSpPr>
        <p:spPr>
          <a:xfrm rot="5400000" flipV="1">
            <a:off x="4045951" y="3275971"/>
            <a:ext cx="909598" cy="10341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出自【趣你的PPT】(微信:qunideppt)：最优质的PPT资源库"/>
          <p:cNvGrpSpPr/>
          <p:nvPr/>
        </p:nvGrpSpPr>
        <p:grpSpPr>
          <a:xfrm rot="5400000">
            <a:off x="6480314" y="2544734"/>
            <a:ext cx="856343" cy="856343"/>
            <a:chOff x="1960939" y="4372427"/>
            <a:chExt cx="856343" cy="856343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1960939" y="4372427"/>
              <a:ext cx="856343" cy="856343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2014220" y="4430485"/>
              <a:ext cx="740228" cy="740228"/>
            </a:xfrm>
            <a:prstGeom prst="flowChartConnector">
              <a:avLst/>
            </a:prstGeom>
            <a:solidFill>
              <a:srgbClr val="006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7" name="出自【趣你的PPT】(微信:qunideppt)：最优质的PPT资源库"/>
          <p:cNvCxnSpPr/>
          <p:nvPr/>
        </p:nvCxnSpPr>
        <p:spPr>
          <a:xfrm rot="5400000" flipV="1">
            <a:off x="7384414" y="3275971"/>
            <a:ext cx="909598" cy="10341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出自【趣你的PPT】(微信:qunideppt)：最优质的PPT资源库"/>
          <p:cNvSpPr/>
          <p:nvPr/>
        </p:nvSpPr>
        <p:spPr>
          <a:xfrm rot="5400000">
            <a:off x="9818779" y="2544735"/>
            <a:ext cx="856343" cy="85634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 rot="5400000">
            <a:off x="9876836" y="2598016"/>
            <a:ext cx="740228" cy="740228"/>
          </a:xfrm>
          <a:prstGeom prst="flowChartConnector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8382161" y="4591076"/>
            <a:ext cx="261938" cy="261938"/>
          </a:xfrm>
          <a:custGeom>
            <a:avLst/>
            <a:gdLst>
              <a:gd name="T0" fmla="*/ 268 w 290"/>
              <a:gd name="T1" fmla="*/ 181 h 290"/>
              <a:gd name="T2" fmla="*/ 217 w 290"/>
              <a:gd name="T3" fmla="*/ 186 h 290"/>
              <a:gd name="T4" fmla="*/ 159 w 290"/>
              <a:gd name="T5" fmla="*/ 127 h 290"/>
              <a:gd name="T6" fmla="*/ 287 w 290"/>
              <a:gd name="T7" fmla="*/ 50 h 290"/>
              <a:gd name="T8" fmla="*/ 265 w 290"/>
              <a:gd name="T9" fmla="*/ 28 h 290"/>
              <a:gd name="T10" fmla="*/ 101 w 290"/>
              <a:gd name="T11" fmla="*/ 70 h 290"/>
              <a:gd name="T12" fmla="*/ 41 w 290"/>
              <a:gd name="T13" fmla="*/ 9 h 290"/>
              <a:gd name="T14" fmla="*/ 9 w 290"/>
              <a:gd name="T15" fmla="*/ 9 h 290"/>
              <a:gd name="T16" fmla="*/ 9 w 290"/>
              <a:gd name="T17" fmla="*/ 41 h 290"/>
              <a:gd name="T18" fmla="*/ 70 w 290"/>
              <a:gd name="T19" fmla="*/ 101 h 290"/>
              <a:gd name="T20" fmla="*/ 28 w 290"/>
              <a:gd name="T21" fmla="*/ 265 h 290"/>
              <a:gd name="T22" fmla="*/ 50 w 290"/>
              <a:gd name="T23" fmla="*/ 287 h 290"/>
              <a:gd name="T24" fmla="*/ 127 w 290"/>
              <a:gd name="T25" fmla="*/ 159 h 290"/>
              <a:gd name="T26" fmla="*/ 185 w 290"/>
              <a:gd name="T27" fmla="*/ 217 h 290"/>
              <a:gd name="T28" fmla="*/ 181 w 290"/>
              <a:gd name="T29" fmla="*/ 269 h 290"/>
              <a:gd name="T30" fmla="*/ 203 w 290"/>
              <a:gd name="T31" fmla="*/ 290 h 290"/>
              <a:gd name="T32" fmla="*/ 234 w 290"/>
              <a:gd name="T33" fmla="*/ 234 h 290"/>
              <a:gd name="T34" fmla="*/ 290 w 290"/>
              <a:gd name="T35" fmla="*/ 203 h 290"/>
              <a:gd name="T36" fmla="*/ 268 w 290"/>
              <a:gd name="T37" fmla="*/ 18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1718347" y="4590172"/>
            <a:ext cx="207963" cy="258763"/>
          </a:xfrm>
          <a:custGeom>
            <a:avLst/>
            <a:gdLst>
              <a:gd name="T0" fmla="*/ 231 w 231"/>
              <a:gd name="T1" fmla="*/ 0 h 288"/>
              <a:gd name="T2" fmla="*/ 0 w 231"/>
              <a:gd name="T3" fmla="*/ 0 h 288"/>
              <a:gd name="T4" fmla="*/ 99 w 231"/>
              <a:gd name="T5" fmla="*/ 114 h 288"/>
              <a:gd name="T6" fmla="*/ 99 w 231"/>
              <a:gd name="T7" fmla="*/ 243 h 288"/>
              <a:gd name="T8" fmla="*/ 46 w 231"/>
              <a:gd name="T9" fmla="*/ 288 h 288"/>
              <a:gd name="T10" fmla="*/ 185 w 231"/>
              <a:gd name="T11" fmla="*/ 288 h 288"/>
              <a:gd name="T12" fmla="*/ 132 w 231"/>
              <a:gd name="T13" fmla="*/ 243 h 288"/>
              <a:gd name="T14" fmla="*/ 132 w 231"/>
              <a:gd name="T15" fmla="*/ 114 h 288"/>
              <a:gd name="T16" fmla="*/ 231 w 231"/>
              <a:gd name="T1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15981" y="2722723"/>
            <a:ext cx="261938" cy="361950"/>
          </a:xfrm>
          <a:custGeom>
            <a:avLst/>
            <a:gdLst>
              <a:gd name="T0" fmla="*/ 37 w 73"/>
              <a:gd name="T1" fmla="*/ 0 h 100"/>
              <a:gd name="T2" fmla="*/ 63 w 73"/>
              <a:gd name="T3" fmla="*/ 9 h 100"/>
              <a:gd name="T4" fmla="*/ 73 w 73"/>
              <a:gd name="T5" fmla="*/ 33 h 100"/>
              <a:gd name="T6" fmla="*/ 73 w 73"/>
              <a:gd name="T7" fmla="*/ 40 h 100"/>
              <a:gd name="T8" fmla="*/ 70 w 73"/>
              <a:gd name="T9" fmla="*/ 47 h 100"/>
              <a:gd name="T10" fmla="*/ 50 w 73"/>
              <a:gd name="T11" fmla="*/ 74 h 100"/>
              <a:gd name="T12" fmla="*/ 48 w 73"/>
              <a:gd name="T13" fmla="*/ 76 h 100"/>
              <a:gd name="T14" fmla="*/ 48 w 73"/>
              <a:gd name="T15" fmla="*/ 80 h 100"/>
              <a:gd name="T16" fmla="*/ 46 w 73"/>
              <a:gd name="T17" fmla="*/ 80 h 100"/>
              <a:gd name="T18" fmla="*/ 44 w 73"/>
              <a:gd name="T19" fmla="*/ 80 h 100"/>
              <a:gd name="T20" fmla="*/ 38 w 73"/>
              <a:gd name="T21" fmla="*/ 80 h 100"/>
              <a:gd name="T22" fmla="*/ 36 w 73"/>
              <a:gd name="T23" fmla="*/ 80 h 100"/>
              <a:gd name="T24" fmla="*/ 31 w 73"/>
              <a:gd name="T25" fmla="*/ 80 h 100"/>
              <a:gd name="T26" fmla="*/ 29 w 73"/>
              <a:gd name="T27" fmla="*/ 80 h 100"/>
              <a:gd name="T28" fmla="*/ 27 w 73"/>
              <a:gd name="T29" fmla="*/ 80 h 100"/>
              <a:gd name="T30" fmla="*/ 27 w 73"/>
              <a:gd name="T31" fmla="*/ 80 h 100"/>
              <a:gd name="T32" fmla="*/ 27 w 73"/>
              <a:gd name="T33" fmla="*/ 76 h 100"/>
              <a:gd name="T34" fmla="*/ 21 w 73"/>
              <a:gd name="T35" fmla="*/ 70 h 100"/>
              <a:gd name="T36" fmla="*/ 0 w 73"/>
              <a:gd name="T37" fmla="*/ 33 h 100"/>
              <a:gd name="T38" fmla="*/ 11 w 73"/>
              <a:gd name="T39" fmla="*/ 9 h 100"/>
              <a:gd name="T40" fmla="*/ 37 w 73"/>
              <a:gd name="T41" fmla="*/ 0 h 100"/>
              <a:gd name="T42" fmla="*/ 45 w 73"/>
              <a:gd name="T43" fmla="*/ 86 h 100"/>
              <a:gd name="T44" fmla="*/ 43 w 73"/>
              <a:gd name="T45" fmla="*/ 100 h 100"/>
              <a:gd name="T46" fmla="*/ 31 w 73"/>
              <a:gd name="T47" fmla="*/ 100 h 100"/>
              <a:gd name="T48" fmla="*/ 30 w 73"/>
              <a:gd name="T49" fmla="*/ 86 h 100"/>
              <a:gd name="T50" fmla="*/ 45 w 73"/>
              <a:gd name="T51" fmla="*/ 86 h 100"/>
              <a:gd name="T52" fmla="*/ 37 w 73"/>
              <a:gd name="T53" fmla="*/ 74 h 100"/>
              <a:gd name="T54" fmla="*/ 43 w 73"/>
              <a:gd name="T55" fmla="*/ 74 h 100"/>
              <a:gd name="T56" fmla="*/ 48 w 73"/>
              <a:gd name="T57" fmla="*/ 6 h 100"/>
              <a:gd name="T58" fmla="*/ 37 w 73"/>
              <a:gd name="T59" fmla="*/ 4 h 100"/>
              <a:gd name="T60" fmla="*/ 36 w 73"/>
              <a:gd name="T61" fmla="*/ 4 h 100"/>
              <a:gd name="T62" fmla="*/ 37 w 73"/>
              <a:gd name="T63" fmla="*/ 74 h 100"/>
              <a:gd name="T64" fmla="*/ 17 w 73"/>
              <a:gd name="T65" fmla="*/ 10 h 100"/>
              <a:gd name="T66" fmla="*/ 16 w 73"/>
              <a:gd name="T67" fmla="*/ 58 h 100"/>
              <a:gd name="T68" fmla="*/ 25 w 73"/>
              <a:gd name="T69" fmla="*/ 67 h 100"/>
              <a:gd name="T70" fmla="*/ 30 w 73"/>
              <a:gd name="T71" fmla="*/ 72 h 100"/>
              <a:gd name="T72" fmla="*/ 27 w 73"/>
              <a:gd name="T73" fmla="*/ 5 h 100"/>
              <a:gd name="T74" fmla="*/ 17 w 73"/>
              <a:gd name="T75" fmla="*/ 10 h 100"/>
              <a:gd name="T76" fmla="*/ 60 w 73"/>
              <a:gd name="T77" fmla="*/ 13 h 100"/>
              <a:gd name="T78" fmla="*/ 56 w 73"/>
              <a:gd name="T79" fmla="*/ 60 h 100"/>
              <a:gd name="T80" fmla="*/ 66 w 73"/>
              <a:gd name="T81" fmla="*/ 45 h 100"/>
              <a:gd name="T82" fmla="*/ 68 w 73"/>
              <a:gd name="T83" fmla="*/ 39 h 100"/>
              <a:gd name="T84" fmla="*/ 69 w 73"/>
              <a:gd name="T85" fmla="*/ 33 h 100"/>
              <a:gd name="T86" fmla="*/ 60 w 73"/>
              <a:gd name="T87" fmla="*/ 1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3" h="100">
                <a:moveTo>
                  <a:pt x="37" y="0"/>
                </a:moveTo>
                <a:cubicBezTo>
                  <a:pt x="47" y="0"/>
                  <a:pt x="56" y="3"/>
                  <a:pt x="63" y="9"/>
                </a:cubicBezTo>
                <a:cubicBezTo>
                  <a:pt x="69" y="15"/>
                  <a:pt x="73" y="24"/>
                  <a:pt x="73" y="33"/>
                </a:cubicBezTo>
                <a:cubicBezTo>
                  <a:pt x="73" y="36"/>
                  <a:pt x="73" y="38"/>
                  <a:pt x="73" y="40"/>
                </a:cubicBezTo>
                <a:cubicBezTo>
                  <a:pt x="72" y="43"/>
                  <a:pt x="71" y="45"/>
                  <a:pt x="70" y="47"/>
                </a:cubicBezTo>
                <a:cubicBezTo>
                  <a:pt x="68" y="53"/>
                  <a:pt x="56" y="67"/>
                  <a:pt x="50" y="74"/>
                </a:cubicBezTo>
                <a:cubicBezTo>
                  <a:pt x="49" y="75"/>
                  <a:pt x="48" y="75"/>
                  <a:pt x="48" y="76"/>
                </a:cubicBezTo>
                <a:cubicBezTo>
                  <a:pt x="48" y="80"/>
                  <a:pt x="48" y="80"/>
                  <a:pt x="48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4" y="80"/>
                  <a:pt x="44" y="80"/>
                  <a:pt x="44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5" y="74"/>
                  <a:pt x="23" y="72"/>
                  <a:pt x="21" y="70"/>
                </a:cubicBezTo>
                <a:cubicBezTo>
                  <a:pt x="11" y="60"/>
                  <a:pt x="0" y="48"/>
                  <a:pt x="0" y="33"/>
                </a:cubicBezTo>
                <a:cubicBezTo>
                  <a:pt x="0" y="24"/>
                  <a:pt x="4" y="15"/>
                  <a:pt x="11" y="9"/>
                </a:cubicBezTo>
                <a:cubicBezTo>
                  <a:pt x="18" y="3"/>
                  <a:pt x="27" y="0"/>
                  <a:pt x="37" y="0"/>
                </a:cubicBezTo>
                <a:close/>
                <a:moveTo>
                  <a:pt x="45" y="86"/>
                </a:moveTo>
                <a:cubicBezTo>
                  <a:pt x="43" y="100"/>
                  <a:pt x="43" y="100"/>
                  <a:pt x="43" y="100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0" y="86"/>
                  <a:pt x="30" y="86"/>
                  <a:pt x="30" y="86"/>
                </a:cubicBezTo>
                <a:cubicBezTo>
                  <a:pt x="45" y="86"/>
                  <a:pt x="45" y="86"/>
                  <a:pt x="45" y="86"/>
                </a:cubicBezTo>
                <a:close/>
                <a:moveTo>
                  <a:pt x="37" y="74"/>
                </a:moveTo>
                <a:cubicBezTo>
                  <a:pt x="43" y="74"/>
                  <a:pt x="43" y="74"/>
                  <a:pt x="43" y="74"/>
                </a:cubicBezTo>
                <a:cubicBezTo>
                  <a:pt x="49" y="49"/>
                  <a:pt x="54" y="27"/>
                  <a:pt x="48" y="6"/>
                </a:cubicBezTo>
                <a:cubicBezTo>
                  <a:pt x="44" y="5"/>
                  <a:pt x="41" y="4"/>
                  <a:pt x="37" y="4"/>
                </a:cubicBezTo>
                <a:cubicBezTo>
                  <a:pt x="37" y="4"/>
                  <a:pt x="36" y="4"/>
                  <a:pt x="36" y="4"/>
                </a:cubicBezTo>
                <a:cubicBezTo>
                  <a:pt x="34" y="27"/>
                  <a:pt x="36" y="51"/>
                  <a:pt x="37" y="74"/>
                </a:cubicBezTo>
                <a:close/>
                <a:moveTo>
                  <a:pt x="17" y="10"/>
                </a:moveTo>
                <a:cubicBezTo>
                  <a:pt x="5" y="25"/>
                  <a:pt x="6" y="41"/>
                  <a:pt x="16" y="58"/>
                </a:cubicBezTo>
                <a:cubicBezTo>
                  <a:pt x="19" y="61"/>
                  <a:pt x="22" y="64"/>
                  <a:pt x="25" y="67"/>
                </a:cubicBezTo>
                <a:cubicBezTo>
                  <a:pt x="26" y="69"/>
                  <a:pt x="28" y="70"/>
                  <a:pt x="30" y="72"/>
                </a:cubicBezTo>
                <a:cubicBezTo>
                  <a:pt x="24" y="52"/>
                  <a:pt x="13" y="25"/>
                  <a:pt x="27" y="5"/>
                </a:cubicBezTo>
                <a:cubicBezTo>
                  <a:pt x="23" y="6"/>
                  <a:pt x="20" y="8"/>
                  <a:pt x="17" y="10"/>
                </a:cubicBezTo>
                <a:close/>
                <a:moveTo>
                  <a:pt x="60" y="13"/>
                </a:moveTo>
                <a:cubicBezTo>
                  <a:pt x="66" y="27"/>
                  <a:pt x="63" y="45"/>
                  <a:pt x="56" y="60"/>
                </a:cubicBezTo>
                <a:cubicBezTo>
                  <a:pt x="60" y="54"/>
                  <a:pt x="65" y="49"/>
                  <a:pt x="66" y="45"/>
                </a:cubicBezTo>
                <a:cubicBezTo>
                  <a:pt x="67" y="43"/>
                  <a:pt x="67" y="41"/>
                  <a:pt x="68" y="39"/>
                </a:cubicBezTo>
                <a:cubicBezTo>
                  <a:pt x="68" y="37"/>
                  <a:pt x="69" y="35"/>
                  <a:pt x="69" y="33"/>
                </a:cubicBezTo>
                <a:cubicBezTo>
                  <a:pt x="69" y="25"/>
                  <a:pt x="65" y="18"/>
                  <a:pt x="60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</a:endParaRPr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7128" y="4580535"/>
            <a:ext cx="355600" cy="358775"/>
          </a:xfrm>
          <a:custGeom>
            <a:avLst/>
            <a:gdLst>
              <a:gd name="T0" fmla="*/ 43 w 98"/>
              <a:gd name="T1" fmla="*/ 76 h 99"/>
              <a:gd name="T2" fmla="*/ 40 w 98"/>
              <a:gd name="T3" fmla="*/ 70 h 99"/>
              <a:gd name="T4" fmla="*/ 37 w 98"/>
              <a:gd name="T5" fmla="*/ 74 h 99"/>
              <a:gd name="T6" fmla="*/ 35 w 98"/>
              <a:gd name="T7" fmla="*/ 76 h 99"/>
              <a:gd name="T8" fmla="*/ 32 w 98"/>
              <a:gd name="T9" fmla="*/ 75 h 99"/>
              <a:gd name="T10" fmla="*/ 2 w 98"/>
              <a:gd name="T11" fmla="*/ 45 h 99"/>
              <a:gd name="T12" fmla="*/ 7 w 98"/>
              <a:gd name="T13" fmla="*/ 10 h 99"/>
              <a:gd name="T14" fmla="*/ 40 w 98"/>
              <a:gd name="T15" fmla="*/ 26 h 99"/>
              <a:gd name="T16" fmla="*/ 71 w 98"/>
              <a:gd name="T17" fmla="*/ 0 h 99"/>
              <a:gd name="T18" fmla="*/ 48 w 98"/>
              <a:gd name="T19" fmla="*/ 79 h 99"/>
              <a:gd name="T20" fmla="*/ 35 w 98"/>
              <a:gd name="T21" fmla="*/ 99 h 99"/>
              <a:gd name="T22" fmla="*/ 29 w 98"/>
              <a:gd name="T23" fmla="*/ 95 h 99"/>
              <a:gd name="T24" fmla="*/ 43 w 98"/>
              <a:gd name="T25" fmla="*/ 76 h 99"/>
              <a:gd name="T26" fmla="*/ 47 w 98"/>
              <a:gd name="T27" fmla="*/ 57 h 99"/>
              <a:gd name="T28" fmla="*/ 50 w 98"/>
              <a:gd name="T29" fmla="*/ 63 h 99"/>
              <a:gd name="T30" fmla="*/ 65 w 98"/>
              <a:gd name="T31" fmla="*/ 18 h 99"/>
              <a:gd name="T32" fmla="*/ 47 w 98"/>
              <a:gd name="T33" fmla="*/ 32 h 99"/>
              <a:gd name="T34" fmla="*/ 46 w 98"/>
              <a:gd name="T35" fmla="*/ 34 h 99"/>
              <a:gd name="T36" fmla="*/ 47 w 98"/>
              <a:gd name="T37" fmla="*/ 57 h 99"/>
              <a:gd name="T38" fmla="*/ 28 w 98"/>
              <a:gd name="T39" fmla="*/ 63 h 99"/>
              <a:gd name="T40" fmla="*/ 16 w 98"/>
              <a:gd name="T41" fmla="*/ 24 h 99"/>
              <a:gd name="T42" fmla="*/ 16 w 98"/>
              <a:gd name="T43" fmla="*/ 24 h 99"/>
              <a:gd name="T44" fmla="*/ 33 w 98"/>
              <a:gd name="T45" fmla="*/ 61 h 99"/>
              <a:gd name="T46" fmla="*/ 13 w 98"/>
              <a:gd name="T47" fmla="*/ 21 h 99"/>
              <a:gd name="T48" fmla="*/ 10 w 98"/>
              <a:gd name="T49" fmla="*/ 44 h 99"/>
              <a:gd name="T50" fmla="*/ 28 w 98"/>
              <a:gd name="T51" fmla="*/ 63 h 99"/>
              <a:gd name="T52" fmla="*/ 55 w 98"/>
              <a:gd name="T53" fmla="*/ 64 h 99"/>
              <a:gd name="T54" fmla="*/ 68 w 98"/>
              <a:gd name="T55" fmla="*/ 18 h 99"/>
              <a:gd name="T56" fmla="*/ 55 w 98"/>
              <a:gd name="T57" fmla="*/ 6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8" h="99">
                <a:moveTo>
                  <a:pt x="43" y="76"/>
                </a:moveTo>
                <a:cubicBezTo>
                  <a:pt x="42" y="75"/>
                  <a:pt x="41" y="73"/>
                  <a:pt x="40" y="70"/>
                </a:cubicBezTo>
                <a:cubicBezTo>
                  <a:pt x="39" y="71"/>
                  <a:pt x="38" y="73"/>
                  <a:pt x="37" y="74"/>
                </a:cubicBezTo>
                <a:cubicBezTo>
                  <a:pt x="35" y="76"/>
                  <a:pt x="35" y="76"/>
                  <a:pt x="35" y="76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2"/>
                  <a:pt x="4" y="62"/>
                  <a:pt x="2" y="45"/>
                </a:cubicBezTo>
                <a:cubicBezTo>
                  <a:pt x="0" y="28"/>
                  <a:pt x="10" y="19"/>
                  <a:pt x="7" y="10"/>
                </a:cubicBezTo>
                <a:cubicBezTo>
                  <a:pt x="21" y="13"/>
                  <a:pt x="33" y="19"/>
                  <a:pt x="40" y="26"/>
                </a:cubicBezTo>
                <a:cubicBezTo>
                  <a:pt x="52" y="11"/>
                  <a:pt x="67" y="11"/>
                  <a:pt x="71" y="0"/>
                </a:cubicBezTo>
                <a:cubicBezTo>
                  <a:pt x="98" y="38"/>
                  <a:pt x="94" y="74"/>
                  <a:pt x="48" y="79"/>
                </a:cubicBezTo>
                <a:cubicBezTo>
                  <a:pt x="44" y="86"/>
                  <a:pt x="40" y="93"/>
                  <a:pt x="35" y="99"/>
                </a:cubicBezTo>
                <a:cubicBezTo>
                  <a:pt x="29" y="95"/>
                  <a:pt x="29" y="95"/>
                  <a:pt x="29" y="95"/>
                </a:cubicBezTo>
                <a:cubicBezTo>
                  <a:pt x="34" y="89"/>
                  <a:pt x="39" y="83"/>
                  <a:pt x="43" y="76"/>
                </a:cubicBezTo>
                <a:close/>
                <a:moveTo>
                  <a:pt x="47" y="57"/>
                </a:moveTo>
                <a:cubicBezTo>
                  <a:pt x="48" y="60"/>
                  <a:pt x="49" y="62"/>
                  <a:pt x="50" y="63"/>
                </a:cubicBezTo>
                <a:cubicBezTo>
                  <a:pt x="56" y="49"/>
                  <a:pt x="61" y="33"/>
                  <a:pt x="65" y="18"/>
                </a:cubicBezTo>
                <a:cubicBezTo>
                  <a:pt x="61" y="22"/>
                  <a:pt x="53" y="24"/>
                  <a:pt x="47" y="32"/>
                </a:cubicBezTo>
                <a:cubicBezTo>
                  <a:pt x="47" y="33"/>
                  <a:pt x="46" y="33"/>
                  <a:pt x="46" y="34"/>
                </a:cubicBezTo>
                <a:cubicBezTo>
                  <a:pt x="50" y="41"/>
                  <a:pt x="50" y="49"/>
                  <a:pt x="47" y="57"/>
                </a:cubicBezTo>
                <a:close/>
                <a:moveTo>
                  <a:pt x="28" y="63"/>
                </a:moveTo>
                <a:cubicBezTo>
                  <a:pt x="25" y="49"/>
                  <a:pt x="22" y="36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22" y="33"/>
                  <a:pt x="29" y="46"/>
                  <a:pt x="33" y="61"/>
                </a:cubicBezTo>
                <a:cubicBezTo>
                  <a:pt x="47" y="44"/>
                  <a:pt x="38" y="27"/>
                  <a:pt x="13" y="21"/>
                </a:cubicBezTo>
                <a:cubicBezTo>
                  <a:pt x="15" y="27"/>
                  <a:pt x="9" y="33"/>
                  <a:pt x="10" y="44"/>
                </a:cubicBezTo>
                <a:cubicBezTo>
                  <a:pt x="11" y="56"/>
                  <a:pt x="24" y="61"/>
                  <a:pt x="28" y="63"/>
                </a:cubicBezTo>
                <a:close/>
                <a:moveTo>
                  <a:pt x="55" y="64"/>
                </a:moveTo>
                <a:cubicBezTo>
                  <a:pt x="80" y="60"/>
                  <a:pt x="83" y="40"/>
                  <a:pt x="68" y="18"/>
                </a:cubicBezTo>
                <a:cubicBezTo>
                  <a:pt x="67" y="31"/>
                  <a:pt x="62" y="48"/>
                  <a:pt x="55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</a:endParaRPr>
          </a:p>
        </p:txBody>
      </p: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55180" y="2769538"/>
            <a:ext cx="244475" cy="384175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</a:endParaRPr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34653" y="2727485"/>
            <a:ext cx="347663" cy="357188"/>
          </a:xfrm>
          <a:custGeom>
            <a:avLst/>
            <a:gdLst>
              <a:gd name="T0" fmla="*/ 5 w 96"/>
              <a:gd name="T1" fmla="*/ 42 h 99"/>
              <a:gd name="T2" fmla="*/ 74 w 96"/>
              <a:gd name="T3" fmla="*/ 42 h 99"/>
              <a:gd name="T4" fmla="*/ 77 w 96"/>
              <a:gd name="T5" fmla="*/ 41 h 99"/>
              <a:gd name="T6" fmla="*/ 91 w 96"/>
              <a:gd name="T7" fmla="*/ 47 h 99"/>
              <a:gd name="T8" fmla="*/ 96 w 96"/>
              <a:gd name="T9" fmla="*/ 60 h 99"/>
              <a:gd name="T10" fmla="*/ 91 w 96"/>
              <a:gd name="T11" fmla="*/ 73 h 99"/>
              <a:gd name="T12" fmla="*/ 77 w 96"/>
              <a:gd name="T13" fmla="*/ 78 h 99"/>
              <a:gd name="T14" fmla="*/ 68 w 96"/>
              <a:gd name="T15" fmla="*/ 76 h 99"/>
              <a:gd name="T16" fmla="*/ 62 w 96"/>
              <a:gd name="T17" fmla="*/ 85 h 99"/>
              <a:gd name="T18" fmla="*/ 67 w 96"/>
              <a:gd name="T19" fmla="*/ 85 h 99"/>
              <a:gd name="T20" fmla="*/ 84 w 96"/>
              <a:gd name="T21" fmla="*/ 85 h 99"/>
              <a:gd name="T22" fmla="*/ 71 w 96"/>
              <a:gd name="T23" fmla="*/ 99 h 99"/>
              <a:gd name="T24" fmla="*/ 17 w 96"/>
              <a:gd name="T25" fmla="*/ 99 h 99"/>
              <a:gd name="T26" fmla="*/ 12 w 96"/>
              <a:gd name="T27" fmla="*/ 99 h 99"/>
              <a:gd name="T28" fmla="*/ 0 w 96"/>
              <a:gd name="T29" fmla="*/ 85 h 99"/>
              <a:gd name="T30" fmla="*/ 17 w 96"/>
              <a:gd name="T31" fmla="*/ 85 h 99"/>
              <a:gd name="T32" fmla="*/ 21 w 96"/>
              <a:gd name="T33" fmla="*/ 85 h 99"/>
              <a:gd name="T34" fmla="*/ 5 w 96"/>
              <a:gd name="T35" fmla="*/ 42 h 99"/>
              <a:gd name="T36" fmla="*/ 56 w 96"/>
              <a:gd name="T37" fmla="*/ 36 h 99"/>
              <a:gd name="T38" fmla="*/ 55 w 96"/>
              <a:gd name="T39" fmla="*/ 6 h 99"/>
              <a:gd name="T40" fmla="*/ 56 w 96"/>
              <a:gd name="T41" fmla="*/ 36 h 99"/>
              <a:gd name="T42" fmla="*/ 43 w 96"/>
              <a:gd name="T43" fmla="*/ 30 h 99"/>
              <a:gd name="T44" fmla="*/ 42 w 96"/>
              <a:gd name="T45" fmla="*/ 0 h 99"/>
              <a:gd name="T46" fmla="*/ 43 w 96"/>
              <a:gd name="T47" fmla="*/ 30 h 99"/>
              <a:gd name="T48" fmla="*/ 30 w 96"/>
              <a:gd name="T49" fmla="*/ 34 h 99"/>
              <a:gd name="T50" fmla="*/ 29 w 96"/>
              <a:gd name="T51" fmla="*/ 4 h 99"/>
              <a:gd name="T52" fmla="*/ 30 w 96"/>
              <a:gd name="T53" fmla="*/ 34 h 99"/>
              <a:gd name="T54" fmla="*/ 15 w 96"/>
              <a:gd name="T55" fmla="*/ 53 h 99"/>
              <a:gd name="T56" fmla="*/ 26 w 96"/>
              <a:gd name="T57" fmla="*/ 80 h 99"/>
              <a:gd name="T58" fmla="*/ 33 w 96"/>
              <a:gd name="T59" fmla="*/ 75 h 99"/>
              <a:gd name="T60" fmla="*/ 24 w 96"/>
              <a:gd name="T61" fmla="*/ 52 h 99"/>
              <a:gd name="T62" fmla="*/ 15 w 96"/>
              <a:gd name="T63" fmla="*/ 53 h 99"/>
              <a:gd name="T64" fmla="*/ 77 w 96"/>
              <a:gd name="T65" fmla="*/ 50 h 99"/>
              <a:gd name="T66" fmla="*/ 72 w 96"/>
              <a:gd name="T67" fmla="*/ 68 h 99"/>
              <a:gd name="T68" fmla="*/ 77 w 96"/>
              <a:gd name="T69" fmla="*/ 70 h 99"/>
              <a:gd name="T70" fmla="*/ 84 w 96"/>
              <a:gd name="T71" fmla="*/ 67 h 99"/>
              <a:gd name="T72" fmla="*/ 87 w 96"/>
              <a:gd name="T73" fmla="*/ 60 h 99"/>
              <a:gd name="T74" fmla="*/ 84 w 96"/>
              <a:gd name="T75" fmla="*/ 53 h 99"/>
              <a:gd name="T76" fmla="*/ 77 w 96"/>
              <a:gd name="T77" fmla="*/ 50 h 99"/>
              <a:gd name="T78" fmla="*/ 77 w 96"/>
              <a:gd name="T79" fmla="*/ 5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99">
                <a:moveTo>
                  <a:pt x="5" y="42"/>
                </a:moveTo>
                <a:cubicBezTo>
                  <a:pt x="28" y="42"/>
                  <a:pt x="51" y="42"/>
                  <a:pt x="74" y="42"/>
                </a:cubicBezTo>
                <a:cubicBezTo>
                  <a:pt x="75" y="41"/>
                  <a:pt x="76" y="41"/>
                  <a:pt x="77" y="41"/>
                </a:cubicBezTo>
                <a:cubicBezTo>
                  <a:pt x="83" y="41"/>
                  <a:pt x="87" y="43"/>
                  <a:pt x="91" y="47"/>
                </a:cubicBezTo>
                <a:cubicBezTo>
                  <a:pt x="94" y="50"/>
                  <a:pt x="96" y="55"/>
                  <a:pt x="96" y="60"/>
                </a:cubicBezTo>
                <a:cubicBezTo>
                  <a:pt x="96" y="65"/>
                  <a:pt x="94" y="70"/>
                  <a:pt x="91" y="73"/>
                </a:cubicBezTo>
                <a:cubicBezTo>
                  <a:pt x="87" y="76"/>
                  <a:pt x="83" y="78"/>
                  <a:pt x="77" y="78"/>
                </a:cubicBezTo>
                <a:cubicBezTo>
                  <a:pt x="74" y="78"/>
                  <a:pt x="71" y="78"/>
                  <a:pt x="68" y="76"/>
                </a:cubicBezTo>
                <a:cubicBezTo>
                  <a:pt x="67" y="79"/>
                  <a:pt x="65" y="82"/>
                  <a:pt x="62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71" y="99"/>
                  <a:pt x="71" y="99"/>
                  <a:pt x="71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0" y="85"/>
                  <a:pt x="0" y="85"/>
                  <a:pt x="0" y="85"/>
                </a:cubicBezTo>
                <a:cubicBezTo>
                  <a:pt x="17" y="85"/>
                  <a:pt x="17" y="85"/>
                  <a:pt x="17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1" y="72"/>
                  <a:pt x="6" y="58"/>
                  <a:pt x="5" y="42"/>
                </a:cubicBezTo>
                <a:close/>
                <a:moveTo>
                  <a:pt x="56" y="36"/>
                </a:moveTo>
                <a:cubicBezTo>
                  <a:pt x="42" y="15"/>
                  <a:pt x="59" y="19"/>
                  <a:pt x="55" y="6"/>
                </a:cubicBezTo>
                <a:cubicBezTo>
                  <a:pt x="64" y="18"/>
                  <a:pt x="50" y="19"/>
                  <a:pt x="56" y="36"/>
                </a:cubicBezTo>
                <a:close/>
                <a:moveTo>
                  <a:pt x="43" y="30"/>
                </a:moveTo>
                <a:cubicBezTo>
                  <a:pt x="37" y="13"/>
                  <a:pt x="51" y="12"/>
                  <a:pt x="42" y="0"/>
                </a:cubicBezTo>
                <a:cubicBezTo>
                  <a:pt x="46" y="14"/>
                  <a:pt x="29" y="10"/>
                  <a:pt x="43" y="30"/>
                </a:cubicBezTo>
                <a:close/>
                <a:moveTo>
                  <a:pt x="30" y="34"/>
                </a:moveTo>
                <a:cubicBezTo>
                  <a:pt x="16" y="14"/>
                  <a:pt x="33" y="18"/>
                  <a:pt x="29" y="4"/>
                </a:cubicBezTo>
                <a:cubicBezTo>
                  <a:pt x="38" y="17"/>
                  <a:pt x="24" y="17"/>
                  <a:pt x="30" y="34"/>
                </a:cubicBezTo>
                <a:close/>
                <a:moveTo>
                  <a:pt x="15" y="53"/>
                </a:moveTo>
                <a:cubicBezTo>
                  <a:pt x="17" y="62"/>
                  <a:pt x="21" y="72"/>
                  <a:pt x="26" y="80"/>
                </a:cubicBezTo>
                <a:cubicBezTo>
                  <a:pt x="33" y="75"/>
                  <a:pt x="33" y="75"/>
                  <a:pt x="33" y="75"/>
                </a:cubicBezTo>
                <a:cubicBezTo>
                  <a:pt x="29" y="68"/>
                  <a:pt x="25" y="59"/>
                  <a:pt x="24" y="52"/>
                </a:cubicBezTo>
                <a:cubicBezTo>
                  <a:pt x="15" y="53"/>
                  <a:pt x="15" y="53"/>
                  <a:pt x="15" y="53"/>
                </a:cubicBezTo>
                <a:close/>
                <a:moveTo>
                  <a:pt x="77" y="50"/>
                </a:moveTo>
                <a:cubicBezTo>
                  <a:pt x="76" y="56"/>
                  <a:pt x="74" y="62"/>
                  <a:pt x="72" y="68"/>
                </a:cubicBezTo>
                <a:cubicBezTo>
                  <a:pt x="74" y="69"/>
                  <a:pt x="75" y="70"/>
                  <a:pt x="77" y="70"/>
                </a:cubicBezTo>
                <a:cubicBezTo>
                  <a:pt x="80" y="70"/>
                  <a:pt x="83" y="69"/>
                  <a:pt x="84" y="67"/>
                </a:cubicBezTo>
                <a:cubicBezTo>
                  <a:pt x="86" y="65"/>
                  <a:pt x="87" y="63"/>
                  <a:pt x="87" y="60"/>
                </a:cubicBezTo>
                <a:cubicBezTo>
                  <a:pt x="87" y="57"/>
                  <a:pt x="86" y="55"/>
                  <a:pt x="84" y="53"/>
                </a:cubicBezTo>
                <a:cubicBezTo>
                  <a:pt x="83" y="51"/>
                  <a:pt x="80" y="50"/>
                  <a:pt x="77" y="50"/>
                </a:cubicBezTo>
                <a:cubicBezTo>
                  <a:pt x="77" y="50"/>
                  <a:pt x="77" y="50"/>
                  <a:pt x="77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02008" y="5630768"/>
            <a:ext cx="2068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141893" y="5230658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4140472" y="5630768"/>
            <a:ext cx="2068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480357" y="5230658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478936" y="5630768"/>
            <a:ext cx="2068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818821" y="5230658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2543223" y="1815995"/>
            <a:ext cx="2068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2883108" y="1415885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64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5874290" y="1815995"/>
            <a:ext cx="2068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6214175" y="1415885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64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9205357" y="1815995"/>
            <a:ext cx="2068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9545242" y="1415885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64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6464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328931" y="3331937"/>
            <a:ext cx="2095611" cy="766220"/>
            <a:chOff x="690577" y="4453370"/>
            <a:chExt cx="2095611" cy="766220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10800000">
              <a:off x="690577" y="4453370"/>
              <a:ext cx="2095611" cy="766220"/>
            </a:xfrm>
            <a:custGeom>
              <a:avLst/>
              <a:gdLst>
                <a:gd name="connsiteX0" fmla="*/ 1047805 w 2095611"/>
                <a:gd name="connsiteY0" fmla="*/ 0 h 766220"/>
                <a:gd name="connsiteX1" fmla="*/ 1179914 w 2095611"/>
                <a:gd name="connsiteY1" fmla="*/ 205503 h 766220"/>
                <a:gd name="connsiteX2" fmla="*/ 2095611 w 2095611"/>
                <a:gd name="connsiteY2" fmla="*/ 205503 h 766220"/>
                <a:gd name="connsiteX3" fmla="*/ 2095611 w 2095611"/>
                <a:gd name="connsiteY3" fmla="*/ 766220 h 766220"/>
                <a:gd name="connsiteX4" fmla="*/ 0 w 2095611"/>
                <a:gd name="connsiteY4" fmla="*/ 766220 h 766220"/>
                <a:gd name="connsiteX5" fmla="*/ 0 w 2095611"/>
                <a:gd name="connsiteY5" fmla="*/ 205503 h 766220"/>
                <a:gd name="connsiteX6" fmla="*/ 915695 w 2095611"/>
                <a:gd name="connsiteY6" fmla="*/ 205503 h 76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611" h="766220">
                  <a:moveTo>
                    <a:pt x="1047805" y="0"/>
                  </a:moveTo>
                  <a:lnTo>
                    <a:pt x="1179914" y="205503"/>
                  </a:lnTo>
                  <a:lnTo>
                    <a:pt x="2095611" y="205503"/>
                  </a:lnTo>
                  <a:lnTo>
                    <a:pt x="2095611" y="766220"/>
                  </a:lnTo>
                  <a:lnTo>
                    <a:pt x="0" y="766220"/>
                  </a:lnTo>
                  <a:lnTo>
                    <a:pt x="0" y="205503"/>
                  </a:lnTo>
                  <a:lnTo>
                    <a:pt x="915695" y="205503"/>
                  </a:ln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932116" y="4548450"/>
              <a:ext cx="1793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424543" y="3121203"/>
            <a:ext cx="2095611" cy="766220"/>
            <a:chOff x="2786189" y="4242636"/>
            <a:chExt cx="2095611" cy="766220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2786189" y="4242636"/>
              <a:ext cx="2095611" cy="766220"/>
            </a:xfrm>
            <a:custGeom>
              <a:avLst/>
              <a:gdLst>
                <a:gd name="connsiteX0" fmla="*/ 1047805 w 2095611"/>
                <a:gd name="connsiteY0" fmla="*/ 0 h 766220"/>
                <a:gd name="connsiteX1" fmla="*/ 1179914 w 2095611"/>
                <a:gd name="connsiteY1" fmla="*/ 205503 h 766220"/>
                <a:gd name="connsiteX2" fmla="*/ 2095611 w 2095611"/>
                <a:gd name="connsiteY2" fmla="*/ 205503 h 766220"/>
                <a:gd name="connsiteX3" fmla="*/ 2095611 w 2095611"/>
                <a:gd name="connsiteY3" fmla="*/ 766220 h 766220"/>
                <a:gd name="connsiteX4" fmla="*/ 0 w 2095611"/>
                <a:gd name="connsiteY4" fmla="*/ 766220 h 766220"/>
                <a:gd name="connsiteX5" fmla="*/ 0 w 2095611"/>
                <a:gd name="connsiteY5" fmla="*/ 205503 h 766220"/>
                <a:gd name="connsiteX6" fmla="*/ 915695 w 2095611"/>
                <a:gd name="connsiteY6" fmla="*/ 205503 h 76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611" h="766220">
                  <a:moveTo>
                    <a:pt x="1047805" y="0"/>
                  </a:moveTo>
                  <a:lnTo>
                    <a:pt x="1179914" y="205503"/>
                  </a:lnTo>
                  <a:lnTo>
                    <a:pt x="2095611" y="205503"/>
                  </a:lnTo>
                  <a:lnTo>
                    <a:pt x="2095611" y="766220"/>
                  </a:lnTo>
                  <a:lnTo>
                    <a:pt x="0" y="766220"/>
                  </a:lnTo>
                  <a:lnTo>
                    <a:pt x="0" y="205503"/>
                  </a:lnTo>
                  <a:lnTo>
                    <a:pt x="915695" y="20550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3027728" y="4545301"/>
              <a:ext cx="1690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5503104" y="3331937"/>
            <a:ext cx="2095611" cy="766220"/>
            <a:chOff x="690577" y="4453370"/>
            <a:chExt cx="2095611" cy="766220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 rot="10800000">
              <a:off x="690577" y="4453370"/>
              <a:ext cx="2095611" cy="766220"/>
            </a:xfrm>
            <a:custGeom>
              <a:avLst/>
              <a:gdLst>
                <a:gd name="connsiteX0" fmla="*/ 1047805 w 2095611"/>
                <a:gd name="connsiteY0" fmla="*/ 0 h 766220"/>
                <a:gd name="connsiteX1" fmla="*/ 1179914 w 2095611"/>
                <a:gd name="connsiteY1" fmla="*/ 205503 h 766220"/>
                <a:gd name="connsiteX2" fmla="*/ 2095611 w 2095611"/>
                <a:gd name="connsiteY2" fmla="*/ 205503 h 766220"/>
                <a:gd name="connsiteX3" fmla="*/ 2095611 w 2095611"/>
                <a:gd name="connsiteY3" fmla="*/ 766220 h 766220"/>
                <a:gd name="connsiteX4" fmla="*/ 0 w 2095611"/>
                <a:gd name="connsiteY4" fmla="*/ 766220 h 766220"/>
                <a:gd name="connsiteX5" fmla="*/ 0 w 2095611"/>
                <a:gd name="connsiteY5" fmla="*/ 205503 h 766220"/>
                <a:gd name="connsiteX6" fmla="*/ 915695 w 2095611"/>
                <a:gd name="connsiteY6" fmla="*/ 205503 h 76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611" h="766220">
                  <a:moveTo>
                    <a:pt x="1047805" y="0"/>
                  </a:moveTo>
                  <a:lnTo>
                    <a:pt x="1179914" y="205503"/>
                  </a:lnTo>
                  <a:lnTo>
                    <a:pt x="2095611" y="205503"/>
                  </a:lnTo>
                  <a:lnTo>
                    <a:pt x="2095611" y="766220"/>
                  </a:lnTo>
                  <a:lnTo>
                    <a:pt x="0" y="766220"/>
                  </a:lnTo>
                  <a:lnTo>
                    <a:pt x="0" y="205503"/>
                  </a:lnTo>
                  <a:lnTo>
                    <a:pt x="915695" y="205503"/>
                  </a:lnTo>
                  <a:close/>
                </a:path>
              </a:pathLst>
            </a:custGeom>
            <a:solidFill>
              <a:srgbClr val="006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932116" y="4548450"/>
              <a:ext cx="1793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7581664" y="3123191"/>
            <a:ext cx="2095611" cy="766220"/>
            <a:chOff x="2786189" y="4242636"/>
            <a:chExt cx="2095611" cy="766220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786189" y="4242636"/>
              <a:ext cx="2095611" cy="766220"/>
            </a:xfrm>
            <a:custGeom>
              <a:avLst/>
              <a:gdLst>
                <a:gd name="connsiteX0" fmla="*/ 1047805 w 2095611"/>
                <a:gd name="connsiteY0" fmla="*/ 0 h 766220"/>
                <a:gd name="connsiteX1" fmla="*/ 1179914 w 2095611"/>
                <a:gd name="connsiteY1" fmla="*/ 205503 h 766220"/>
                <a:gd name="connsiteX2" fmla="*/ 2095611 w 2095611"/>
                <a:gd name="connsiteY2" fmla="*/ 205503 h 766220"/>
                <a:gd name="connsiteX3" fmla="*/ 2095611 w 2095611"/>
                <a:gd name="connsiteY3" fmla="*/ 766220 h 766220"/>
                <a:gd name="connsiteX4" fmla="*/ 0 w 2095611"/>
                <a:gd name="connsiteY4" fmla="*/ 766220 h 766220"/>
                <a:gd name="connsiteX5" fmla="*/ 0 w 2095611"/>
                <a:gd name="connsiteY5" fmla="*/ 205503 h 766220"/>
                <a:gd name="connsiteX6" fmla="*/ 915695 w 2095611"/>
                <a:gd name="connsiteY6" fmla="*/ 205503 h 76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611" h="766220">
                  <a:moveTo>
                    <a:pt x="1047805" y="0"/>
                  </a:moveTo>
                  <a:lnTo>
                    <a:pt x="1179914" y="205503"/>
                  </a:lnTo>
                  <a:lnTo>
                    <a:pt x="2095611" y="205503"/>
                  </a:lnTo>
                  <a:lnTo>
                    <a:pt x="2095611" y="766220"/>
                  </a:lnTo>
                  <a:lnTo>
                    <a:pt x="0" y="766220"/>
                  </a:lnTo>
                  <a:lnTo>
                    <a:pt x="0" y="205503"/>
                  </a:lnTo>
                  <a:lnTo>
                    <a:pt x="915695" y="20550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3027728" y="4545301"/>
              <a:ext cx="1690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1243173" y="4457531"/>
            <a:ext cx="21203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412158" y="1587569"/>
            <a:ext cx="21203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451344" y="4457531"/>
            <a:ext cx="21203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7581013" y="1587569"/>
            <a:ext cx="21203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9" r="26750"/>
          <a:stretch/>
        </p:blipFill>
        <p:spPr>
          <a:xfrm>
            <a:off x="9282023" y="3939182"/>
            <a:ext cx="1595886" cy="2727966"/>
          </a:xfrm>
          <a:prstGeom prst="rect">
            <a:avLst/>
          </a:prstGeom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t="7134" r="27983" b="24818"/>
          <a:stretch/>
        </p:blipFill>
        <p:spPr>
          <a:xfrm>
            <a:off x="10688127" y="5393884"/>
            <a:ext cx="1052424" cy="1318188"/>
          </a:xfrm>
          <a:prstGeom prst="rect">
            <a:avLst/>
          </a:prstGeom>
        </p:spPr>
      </p:pic>
      <p:sp>
        <p:nvSpPr>
          <p:cNvPr id="23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25613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" y="0"/>
            <a:ext cx="6139539" cy="6858000"/>
            <a:chOff x="3" y="0"/>
            <a:chExt cx="6691115" cy="6858000"/>
          </a:xfrm>
        </p:grpSpPr>
        <p:sp>
          <p:nvSpPr>
            <p:cNvPr id="352" name="出自【趣你的PPT】(微信:qunideppt)：最优质的PPT资源库"/>
            <p:cNvSpPr/>
            <p:nvPr/>
          </p:nvSpPr>
          <p:spPr>
            <a:xfrm>
              <a:off x="72606" y="0"/>
              <a:ext cx="6618512" cy="6858000"/>
            </a:xfrm>
            <a:prstGeom prst="homePlate">
              <a:avLst>
                <a:gd name="adj" fmla="val 31579"/>
              </a:avLst>
            </a:prstGeom>
            <a:solidFill>
              <a:srgbClr val="006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出自【趣你的PPT】(微信:qunideppt)：最优质的PPT资源库"/>
            <p:cNvSpPr/>
            <p:nvPr/>
          </p:nvSpPr>
          <p:spPr>
            <a:xfrm>
              <a:off x="3" y="0"/>
              <a:ext cx="6618512" cy="6858000"/>
            </a:xfrm>
            <a:prstGeom prst="homePlate">
              <a:avLst>
                <a:gd name="adj" fmla="val 3157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0" name="Group 349出自【趣你的PPT】(微信:qunideppt)：最优质的PPT资源库"/>
          <p:cNvGrpSpPr/>
          <p:nvPr/>
        </p:nvGrpSpPr>
        <p:grpSpPr>
          <a:xfrm>
            <a:off x="420914" y="989747"/>
            <a:ext cx="4789716" cy="4831388"/>
            <a:chOff x="390526" y="474663"/>
            <a:chExt cx="5253038" cy="5564187"/>
          </a:xfrm>
        </p:grpSpPr>
        <p:grpSp>
          <p:nvGrpSpPr>
            <p:cNvPr id="17" name="Group 205"/>
            <p:cNvGrpSpPr>
              <a:grpSpLocks/>
            </p:cNvGrpSpPr>
            <p:nvPr/>
          </p:nvGrpSpPr>
          <p:grpSpPr bwMode="auto">
            <a:xfrm>
              <a:off x="390526" y="474663"/>
              <a:ext cx="5253038" cy="5564187"/>
              <a:chOff x="246" y="299"/>
              <a:chExt cx="3309" cy="3505"/>
            </a:xfrm>
          </p:grpSpPr>
          <p:sp>
            <p:nvSpPr>
              <p:cNvPr id="1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20" y="522"/>
                <a:ext cx="254" cy="898"/>
              </a:xfrm>
              <a:custGeom>
                <a:avLst/>
                <a:gdLst>
                  <a:gd name="T0" fmla="*/ 156 w 156"/>
                  <a:gd name="T1" fmla="*/ 0 h 551"/>
                  <a:gd name="T2" fmla="*/ 0 w 156"/>
                  <a:gd name="T3" fmla="*/ 0 h 551"/>
                  <a:gd name="T4" fmla="*/ 39 w 156"/>
                  <a:gd name="T5" fmla="*/ 542 h 551"/>
                  <a:gd name="T6" fmla="*/ 121 w 156"/>
                  <a:gd name="T7" fmla="*/ 551 h 551"/>
                  <a:gd name="T8" fmla="*/ 156 w 156"/>
                  <a:gd name="T9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51">
                    <a:moveTo>
                      <a:pt x="15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3" y="143"/>
                      <a:pt x="39" y="542"/>
                      <a:pt x="39" y="542"/>
                    </a:cubicBezTo>
                    <a:cubicBezTo>
                      <a:pt x="121" y="551"/>
                      <a:pt x="121" y="551"/>
                      <a:pt x="121" y="551"/>
                    </a:cubicBezTo>
                    <a:cubicBezTo>
                      <a:pt x="100" y="398"/>
                      <a:pt x="146" y="72"/>
                      <a:pt x="156" y="0"/>
                    </a:cubicBezTo>
                    <a:close/>
                  </a:path>
                </a:pathLst>
              </a:custGeom>
              <a:solidFill>
                <a:srgbClr val="70CD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84" y="1037"/>
                <a:ext cx="728" cy="728"/>
              </a:xfrm>
              <a:custGeom>
                <a:avLst/>
                <a:gdLst>
                  <a:gd name="T0" fmla="*/ 13 w 447"/>
                  <a:gd name="T1" fmla="*/ 8 h 447"/>
                  <a:gd name="T2" fmla="*/ 439 w 447"/>
                  <a:gd name="T3" fmla="*/ 13 h 447"/>
                  <a:gd name="T4" fmla="*/ 434 w 447"/>
                  <a:gd name="T5" fmla="*/ 438 h 447"/>
                  <a:gd name="T6" fmla="*/ 8 w 447"/>
                  <a:gd name="T7" fmla="*/ 434 h 447"/>
                  <a:gd name="T8" fmla="*/ 13 w 447"/>
                  <a:gd name="T9" fmla="*/ 8 h 447"/>
                  <a:gd name="T10" fmla="*/ 0 w 447"/>
                  <a:gd name="T11" fmla="*/ 442 h 447"/>
                  <a:gd name="T12" fmla="*/ 442 w 447"/>
                  <a:gd name="T13" fmla="*/ 447 h 447"/>
                  <a:gd name="T14" fmla="*/ 447 w 447"/>
                  <a:gd name="T15" fmla="*/ 5 h 447"/>
                  <a:gd name="T16" fmla="*/ 5 w 447"/>
                  <a:gd name="T17" fmla="*/ 0 h 447"/>
                  <a:gd name="T18" fmla="*/ 0 w 447"/>
                  <a:gd name="T19" fmla="*/ 44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7" h="447">
                    <a:moveTo>
                      <a:pt x="13" y="8"/>
                    </a:moveTo>
                    <a:cubicBezTo>
                      <a:pt x="21" y="8"/>
                      <a:pt x="431" y="13"/>
                      <a:pt x="439" y="13"/>
                    </a:cubicBezTo>
                    <a:cubicBezTo>
                      <a:pt x="439" y="20"/>
                      <a:pt x="434" y="430"/>
                      <a:pt x="434" y="438"/>
                    </a:cubicBezTo>
                    <a:cubicBezTo>
                      <a:pt x="426" y="438"/>
                      <a:pt x="16" y="434"/>
                      <a:pt x="8" y="434"/>
                    </a:cubicBezTo>
                    <a:cubicBezTo>
                      <a:pt x="8" y="426"/>
                      <a:pt x="13" y="16"/>
                      <a:pt x="13" y="8"/>
                    </a:cubicBezTo>
                    <a:close/>
                    <a:moveTo>
                      <a:pt x="0" y="442"/>
                    </a:moveTo>
                    <a:cubicBezTo>
                      <a:pt x="442" y="447"/>
                      <a:pt x="442" y="447"/>
                      <a:pt x="442" y="447"/>
                    </a:cubicBezTo>
                    <a:cubicBezTo>
                      <a:pt x="447" y="5"/>
                      <a:pt x="447" y="5"/>
                      <a:pt x="447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442"/>
                      <a:pt x="0" y="442"/>
                      <a:pt x="0" y="442"/>
                    </a:cubicBezTo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74" y="1050"/>
                <a:ext cx="21" cy="707"/>
              </a:xfrm>
              <a:custGeom>
                <a:avLst/>
                <a:gdLst>
                  <a:gd name="T0" fmla="*/ 0 w 21"/>
                  <a:gd name="T1" fmla="*/ 707 h 707"/>
                  <a:gd name="T2" fmla="*/ 13 w 21"/>
                  <a:gd name="T3" fmla="*/ 707 h 707"/>
                  <a:gd name="T4" fmla="*/ 21 w 21"/>
                  <a:gd name="T5" fmla="*/ 0 h 707"/>
                  <a:gd name="T6" fmla="*/ 8 w 21"/>
                  <a:gd name="T7" fmla="*/ 0 h 707"/>
                  <a:gd name="T8" fmla="*/ 0 w 21"/>
                  <a:gd name="T9" fmla="*/ 707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07">
                    <a:moveTo>
                      <a:pt x="0" y="707"/>
                    </a:moveTo>
                    <a:lnTo>
                      <a:pt x="13" y="707"/>
                    </a:lnTo>
                    <a:lnTo>
                      <a:pt x="21" y="0"/>
                    </a:lnTo>
                    <a:lnTo>
                      <a:pt x="8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55" y="1048"/>
                <a:ext cx="21" cy="707"/>
              </a:xfrm>
              <a:custGeom>
                <a:avLst/>
                <a:gdLst>
                  <a:gd name="T0" fmla="*/ 0 w 21"/>
                  <a:gd name="T1" fmla="*/ 707 h 707"/>
                  <a:gd name="T2" fmla="*/ 15 w 21"/>
                  <a:gd name="T3" fmla="*/ 707 h 707"/>
                  <a:gd name="T4" fmla="*/ 21 w 21"/>
                  <a:gd name="T5" fmla="*/ 0 h 707"/>
                  <a:gd name="T6" fmla="*/ 8 w 21"/>
                  <a:gd name="T7" fmla="*/ 0 h 707"/>
                  <a:gd name="T8" fmla="*/ 0 w 21"/>
                  <a:gd name="T9" fmla="*/ 707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07">
                    <a:moveTo>
                      <a:pt x="0" y="707"/>
                    </a:moveTo>
                    <a:lnTo>
                      <a:pt x="15" y="707"/>
                    </a:lnTo>
                    <a:lnTo>
                      <a:pt x="21" y="0"/>
                    </a:lnTo>
                    <a:lnTo>
                      <a:pt x="8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38" y="1047"/>
                <a:ext cx="21" cy="706"/>
              </a:xfrm>
              <a:custGeom>
                <a:avLst/>
                <a:gdLst>
                  <a:gd name="T0" fmla="*/ 0 w 21"/>
                  <a:gd name="T1" fmla="*/ 706 h 706"/>
                  <a:gd name="T2" fmla="*/ 13 w 21"/>
                  <a:gd name="T3" fmla="*/ 706 h 706"/>
                  <a:gd name="T4" fmla="*/ 21 w 21"/>
                  <a:gd name="T5" fmla="*/ 0 h 706"/>
                  <a:gd name="T6" fmla="*/ 8 w 21"/>
                  <a:gd name="T7" fmla="*/ 0 h 706"/>
                  <a:gd name="T8" fmla="*/ 0 w 21"/>
                  <a:gd name="T9" fmla="*/ 706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06">
                    <a:moveTo>
                      <a:pt x="0" y="706"/>
                    </a:moveTo>
                    <a:lnTo>
                      <a:pt x="13" y="706"/>
                    </a:lnTo>
                    <a:lnTo>
                      <a:pt x="21" y="0"/>
                    </a:lnTo>
                    <a:lnTo>
                      <a:pt x="8" y="0"/>
                    </a:lnTo>
                    <a:lnTo>
                      <a:pt x="0" y="706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20" y="1045"/>
                <a:ext cx="22" cy="707"/>
              </a:xfrm>
              <a:custGeom>
                <a:avLst/>
                <a:gdLst>
                  <a:gd name="T0" fmla="*/ 0 w 22"/>
                  <a:gd name="T1" fmla="*/ 707 h 707"/>
                  <a:gd name="T2" fmla="*/ 13 w 22"/>
                  <a:gd name="T3" fmla="*/ 707 h 707"/>
                  <a:gd name="T4" fmla="*/ 22 w 22"/>
                  <a:gd name="T5" fmla="*/ 0 h 707"/>
                  <a:gd name="T6" fmla="*/ 9 w 22"/>
                  <a:gd name="T7" fmla="*/ 0 h 707"/>
                  <a:gd name="T8" fmla="*/ 0 w 22"/>
                  <a:gd name="T9" fmla="*/ 707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7">
                    <a:moveTo>
                      <a:pt x="0" y="707"/>
                    </a:moveTo>
                    <a:lnTo>
                      <a:pt x="13" y="707"/>
                    </a:lnTo>
                    <a:lnTo>
                      <a:pt x="22" y="0"/>
                    </a:lnTo>
                    <a:lnTo>
                      <a:pt x="9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02" y="1045"/>
                <a:ext cx="21" cy="705"/>
              </a:xfrm>
              <a:custGeom>
                <a:avLst/>
                <a:gdLst>
                  <a:gd name="T0" fmla="*/ 0 w 21"/>
                  <a:gd name="T1" fmla="*/ 705 h 705"/>
                  <a:gd name="T2" fmla="*/ 14 w 21"/>
                  <a:gd name="T3" fmla="*/ 705 h 705"/>
                  <a:gd name="T4" fmla="*/ 21 w 21"/>
                  <a:gd name="T5" fmla="*/ 0 h 705"/>
                  <a:gd name="T6" fmla="*/ 8 w 21"/>
                  <a:gd name="T7" fmla="*/ 0 h 705"/>
                  <a:gd name="T8" fmla="*/ 0 w 21"/>
                  <a:gd name="T9" fmla="*/ 705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05">
                    <a:moveTo>
                      <a:pt x="0" y="705"/>
                    </a:moveTo>
                    <a:lnTo>
                      <a:pt x="14" y="705"/>
                    </a:lnTo>
                    <a:lnTo>
                      <a:pt x="21" y="0"/>
                    </a:lnTo>
                    <a:lnTo>
                      <a:pt x="8" y="0"/>
                    </a:lnTo>
                    <a:lnTo>
                      <a:pt x="0" y="705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7" y="1154"/>
                <a:ext cx="707" cy="21"/>
              </a:xfrm>
              <a:custGeom>
                <a:avLst/>
                <a:gdLst>
                  <a:gd name="T0" fmla="*/ 0 w 707"/>
                  <a:gd name="T1" fmla="*/ 13 h 21"/>
                  <a:gd name="T2" fmla="*/ 707 w 707"/>
                  <a:gd name="T3" fmla="*/ 21 h 21"/>
                  <a:gd name="T4" fmla="*/ 707 w 707"/>
                  <a:gd name="T5" fmla="*/ 8 h 21"/>
                  <a:gd name="T6" fmla="*/ 0 w 707"/>
                  <a:gd name="T7" fmla="*/ 0 h 21"/>
                  <a:gd name="T8" fmla="*/ 0 w 707"/>
                  <a:gd name="T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21">
                    <a:moveTo>
                      <a:pt x="0" y="13"/>
                    </a:moveTo>
                    <a:lnTo>
                      <a:pt x="707" y="21"/>
                    </a:lnTo>
                    <a:lnTo>
                      <a:pt x="707" y="8"/>
                    </a:lnTo>
                    <a:lnTo>
                      <a:pt x="0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7" y="1271"/>
                <a:ext cx="705" cy="22"/>
              </a:xfrm>
              <a:custGeom>
                <a:avLst/>
                <a:gdLst>
                  <a:gd name="T0" fmla="*/ 0 w 705"/>
                  <a:gd name="T1" fmla="*/ 13 h 22"/>
                  <a:gd name="T2" fmla="*/ 705 w 705"/>
                  <a:gd name="T3" fmla="*/ 22 h 22"/>
                  <a:gd name="T4" fmla="*/ 705 w 705"/>
                  <a:gd name="T5" fmla="*/ 8 h 22"/>
                  <a:gd name="T6" fmla="*/ 0 w 705"/>
                  <a:gd name="T7" fmla="*/ 0 h 22"/>
                  <a:gd name="T8" fmla="*/ 0 w 705"/>
                  <a:gd name="T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22">
                    <a:moveTo>
                      <a:pt x="0" y="13"/>
                    </a:moveTo>
                    <a:lnTo>
                      <a:pt x="705" y="22"/>
                    </a:lnTo>
                    <a:lnTo>
                      <a:pt x="705" y="8"/>
                    </a:lnTo>
                    <a:lnTo>
                      <a:pt x="0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6" y="1390"/>
                <a:ext cx="706" cy="21"/>
              </a:xfrm>
              <a:custGeom>
                <a:avLst/>
                <a:gdLst>
                  <a:gd name="T0" fmla="*/ 0 w 706"/>
                  <a:gd name="T1" fmla="*/ 13 h 21"/>
                  <a:gd name="T2" fmla="*/ 706 w 706"/>
                  <a:gd name="T3" fmla="*/ 21 h 21"/>
                  <a:gd name="T4" fmla="*/ 706 w 706"/>
                  <a:gd name="T5" fmla="*/ 7 h 21"/>
                  <a:gd name="T6" fmla="*/ 0 w 706"/>
                  <a:gd name="T7" fmla="*/ 0 h 21"/>
                  <a:gd name="T8" fmla="*/ 0 w 706"/>
                  <a:gd name="T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6" h="21">
                    <a:moveTo>
                      <a:pt x="0" y="13"/>
                    </a:moveTo>
                    <a:lnTo>
                      <a:pt x="706" y="21"/>
                    </a:lnTo>
                    <a:lnTo>
                      <a:pt x="706" y="7"/>
                    </a:lnTo>
                    <a:lnTo>
                      <a:pt x="0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4" y="1507"/>
                <a:ext cx="707" cy="22"/>
              </a:xfrm>
              <a:custGeom>
                <a:avLst/>
                <a:gdLst>
                  <a:gd name="T0" fmla="*/ 0 w 707"/>
                  <a:gd name="T1" fmla="*/ 14 h 22"/>
                  <a:gd name="T2" fmla="*/ 707 w 707"/>
                  <a:gd name="T3" fmla="*/ 22 h 22"/>
                  <a:gd name="T4" fmla="*/ 707 w 707"/>
                  <a:gd name="T5" fmla="*/ 9 h 22"/>
                  <a:gd name="T6" fmla="*/ 0 w 707"/>
                  <a:gd name="T7" fmla="*/ 0 h 22"/>
                  <a:gd name="T8" fmla="*/ 0 w 707"/>
                  <a:gd name="T9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22">
                    <a:moveTo>
                      <a:pt x="0" y="14"/>
                    </a:moveTo>
                    <a:lnTo>
                      <a:pt x="707" y="22"/>
                    </a:lnTo>
                    <a:lnTo>
                      <a:pt x="707" y="9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" y="1625"/>
                <a:ext cx="707" cy="21"/>
              </a:xfrm>
              <a:custGeom>
                <a:avLst/>
                <a:gdLst>
                  <a:gd name="T0" fmla="*/ 0 w 707"/>
                  <a:gd name="T1" fmla="*/ 13 h 21"/>
                  <a:gd name="T2" fmla="*/ 707 w 707"/>
                  <a:gd name="T3" fmla="*/ 21 h 21"/>
                  <a:gd name="T4" fmla="*/ 707 w 707"/>
                  <a:gd name="T5" fmla="*/ 8 h 21"/>
                  <a:gd name="T6" fmla="*/ 0 w 707"/>
                  <a:gd name="T7" fmla="*/ 0 h 21"/>
                  <a:gd name="T8" fmla="*/ 0 w 707"/>
                  <a:gd name="T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21">
                    <a:moveTo>
                      <a:pt x="0" y="13"/>
                    </a:moveTo>
                    <a:lnTo>
                      <a:pt x="707" y="21"/>
                    </a:lnTo>
                    <a:lnTo>
                      <a:pt x="707" y="8"/>
                    </a:lnTo>
                    <a:lnTo>
                      <a:pt x="0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45" y="1095"/>
                <a:ext cx="444" cy="352"/>
              </a:xfrm>
              <a:custGeom>
                <a:avLst/>
                <a:gdLst>
                  <a:gd name="T0" fmla="*/ 0 w 273"/>
                  <a:gd name="T1" fmla="*/ 202 h 216"/>
                  <a:gd name="T2" fmla="*/ 198 w 273"/>
                  <a:gd name="T3" fmla="*/ 47 h 216"/>
                  <a:gd name="T4" fmla="*/ 155 w 273"/>
                  <a:gd name="T5" fmla="*/ 23 h 216"/>
                  <a:gd name="T6" fmla="*/ 273 w 273"/>
                  <a:gd name="T7" fmla="*/ 0 h 216"/>
                  <a:gd name="T8" fmla="*/ 223 w 273"/>
                  <a:gd name="T9" fmla="*/ 109 h 216"/>
                  <a:gd name="T10" fmla="*/ 209 w 273"/>
                  <a:gd name="T11" fmla="*/ 61 h 216"/>
                  <a:gd name="T12" fmla="*/ 11 w 273"/>
                  <a:gd name="T13" fmla="*/ 216 h 216"/>
                  <a:gd name="T14" fmla="*/ 0 w 273"/>
                  <a:gd name="T15" fmla="*/ 202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3" h="216">
                    <a:moveTo>
                      <a:pt x="0" y="202"/>
                    </a:moveTo>
                    <a:cubicBezTo>
                      <a:pt x="198" y="47"/>
                      <a:pt x="198" y="47"/>
                      <a:pt x="198" y="47"/>
                    </a:cubicBezTo>
                    <a:cubicBezTo>
                      <a:pt x="177" y="40"/>
                      <a:pt x="165" y="35"/>
                      <a:pt x="155" y="23"/>
                    </a:cubicBezTo>
                    <a:cubicBezTo>
                      <a:pt x="194" y="27"/>
                      <a:pt x="231" y="16"/>
                      <a:pt x="273" y="0"/>
                    </a:cubicBezTo>
                    <a:cubicBezTo>
                      <a:pt x="247" y="37"/>
                      <a:pt x="230" y="70"/>
                      <a:pt x="223" y="109"/>
                    </a:cubicBezTo>
                    <a:cubicBezTo>
                      <a:pt x="214" y="95"/>
                      <a:pt x="211" y="83"/>
                      <a:pt x="209" y="61"/>
                    </a:cubicBezTo>
                    <a:cubicBezTo>
                      <a:pt x="11" y="216"/>
                      <a:pt x="11" y="216"/>
                      <a:pt x="11" y="216"/>
                    </a:cubicBezTo>
                    <a:lnTo>
                      <a:pt x="0" y="202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45" y="1407"/>
                <a:ext cx="78" cy="92"/>
              </a:xfrm>
              <a:custGeom>
                <a:avLst/>
                <a:gdLst>
                  <a:gd name="T0" fmla="*/ 78 w 78"/>
                  <a:gd name="T1" fmla="*/ 74 h 92"/>
                  <a:gd name="T2" fmla="*/ 52 w 78"/>
                  <a:gd name="T3" fmla="*/ 92 h 92"/>
                  <a:gd name="T4" fmla="*/ 0 w 78"/>
                  <a:gd name="T5" fmla="*/ 17 h 92"/>
                  <a:gd name="T6" fmla="*/ 26 w 78"/>
                  <a:gd name="T7" fmla="*/ 0 h 92"/>
                  <a:gd name="T8" fmla="*/ 78 w 78"/>
                  <a:gd name="T9" fmla="*/ 7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78" y="74"/>
                    </a:moveTo>
                    <a:lnTo>
                      <a:pt x="52" y="92"/>
                    </a:lnTo>
                    <a:lnTo>
                      <a:pt x="0" y="17"/>
                    </a:lnTo>
                    <a:lnTo>
                      <a:pt x="26" y="0"/>
                    </a:lnTo>
                    <a:lnTo>
                      <a:pt x="78" y="74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8" y="1455"/>
                <a:ext cx="295" cy="233"/>
              </a:xfrm>
              <a:custGeom>
                <a:avLst/>
                <a:gdLst>
                  <a:gd name="T0" fmla="*/ 20 w 295"/>
                  <a:gd name="T1" fmla="*/ 233 h 233"/>
                  <a:gd name="T2" fmla="*/ 0 w 295"/>
                  <a:gd name="T3" fmla="*/ 209 h 233"/>
                  <a:gd name="T4" fmla="*/ 275 w 295"/>
                  <a:gd name="T5" fmla="*/ 0 h 233"/>
                  <a:gd name="T6" fmla="*/ 295 w 295"/>
                  <a:gd name="T7" fmla="*/ 25 h 233"/>
                  <a:gd name="T8" fmla="*/ 20 w 295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233">
                    <a:moveTo>
                      <a:pt x="20" y="233"/>
                    </a:moveTo>
                    <a:lnTo>
                      <a:pt x="0" y="209"/>
                    </a:lnTo>
                    <a:lnTo>
                      <a:pt x="275" y="0"/>
                    </a:lnTo>
                    <a:lnTo>
                      <a:pt x="295" y="25"/>
                    </a:lnTo>
                    <a:lnTo>
                      <a:pt x="20" y="233"/>
                    </a:lnTo>
                    <a:close/>
                  </a:path>
                </a:pathLst>
              </a:custGeom>
              <a:solidFill>
                <a:srgbClr val="BDD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6" y="1092"/>
                <a:ext cx="744" cy="834"/>
              </a:xfrm>
              <a:custGeom>
                <a:avLst/>
                <a:gdLst>
                  <a:gd name="T0" fmla="*/ 16 w 457"/>
                  <a:gd name="T1" fmla="*/ 107 h 512"/>
                  <a:gd name="T2" fmla="*/ 23 w 457"/>
                  <a:gd name="T3" fmla="*/ 128 h 512"/>
                  <a:gd name="T4" fmla="*/ 12 w 457"/>
                  <a:gd name="T5" fmla="*/ 132 h 512"/>
                  <a:gd name="T6" fmla="*/ 3 w 457"/>
                  <a:gd name="T7" fmla="*/ 151 h 512"/>
                  <a:gd name="T8" fmla="*/ 33 w 457"/>
                  <a:gd name="T9" fmla="*/ 232 h 512"/>
                  <a:gd name="T10" fmla="*/ 52 w 457"/>
                  <a:gd name="T11" fmla="*/ 241 h 512"/>
                  <a:gd name="T12" fmla="*/ 63 w 457"/>
                  <a:gd name="T13" fmla="*/ 237 h 512"/>
                  <a:gd name="T14" fmla="*/ 165 w 457"/>
                  <a:gd name="T15" fmla="*/ 512 h 512"/>
                  <a:gd name="T16" fmla="*/ 457 w 457"/>
                  <a:gd name="T17" fmla="*/ 405 h 512"/>
                  <a:gd name="T18" fmla="*/ 308 w 457"/>
                  <a:gd name="T19" fmla="*/ 0 h 512"/>
                  <a:gd name="T20" fmla="*/ 16 w 457"/>
                  <a:gd name="T21" fmla="*/ 10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7" h="512">
                    <a:moveTo>
                      <a:pt x="16" y="107"/>
                    </a:moveTo>
                    <a:cubicBezTo>
                      <a:pt x="23" y="128"/>
                      <a:pt x="23" y="128"/>
                      <a:pt x="23" y="128"/>
                    </a:cubicBezTo>
                    <a:cubicBezTo>
                      <a:pt x="12" y="132"/>
                      <a:pt x="12" y="132"/>
                      <a:pt x="12" y="132"/>
                    </a:cubicBezTo>
                    <a:cubicBezTo>
                      <a:pt x="4" y="135"/>
                      <a:pt x="0" y="143"/>
                      <a:pt x="3" y="151"/>
                    </a:cubicBezTo>
                    <a:cubicBezTo>
                      <a:pt x="33" y="232"/>
                      <a:pt x="33" y="232"/>
                      <a:pt x="33" y="232"/>
                    </a:cubicBezTo>
                    <a:cubicBezTo>
                      <a:pt x="35" y="240"/>
                      <a:pt x="44" y="244"/>
                      <a:pt x="52" y="241"/>
                    </a:cubicBezTo>
                    <a:cubicBezTo>
                      <a:pt x="63" y="237"/>
                      <a:pt x="63" y="237"/>
                      <a:pt x="63" y="237"/>
                    </a:cubicBezTo>
                    <a:cubicBezTo>
                      <a:pt x="165" y="512"/>
                      <a:pt x="165" y="512"/>
                      <a:pt x="165" y="512"/>
                    </a:cubicBezTo>
                    <a:cubicBezTo>
                      <a:pt x="457" y="405"/>
                      <a:pt x="457" y="405"/>
                      <a:pt x="457" y="405"/>
                    </a:cubicBezTo>
                    <a:cubicBezTo>
                      <a:pt x="308" y="0"/>
                      <a:pt x="308" y="0"/>
                      <a:pt x="308" y="0"/>
                    </a:cubicBezTo>
                    <a:lnTo>
                      <a:pt x="16" y="107"/>
                    </a:lnTo>
                    <a:close/>
                  </a:path>
                </a:pathLst>
              </a:custGeom>
              <a:solidFill>
                <a:srgbClr val="C8D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9" y="1144"/>
                <a:ext cx="566" cy="676"/>
              </a:xfrm>
              <a:custGeom>
                <a:avLst/>
                <a:gdLst>
                  <a:gd name="T0" fmla="*/ 27 w 566"/>
                  <a:gd name="T1" fmla="*/ 127 h 676"/>
                  <a:gd name="T2" fmla="*/ 0 w 566"/>
                  <a:gd name="T3" fmla="*/ 192 h 676"/>
                  <a:gd name="T4" fmla="*/ 177 w 566"/>
                  <a:gd name="T5" fmla="*/ 676 h 676"/>
                  <a:gd name="T6" fmla="*/ 566 w 566"/>
                  <a:gd name="T7" fmla="*/ 533 h 676"/>
                  <a:gd name="T8" fmla="*/ 371 w 566"/>
                  <a:gd name="T9" fmla="*/ 0 h 676"/>
                  <a:gd name="T10" fmla="*/ 27 w 566"/>
                  <a:gd name="T11" fmla="*/ 127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6" h="676">
                    <a:moveTo>
                      <a:pt x="27" y="127"/>
                    </a:moveTo>
                    <a:lnTo>
                      <a:pt x="0" y="192"/>
                    </a:lnTo>
                    <a:lnTo>
                      <a:pt x="177" y="676"/>
                    </a:lnTo>
                    <a:lnTo>
                      <a:pt x="566" y="533"/>
                    </a:lnTo>
                    <a:lnTo>
                      <a:pt x="371" y="0"/>
                    </a:lnTo>
                    <a:lnTo>
                      <a:pt x="27" y="1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" y="1203"/>
                <a:ext cx="167" cy="76"/>
              </a:xfrm>
              <a:custGeom>
                <a:avLst/>
                <a:gdLst>
                  <a:gd name="T0" fmla="*/ 17 w 103"/>
                  <a:gd name="T1" fmla="*/ 44 h 47"/>
                  <a:gd name="T2" fmla="*/ 3 w 103"/>
                  <a:gd name="T3" fmla="*/ 44 h 47"/>
                  <a:gd name="T4" fmla="*/ 1 w 103"/>
                  <a:gd name="T5" fmla="*/ 39 h 47"/>
                  <a:gd name="T6" fmla="*/ 12 w 103"/>
                  <a:gd name="T7" fmla="*/ 29 h 47"/>
                  <a:gd name="T8" fmla="*/ 85 w 103"/>
                  <a:gd name="T9" fmla="*/ 2 h 47"/>
                  <a:gd name="T10" fmla="*/ 100 w 103"/>
                  <a:gd name="T11" fmla="*/ 2 h 47"/>
                  <a:gd name="T12" fmla="*/ 102 w 103"/>
                  <a:gd name="T13" fmla="*/ 8 h 47"/>
                  <a:gd name="T14" fmla="*/ 91 w 103"/>
                  <a:gd name="T15" fmla="*/ 17 h 47"/>
                  <a:gd name="T16" fmla="*/ 17 w 103"/>
                  <a:gd name="T17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47">
                    <a:moveTo>
                      <a:pt x="17" y="44"/>
                    </a:moveTo>
                    <a:cubicBezTo>
                      <a:pt x="10" y="47"/>
                      <a:pt x="4" y="47"/>
                      <a:pt x="3" y="44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6"/>
                      <a:pt x="5" y="32"/>
                      <a:pt x="12" y="29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92" y="0"/>
                      <a:pt x="99" y="0"/>
                      <a:pt x="100" y="2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3" y="10"/>
                      <a:pt x="98" y="14"/>
                      <a:pt x="91" y="17"/>
                    </a:cubicBezTo>
                    <a:lnTo>
                      <a:pt x="17" y="44"/>
                    </a:lnTo>
                    <a:close/>
                  </a:path>
                </a:pathLst>
              </a:custGeom>
              <a:solidFill>
                <a:srgbClr val="00B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" y="1144"/>
                <a:ext cx="384" cy="673"/>
              </a:xfrm>
              <a:custGeom>
                <a:avLst/>
                <a:gdLst>
                  <a:gd name="T0" fmla="*/ 176 w 384"/>
                  <a:gd name="T1" fmla="*/ 0 h 673"/>
                  <a:gd name="T2" fmla="*/ 371 w 384"/>
                  <a:gd name="T3" fmla="*/ 533 h 673"/>
                  <a:gd name="T4" fmla="*/ 0 w 384"/>
                  <a:gd name="T5" fmla="*/ 670 h 673"/>
                  <a:gd name="T6" fmla="*/ 16 w 384"/>
                  <a:gd name="T7" fmla="*/ 673 h 673"/>
                  <a:gd name="T8" fmla="*/ 384 w 384"/>
                  <a:gd name="T9" fmla="*/ 539 h 673"/>
                  <a:gd name="T10" fmla="*/ 176 w 384"/>
                  <a:gd name="T11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673">
                    <a:moveTo>
                      <a:pt x="176" y="0"/>
                    </a:moveTo>
                    <a:lnTo>
                      <a:pt x="371" y="533"/>
                    </a:lnTo>
                    <a:lnTo>
                      <a:pt x="0" y="670"/>
                    </a:lnTo>
                    <a:lnTo>
                      <a:pt x="16" y="673"/>
                    </a:lnTo>
                    <a:lnTo>
                      <a:pt x="384" y="539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" y="1270"/>
                <a:ext cx="46" cy="65"/>
              </a:xfrm>
              <a:custGeom>
                <a:avLst/>
                <a:gdLst>
                  <a:gd name="T0" fmla="*/ 46 w 46"/>
                  <a:gd name="T1" fmla="*/ 49 h 65"/>
                  <a:gd name="T2" fmla="*/ 28 w 46"/>
                  <a:gd name="T3" fmla="*/ 0 h 65"/>
                  <a:gd name="T4" fmla="*/ 0 w 46"/>
                  <a:gd name="T5" fmla="*/ 65 h 65"/>
                  <a:gd name="T6" fmla="*/ 46 w 46"/>
                  <a:gd name="T7" fmla="*/ 4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65">
                    <a:moveTo>
                      <a:pt x="46" y="49"/>
                    </a:moveTo>
                    <a:lnTo>
                      <a:pt x="28" y="0"/>
                    </a:lnTo>
                    <a:lnTo>
                      <a:pt x="0" y="65"/>
                    </a:lnTo>
                    <a:lnTo>
                      <a:pt x="46" y="49"/>
                    </a:ln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2" y="1237"/>
                <a:ext cx="298" cy="124"/>
              </a:xfrm>
              <a:custGeom>
                <a:avLst/>
                <a:gdLst>
                  <a:gd name="T0" fmla="*/ 131 w 183"/>
                  <a:gd name="T1" fmla="*/ 19 h 76"/>
                  <a:gd name="T2" fmla="*/ 128 w 183"/>
                  <a:gd name="T3" fmla="*/ 23 h 76"/>
                  <a:gd name="T4" fmla="*/ 111 w 183"/>
                  <a:gd name="T5" fmla="*/ 29 h 76"/>
                  <a:gd name="T6" fmla="*/ 98 w 183"/>
                  <a:gd name="T7" fmla="*/ 31 h 76"/>
                  <a:gd name="T8" fmla="*/ 94 w 183"/>
                  <a:gd name="T9" fmla="*/ 36 h 76"/>
                  <a:gd name="T10" fmla="*/ 90 w 183"/>
                  <a:gd name="T11" fmla="*/ 41 h 76"/>
                  <a:gd name="T12" fmla="*/ 80 w 183"/>
                  <a:gd name="T13" fmla="*/ 42 h 76"/>
                  <a:gd name="T14" fmla="*/ 68 w 183"/>
                  <a:gd name="T15" fmla="*/ 44 h 76"/>
                  <a:gd name="T16" fmla="*/ 64 w 183"/>
                  <a:gd name="T17" fmla="*/ 49 h 76"/>
                  <a:gd name="T18" fmla="*/ 60 w 183"/>
                  <a:gd name="T19" fmla="*/ 54 h 76"/>
                  <a:gd name="T20" fmla="*/ 54 w 183"/>
                  <a:gd name="T21" fmla="*/ 55 h 76"/>
                  <a:gd name="T22" fmla="*/ 50 w 183"/>
                  <a:gd name="T23" fmla="*/ 55 h 76"/>
                  <a:gd name="T24" fmla="*/ 40 w 183"/>
                  <a:gd name="T25" fmla="*/ 60 h 76"/>
                  <a:gd name="T26" fmla="*/ 34 w 183"/>
                  <a:gd name="T27" fmla="*/ 64 h 76"/>
                  <a:gd name="T28" fmla="*/ 25 w 183"/>
                  <a:gd name="T29" fmla="*/ 64 h 76"/>
                  <a:gd name="T30" fmla="*/ 13 w 183"/>
                  <a:gd name="T31" fmla="*/ 68 h 76"/>
                  <a:gd name="T32" fmla="*/ 11 w 183"/>
                  <a:gd name="T33" fmla="*/ 72 h 76"/>
                  <a:gd name="T34" fmla="*/ 8 w 183"/>
                  <a:gd name="T35" fmla="*/ 73 h 76"/>
                  <a:gd name="T36" fmla="*/ 2 w 183"/>
                  <a:gd name="T37" fmla="*/ 69 h 76"/>
                  <a:gd name="T38" fmla="*/ 2 w 183"/>
                  <a:gd name="T39" fmla="*/ 69 h 76"/>
                  <a:gd name="T40" fmla="*/ 0 w 183"/>
                  <a:gd name="T41" fmla="*/ 71 h 76"/>
                  <a:gd name="T42" fmla="*/ 7 w 183"/>
                  <a:gd name="T43" fmla="*/ 76 h 76"/>
                  <a:gd name="T44" fmla="*/ 13 w 183"/>
                  <a:gd name="T45" fmla="*/ 73 h 76"/>
                  <a:gd name="T46" fmla="*/ 15 w 183"/>
                  <a:gd name="T47" fmla="*/ 70 h 76"/>
                  <a:gd name="T48" fmla="*/ 25 w 183"/>
                  <a:gd name="T49" fmla="*/ 67 h 76"/>
                  <a:gd name="T50" fmla="*/ 35 w 183"/>
                  <a:gd name="T51" fmla="*/ 67 h 76"/>
                  <a:gd name="T52" fmla="*/ 42 w 183"/>
                  <a:gd name="T53" fmla="*/ 62 h 76"/>
                  <a:gd name="T54" fmla="*/ 51 w 183"/>
                  <a:gd name="T55" fmla="*/ 57 h 76"/>
                  <a:gd name="T56" fmla="*/ 54 w 183"/>
                  <a:gd name="T57" fmla="*/ 57 h 76"/>
                  <a:gd name="T58" fmla="*/ 61 w 183"/>
                  <a:gd name="T59" fmla="*/ 56 h 76"/>
                  <a:gd name="T60" fmla="*/ 66 w 183"/>
                  <a:gd name="T61" fmla="*/ 51 h 76"/>
                  <a:gd name="T62" fmla="*/ 69 w 183"/>
                  <a:gd name="T63" fmla="*/ 47 h 76"/>
                  <a:gd name="T64" fmla="*/ 80 w 183"/>
                  <a:gd name="T65" fmla="*/ 45 h 76"/>
                  <a:gd name="T66" fmla="*/ 91 w 183"/>
                  <a:gd name="T67" fmla="*/ 43 h 76"/>
                  <a:gd name="T68" fmla="*/ 96 w 183"/>
                  <a:gd name="T69" fmla="*/ 37 h 76"/>
                  <a:gd name="T70" fmla="*/ 99 w 183"/>
                  <a:gd name="T71" fmla="*/ 33 h 76"/>
                  <a:gd name="T72" fmla="*/ 111 w 183"/>
                  <a:gd name="T73" fmla="*/ 31 h 76"/>
                  <a:gd name="T74" fmla="*/ 130 w 183"/>
                  <a:gd name="T75" fmla="*/ 24 h 76"/>
                  <a:gd name="T76" fmla="*/ 133 w 183"/>
                  <a:gd name="T77" fmla="*/ 21 h 76"/>
                  <a:gd name="T78" fmla="*/ 145 w 183"/>
                  <a:gd name="T79" fmla="*/ 18 h 76"/>
                  <a:gd name="T80" fmla="*/ 156 w 183"/>
                  <a:gd name="T81" fmla="*/ 17 h 76"/>
                  <a:gd name="T82" fmla="*/ 161 w 183"/>
                  <a:gd name="T83" fmla="*/ 12 h 76"/>
                  <a:gd name="T84" fmla="*/ 169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1 w 183"/>
                  <a:gd name="T91" fmla="*/ 0 h 76"/>
                  <a:gd name="T92" fmla="*/ 170 w 183"/>
                  <a:gd name="T93" fmla="*/ 5 h 76"/>
                  <a:gd name="T94" fmla="*/ 169 w 183"/>
                  <a:gd name="T95" fmla="*/ 5 h 76"/>
                  <a:gd name="T96" fmla="*/ 159 w 183"/>
                  <a:gd name="T97" fmla="*/ 11 h 76"/>
                  <a:gd name="T98" fmla="*/ 155 w 183"/>
                  <a:gd name="T99" fmla="*/ 15 h 76"/>
                  <a:gd name="T100" fmla="*/ 145 w 183"/>
                  <a:gd name="T101" fmla="*/ 15 h 76"/>
                  <a:gd name="T102" fmla="*/ 131 w 183"/>
                  <a:gd name="T103" fmla="*/ 1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1" y="19"/>
                    </a:moveTo>
                    <a:cubicBezTo>
                      <a:pt x="128" y="23"/>
                      <a:pt x="128" y="23"/>
                      <a:pt x="128" y="23"/>
                    </a:cubicBezTo>
                    <a:cubicBezTo>
                      <a:pt x="122" y="28"/>
                      <a:pt x="121" y="30"/>
                      <a:pt x="111" y="29"/>
                    </a:cubicBezTo>
                    <a:cubicBezTo>
                      <a:pt x="107" y="28"/>
                      <a:pt x="102" y="28"/>
                      <a:pt x="98" y="31"/>
                    </a:cubicBezTo>
                    <a:cubicBezTo>
                      <a:pt x="96" y="32"/>
                      <a:pt x="95" y="34"/>
                      <a:pt x="94" y="36"/>
                    </a:cubicBezTo>
                    <a:cubicBezTo>
                      <a:pt x="92" y="38"/>
                      <a:pt x="91" y="40"/>
                      <a:pt x="90" y="41"/>
                    </a:cubicBezTo>
                    <a:cubicBezTo>
                      <a:pt x="87" y="42"/>
                      <a:pt x="84" y="42"/>
                      <a:pt x="80" y="42"/>
                    </a:cubicBezTo>
                    <a:cubicBezTo>
                      <a:pt x="76" y="42"/>
                      <a:pt x="71" y="42"/>
                      <a:pt x="68" y="44"/>
                    </a:cubicBezTo>
                    <a:cubicBezTo>
                      <a:pt x="66" y="46"/>
                      <a:pt x="65" y="48"/>
                      <a:pt x="64" y="49"/>
                    </a:cubicBezTo>
                    <a:cubicBezTo>
                      <a:pt x="63" y="51"/>
                      <a:pt x="62" y="53"/>
                      <a:pt x="60" y="54"/>
                    </a:cubicBezTo>
                    <a:cubicBezTo>
                      <a:pt x="58" y="55"/>
                      <a:pt x="56" y="55"/>
                      <a:pt x="54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4" y="55"/>
                      <a:pt x="42" y="57"/>
                      <a:pt x="40" y="60"/>
                    </a:cubicBezTo>
                    <a:cubicBezTo>
                      <a:pt x="38" y="61"/>
                      <a:pt x="37" y="63"/>
                      <a:pt x="34" y="64"/>
                    </a:cubicBezTo>
                    <a:cubicBezTo>
                      <a:pt x="31" y="65"/>
                      <a:pt x="28" y="65"/>
                      <a:pt x="25" y="64"/>
                    </a:cubicBezTo>
                    <a:cubicBezTo>
                      <a:pt x="21" y="64"/>
                      <a:pt x="17" y="63"/>
                      <a:pt x="13" y="68"/>
                    </a:cubicBezTo>
                    <a:cubicBezTo>
                      <a:pt x="11" y="70"/>
                      <a:pt x="11" y="71"/>
                      <a:pt x="11" y="72"/>
                    </a:cubicBezTo>
                    <a:cubicBezTo>
                      <a:pt x="10" y="73"/>
                      <a:pt x="10" y="73"/>
                      <a:pt x="8" y="73"/>
                    </a:cubicBezTo>
                    <a:cubicBezTo>
                      <a:pt x="8" y="73"/>
                      <a:pt x="6" y="73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5" y="75"/>
                      <a:pt x="6" y="76"/>
                      <a:pt x="7" y="76"/>
                    </a:cubicBezTo>
                    <a:cubicBezTo>
                      <a:pt x="11" y="76"/>
                      <a:pt x="12" y="75"/>
                      <a:pt x="13" y="73"/>
                    </a:cubicBezTo>
                    <a:cubicBezTo>
                      <a:pt x="13" y="72"/>
                      <a:pt x="14" y="71"/>
                      <a:pt x="15" y="70"/>
                    </a:cubicBezTo>
                    <a:cubicBezTo>
                      <a:pt x="18" y="66"/>
                      <a:pt x="21" y="66"/>
                      <a:pt x="25" y="67"/>
                    </a:cubicBezTo>
                    <a:cubicBezTo>
                      <a:pt x="28" y="68"/>
                      <a:pt x="31" y="68"/>
                      <a:pt x="35" y="67"/>
                    </a:cubicBezTo>
                    <a:cubicBezTo>
                      <a:pt x="38" y="65"/>
                      <a:pt x="40" y="63"/>
                      <a:pt x="42" y="62"/>
                    </a:cubicBezTo>
                    <a:cubicBezTo>
                      <a:pt x="44" y="59"/>
                      <a:pt x="46" y="58"/>
                      <a:pt x="51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6" y="58"/>
                      <a:pt x="59" y="58"/>
                      <a:pt x="61" y="56"/>
                    </a:cubicBezTo>
                    <a:cubicBezTo>
                      <a:pt x="63" y="55"/>
                      <a:pt x="65" y="53"/>
                      <a:pt x="66" y="51"/>
                    </a:cubicBezTo>
                    <a:cubicBezTo>
                      <a:pt x="67" y="49"/>
                      <a:pt x="68" y="48"/>
                      <a:pt x="69" y="47"/>
                    </a:cubicBezTo>
                    <a:cubicBezTo>
                      <a:pt x="72" y="45"/>
                      <a:pt x="76" y="45"/>
                      <a:pt x="80" y="45"/>
                    </a:cubicBezTo>
                    <a:cubicBezTo>
                      <a:pt x="84" y="45"/>
                      <a:pt x="88" y="45"/>
                      <a:pt x="91" y="43"/>
                    </a:cubicBezTo>
                    <a:cubicBezTo>
                      <a:pt x="93" y="42"/>
                      <a:pt x="95" y="40"/>
                      <a:pt x="96" y="37"/>
                    </a:cubicBezTo>
                    <a:cubicBezTo>
                      <a:pt x="97" y="36"/>
                      <a:pt x="98" y="34"/>
                      <a:pt x="99" y="33"/>
                    </a:cubicBezTo>
                    <a:cubicBezTo>
                      <a:pt x="103" y="31"/>
                      <a:pt x="106" y="31"/>
                      <a:pt x="111" y="31"/>
                    </a:cubicBezTo>
                    <a:cubicBezTo>
                      <a:pt x="122" y="33"/>
                      <a:pt x="124" y="30"/>
                      <a:pt x="130" y="24"/>
                    </a:cubicBezTo>
                    <a:cubicBezTo>
                      <a:pt x="133" y="21"/>
                      <a:pt x="133" y="21"/>
                      <a:pt x="133" y="21"/>
                    </a:cubicBezTo>
                    <a:cubicBezTo>
                      <a:pt x="137" y="17"/>
                      <a:pt x="141" y="17"/>
                      <a:pt x="145" y="18"/>
                    </a:cubicBezTo>
                    <a:cubicBezTo>
                      <a:pt x="148" y="19"/>
                      <a:pt x="152" y="19"/>
                      <a:pt x="156" y="17"/>
                    </a:cubicBezTo>
                    <a:cubicBezTo>
                      <a:pt x="158" y="16"/>
                      <a:pt x="160" y="14"/>
                      <a:pt x="161" y="12"/>
                    </a:cubicBezTo>
                    <a:cubicBezTo>
                      <a:pt x="163" y="10"/>
                      <a:pt x="165" y="8"/>
                      <a:pt x="169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8"/>
                      <a:pt x="183" y="1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5"/>
                      <a:pt x="176" y="5"/>
                      <a:pt x="170" y="5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3" y="6"/>
                      <a:pt x="161" y="8"/>
                      <a:pt x="159" y="11"/>
                    </a:cubicBezTo>
                    <a:cubicBezTo>
                      <a:pt x="158" y="12"/>
                      <a:pt x="157" y="14"/>
                      <a:pt x="155" y="15"/>
                    </a:cubicBezTo>
                    <a:cubicBezTo>
                      <a:pt x="151" y="16"/>
                      <a:pt x="148" y="16"/>
                      <a:pt x="145" y="15"/>
                    </a:cubicBezTo>
                    <a:cubicBezTo>
                      <a:pt x="141" y="15"/>
                      <a:pt x="136" y="14"/>
                      <a:pt x="131" y="1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2" y="1270"/>
                <a:ext cx="309" cy="132"/>
              </a:xfrm>
              <a:custGeom>
                <a:avLst/>
                <a:gdLst>
                  <a:gd name="T0" fmla="*/ 175 w 190"/>
                  <a:gd name="T1" fmla="*/ 2 h 81"/>
                  <a:gd name="T2" fmla="*/ 173 w 190"/>
                  <a:gd name="T3" fmla="*/ 7 h 81"/>
                  <a:gd name="T4" fmla="*/ 171 w 190"/>
                  <a:gd name="T5" fmla="*/ 11 h 81"/>
                  <a:gd name="T6" fmla="*/ 164 w 190"/>
                  <a:gd name="T7" fmla="*/ 12 h 81"/>
                  <a:gd name="T8" fmla="*/ 158 w 190"/>
                  <a:gd name="T9" fmla="*/ 11 h 81"/>
                  <a:gd name="T10" fmla="*/ 150 w 190"/>
                  <a:gd name="T11" fmla="*/ 17 h 81"/>
                  <a:gd name="T12" fmla="*/ 148 w 190"/>
                  <a:gd name="T13" fmla="*/ 20 h 81"/>
                  <a:gd name="T14" fmla="*/ 132 w 190"/>
                  <a:gd name="T15" fmla="*/ 25 h 81"/>
                  <a:gd name="T16" fmla="*/ 119 w 190"/>
                  <a:gd name="T17" fmla="*/ 30 h 81"/>
                  <a:gd name="T18" fmla="*/ 113 w 190"/>
                  <a:gd name="T19" fmla="*/ 36 h 81"/>
                  <a:gd name="T20" fmla="*/ 105 w 190"/>
                  <a:gd name="T21" fmla="*/ 36 h 81"/>
                  <a:gd name="T22" fmla="*/ 93 w 190"/>
                  <a:gd name="T23" fmla="*/ 35 h 81"/>
                  <a:gd name="T24" fmla="*/ 86 w 190"/>
                  <a:gd name="T25" fmla="*/ 43 h 81"/>
                  <a:gd name="T26" fmla="*/ 78 w 190"/>
                  <a:gd name="T27" fmla="*/ 50 h 81"/>
                  <a:gd name="T28" fmla="*/ 68 w 190"/>
                  <a:gd name="T29" fmla="*/ 50 h 81"/>
                  <a:gd name="T30" fmla="*/ 51 w 190"/>
                  <a:gd name="T31" fmla="*/ 53 h 81"/>
                  <a:gd name="T32" fmla="*/ 45 w 190"/>
                  <a:gd name="T33" fmla="*/ 60 h 81"/>
                  <a:gd name="T34" fmla="*/ 33 w 190"/>
                  <a:gd name="T35" fmla="*/ 68 h 81"/>
                  <a:gd name="T36" fmla="*/ 29 w 190"/>
                  <a:gd name="T37" fmla="*/ 67 h 81"/>
                  <a:gd name="T38" fmla="*/ 13 w 190"/>
                  <a:gd name="T39" fmla="*/ 70 h 81"/>
                  <a:gd name="T40" fmla="*/ 10 w 190"/>
                  <a:gd name="T41" fmla="*/ 75 h 81"/>
                  <a:gd name="T42" fmla="*/ 8 w 190"/>
                  <a:gd name="T43" fmla="*/ 78 h 81"/>
                  <a:gd name="T44" fmla="*/ 4 w 190"/>
                  <a:gd name="T45" fmla="*/ 72 h 81"/>
                  <a:gd name="T46" fmla="*/ 2 w 190"/>
                  <a:gd name="T47" fmla="*/ 71 h 81"/>
                  <a:gd name="T48" fmla="*/ 0 w 190"/>
                  <a:gd name="T49" fmla="*/ 72 h 81"/>
                  <a:gd name="T50" fmla="*/ 1 w 190"/>
                  <a:gd name="T51" fmla="*/ 74 h 81"/>
                  <a:gd name="T52" fmla="*/ 7 w 190"/>
                  <a:gd name="T53" fmla="*/ 80 h 81"/>
                  <a:gd name="T54" fmla="*/ 13 w 190"/>
                  <a:gd name="T55" fmla="*/ 76 h 81"/>
                  <a:gd name="T56" fmla="*/ 15 w 190"/>
                  <a:gd name="T57" fmla="*/ 72 h 81"/>
                  <a:gd name="T58" fmla="*/ 29 w 190"/>
                  <a:gd name="T59" fmla="*/ 70 h 81"/>
                  <a:gd name="T60" fmla="*/ 33 w 190"/>
                  <a:gd name="T61" fmla="*/ 70 h 81"/>
                  <a:gd name="T62" fmla="*/ 48 w 190"/>
                  <a:gd name="T63" fmla="*/ 61 h 81"/>
                  <a:gd name="T64" fmla="*/ 52 w 190"/>
                  <a:gd name="T65" fmla="*/ 54 h 81"/>
                  <a:gd name="T66" fmla="*/ 68 w 190"/>
                  <a:gd name="T67" fmla="*/ 52 h 81"/>
                  <a:gd name="T68" fmla="*/ 78 w 190"/>
                  <a:gd name="T69" fmla="*/ 53 h 81"/>
                  <a:gd name="T70" fmla="*/ 88 w 190"/>
                  <a:gd name="T71" fmla="*/ 44 h 81"/>
                  <a:gd name="T72" fmla="*/ 94 w 190"/>
                  <a:gd name="T73" fmla="*/ 38 h 81"/>
                  <a:gd name="T74" fmla="*/ 104 w 190"/>
                  <a:gd name="T75" fmla="*/ 38 h 81"/>
                  <a:gd name="T76" fmla="*/ 115 w 190"/>
                  <a:gd name="T77" fmla="*/ 38 h 81"/>
                  <a:gd name="T78" fmla="*/ 121 w 190"/>
                  <a:gd name="T79" fmla="*/ 32 h 81"/>
                  <a:gd name="T80" fmla="*/ 131 w 190"/>
                  <a:gd name="T81" fmla="*/ 28 h 81"/>
                  <a:gd name="T82" fmla="*/ 150 w 190"/>
                  <a:gd name="T83" fmla="*/ 21 h 81"/>
                  <a:gd name="T84" fmla="*/ 152 w 190"/>
                  <a:gd name="T85" fmla="*/ 19 h 81"/>
                  <a:gd name="T86" fmla="*/ 158 w 190"/>
                  <a:gd name="T87" fmla="*/ 14 h 81"/>
                  <a:gd name="T88" fmla="*/ 164 w 190"/>
                  <a:gd name="T89" fmla="*/ 14 h 81"/>
                  <a:gd name="T90" fmla="*/ 173 w 190"/>
                  <a:gd name="T91" fmla="*/ 13 h 81"/>
                  <a:gd name="T92" fmla="*/ 175 w 190"/>
                  <a:gd name="T93" fmla="*/ 7 h 81"/>
                  <a:gd name="T94" fmla="*/ 177 w 190"/>
                  <a:gd name="T95" fmla="*/ 4 h 81"/>
                  <a:gd name="T96" fmla="*/ 183 w 190"/>
                  <a:gd name="T97" fmla="*/ 4 h 81"/>
                  <a:gd name="T98" fmla="*/ 188 w 190"/>
                  <a:gd name="T99" fmla="*/ 5 h 81"/>
                  <a:gd name="T100" fmla="*/ 190 w 190"/>
                  <a:gd name="T101" fmla="*/ 5 h 81"/>
                  <a:gd name="T102" fmla="*/ 189 w 190"/>
                  <a:gd name="T103" fmla="*/ 4 h 81"/>
                  <a:gd name="T104" fmla="*/ 190 w 190"/>
                  <a:gd name="T105" fmla="*/ 3 h 81"/>
                  <a:gd name="T106" fmla="*/ 187 w 190"/>
                  <a:gd name="T107" fmla="*/ 2 h 81"/>
                  <a:gd name="T108" fmla="*/ 187 w 190"/>
                  <a:gd name="T109" fmla="*/ 2 h 81"/>
                  <a:gd name="T110" fmla="*/ 187 w 190"/>
                  <a:gd name="T111" fmla="*/ 3 h 81"/>
                  <a:gd name="T112" fmla="*/ 184 w 190"/>
                  <a:gd name="T113" fmla="*/ 2 h 81"/>
                  <a:gd name="T114" fmla="*/ 175 w 190"/>
                  <a:gd name="T115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0" h="81">
                    <a:moveTo>
                      <a:pt x="175" y="2"/>
                    </a:moveTo>
                    <a:cubicBezTo>
                      <a:pt x="173" y="3"/>
                      <a:pt x="173" y="5"/>
                      <a:pt x="173" y="7"/>
                    </a:cubicBezTo>
                    <a:cubicBezTo>
                      <a:pt x="173" y="8"/>
                      <a:pt x="172" y="10"/>
                      <a:pt x="171" y="11"/>
                    </a:cubicBezTo>
                    <a:cubicBezTo>
                      <a:pt x="169" y="12"/>
                      <a:pt x="167" y="12"/>
                      <a:pt x="164" y="12"/>
                    </a:cubicBezTo>
                    <a:cubicBezTo>
                      <a:pt x="162" y="11"/>
                      <a:pt x="160" y="11"/>
                      <a:pt x="158" y="11"/>
                    </a:cubicBezTo>
                    <a:cubicBezTo>
                      <a:pt x="153" y="12"/>
                      <a:pt x="151" y="15"/>
                      <a:pt x="150" y="17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43" y="26"/>
                      <a:pt x="141" y="26"/>
                      <a:pt x="132" y="25"/>
                    </a:cubicBezTo>
                    <a:cubicBezTo>
                      <a:pt x="123" y="24"/>
                      <a:pt x="121" y="27"/>
                      <a:pt x="119" y="30"/>
                    </a:cubicBezTo>
                    <a:cubicBezTo>
                      <a:pt x="118" y="32"/>
                      <a:pt x="116" y="34"/>
                      <a:pt x="113" y="36"/>
                    </a:cubicBezTo>
                    <a:cubicBezTo>
                      <a:pt x="111" y="38"/>
                      <a:pt x="108" y="37"/>
                      <a:pt x="105" y="36"/>
                    </a:cubicBezTo>
                    <a:cubicBezTo>
                      <a:pt x="101" y="35"/>
                      <a:pt x="97" y="33"/>
                      <a:pt x="93" y="35"/>
                    </a:cubicBezTo>
                    <a:cubicBezTo>
                      <a:pt x="89" y="37"/>
                      <a:pt x="87" y="40"/>
                      <a:pt x="86" y="43"/>
                    </a:cubicBezTo>
                    <a:cubicBezTo>
                      <a:pt x="84" y="47"/>
                      <a:pt x="83" y="50"/>
                      <a:pt x="78" y="50"/>
                    </a:cubicBezTo>
                    <a:cubicBezTo>
                      <a:pt x="75" y="51"/>
                      <a:pt x="72" y="50"/>
                      <a:pt x="68" y="50"/>
                    </a:cubicBezTo>
                    <a:cubicBezTo>
                      <a:pt x="62" y="49"/>
                      <a:pt x="55" y="48"/>
                      <a:pt x="51" y="53"/>
                    </a:cubicBezTo>
                    <a:cubicBezTo>
                      <a:pt x="48" y="55"/>
                      <a:pt x="47" y="58"/>
                      <a:pt x="45" y="60"/>
                    </a:cubicBezTo>
                    <a:cubicBezTo>
                      <a:pt x="43" y="65"/>
                      <a:pt x="41" y="69"/>
                      <a:pt x="33" y="6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4" y="66"/>
                      <a:pt x="18" y="65"/>
                      <a:pt x="13" y="70"/>
                    </a:cubicBezTo>
                    <a:cubicBezTo>
                      <a:pt x="12" y="71"/>
                      <a:pt x="11" y="73"/>
                      <a:pt x="10" y="75"/>
                    </a:cubicBezTo>
                    <a:cubicBezTo>
                      <a:pt x="9" y="77"/>
                      <a:pt x="9" y="78"/>
                      <a:pt x="8" y="78"/>
                    </a:cubicBezTo>
                    <a:cubicBezTo>
                      <a:pt x="7" y="77"/>
                      <a:pt x="5" y="74"/>
                      <a:pt x="4" y="72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4" y="77"/>
                      <a:pt x="6" y="80"/>
                      <a:pt x="7" y="80"/>
                    </a:cubicBezTo>
                    <a:cubicBezTo>
                      <a:pt x="11" y="81"/>
                      <a:pt x="12" y="78"/>
                      <a:pt x="13" y="76"/>
                    </a:cubicBezTo>
                    <a:cubicBezTo>
                      <a:pt x="13" y="74"/>
                      <a:pt x="14" y="73"/>
                      <a:pt x="15" y="72"/>
                    </a:cubicBezTo>
                    <a:cubicBezTo>
                      <a:pt x="19" y="68"/>
                      <a:pt x="23" y="69"/>
                      <a:pt x="29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42" y="72"/>
                      <a:pt x="45" y="66"/>
                      <a:pt x="48" y="61"/>
                    </a:cubicBezTo>
                    <a:cubicBezTo>
                      <a:pt x="49" y="59"/>
                      <a:pt x="50" y="57"/>
                      <a:pt x="52" y="54"/>
                    </a:cubicBezTo>
                    <a:cubicBezTo>
                      <a:pt x="56" y="51"/>
                      <a:pt x="62" y="52"/>
                      <a:pt x="68" y="52"/>
                    </a:cubicBezTo>
                    <a:cubicBezTo>
                      <a:pt x="71" y="53"/>
                      <a:pt x="75" y="54"/>
                      <a:pt x="78" y="53"/>
                    </a:cubicBezTo>
                    <a:cubicBezTo>
                      <a:pt x="84" y="52"/>
                      <a:pt x="86" y="48"/>
                      <a:pt x="88" y="44"/>
                    </a:cubicBezTo>
                    <a:cubicBezTo>
                      <a:pt x="89" y="42"/>
                      <a:pt x="91" y="39"/>
                      <a:pt x="94" y="38"/>
                    </a:cubicBezTo>
                    <a:cubicBezTo>
                      <a:pt x="97" y="36"/>
                      <a:pt x="100" y="37"/>
                      <a:pt x="104" y="38"/>
                    </a:cubicBezTo>
                    <a:cubicBezTo>
                      <a:pt x="107" y="39"/>
                      <a:pt x="111" y="41"/>
                      <a:pt x="115" y="38"/>
                    </a:cubicBezTo>
                    <a:cubicBezTo>
                      <a:pt x="118" y="36"/>
                      <a:pt x="120" y="34"/>
                      <a:pt x="121" y="32"/>
                    </a:cubicBezTo>
                    <a:cubicBezTo>
                      <a:pt x="123" y="28"/>
                      <a:pt x="124" y="27"/>
                      <a:pt x="131" y="28"/>
                    </a:cubicBezTo>
                    <a:cubicBezTo>
                      <a:pt x="141" y="29"/>
                      <a:pt x="144" y="29"/>
                      <a:pt x="150" y="21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54" y="16"/>
                      <a:pt x="155" y="15"/>
                      <a:pt x="158" y="14"/>
                    </a:cubicBezTo>
                    <a:cubicBezTo>
                      <a:pt x="160" y="14"/>
                      <a:pt x="162" y="14"/>
                      <a:pt x="164" y="14"/>
                    </a:cubicBezTo>
                    <a:cubicBezTo>
                      <a:pt x="166" y="15"/>
                      <a:pt x="170" y="15"/>
                      <a:pt x="173" y="13"/>
                    </a:cubicBezTo>
                    <a:cubicBezTo>
                      <a:pt x="175" y="11"/>
                      <a:pt x="175" y="9"/>
                      <a:pt x="175" y="7"/>
                    </a:cubicBezTo>
                    <a:cubicBezTo>
                      <a:pt x="176" y="6"/>
                      <a:pt x="176" y="5"/>
                      <a:pt x="177" y="4"/>
                    </a:cubicBezTo>
                    <a:cubicBezTo>
                      <a:pt x="178" y="3"/>
                      <a:pt x="181" y="4"/>
                      <a:pt x="183" y="4"/>
                    </a:cubicBezTo>
                    <a:cubicBezTo>
                      <a:pt x="185" y="5"/>
                      <a:pt x="186" y="6"/>
                      <a:pt x="188" y="5"/>
                    </a:cubicBezTo>
                    <a:cubicBezTo>
                      <a:pt x="190" y="5"/>
                      <a:pt x="190" y="5"/>
                      <a:pt x="190" y="5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6" y="3"/>
                      <a:pt x="185" y="2"/>
                      <a:pt x="184" y="2"/>
                    </a:cubicBezTo>
                    <a:cubicBezTo>
                      <a:pt x="181" y="1"/>
                      <a:pt x="178" y="0"/>
                      <a:pt x="175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1" y="1315"/>
                <a:ext cx="299" cy="124"/>
              </a:xfrm>
              <a:custGeom>
                <a:avLst/>
                <a:gdLst>
                  <a:gd name="T0" fmla="*/ 131 w 183"/>
                  <a:gd name="T1" fmla="*/ 20 h 76"/>
                  <a:gd name="T2" fmla="*/ 127 w 183"/>
                  <a:gd name="T3" fmla="*/ 23 h 76"/>
                  <a:gd name="T4" fmla="*/ 111 w 183"/>
                  <a:gd name="T5" fmla="*/ 29 h 76"/>
                  <a:gd name="T6" fmla="*/ 97 w 183"/>
                  <a:gd name="T7" fmla="*/ 31 h 76"/>
                  <a:gd name="T8" fmla="*/ 93 w 183"/>
                  <a:gd name="T9" fmla="*/ 36 h 76"/>
                  <a:gd name="T10" fmla="*/ 89 w 183"/>
                  <a:gd name="T11" fmla="*/ 41 h 76"/>
                  <a:gd name="T12" fmla="*/ 80 w 183"/>
                  <a:gd name="T13" fmla="*/ 42 h 76"/>
                  <a:gd name="T14" fmla="*/ 67 w 183"/>
                  <a:gd name="T15" fmla="*/ 45 h 76"/>
                  <a:gd name="T16" fmla="*/ 63 w 183"/>
                  <a:gd name="T17" fmla="*/ 50 h 76"/>
                  <a:gd name="T18" fmla="*/ 60 w 183"/>
                  <a:gd name="T19" fmla="*/ 54 h 76"/>
                  <a:gd name="T20" fmla="*/ 53 w 183"/>
                  <a:gd name="T21" fmla="*/ 55 h 76"/>
                  <a:gd name="T22" fmla="*/ 50 w 183"/>
                  <a:gd name="T23" fmla="*/ 55 h 76"/>
                  <a:gd name="T24" fmla="*/ 39 w 183"/>
                  <a:gd name="T25" fmla="*/ 60 h 76"/>
                  <a:gd name="T26" fmla="*/ 33 w 183"/>
                  <a:gd name="T27" fmla="*/ 64 h 76"/>
                  <a:gd name="T28" fmla="*/ 25 w 183"/>
                  <a:gd name="T29" fmla="*/ 65 h 76"/>
                  <a:gd name="T30" fmla="*/ 12 w 183"/>
                  <a:gd name="T31" fmla="*/ 68 h 76"/>
                  <a:gd name="T32" fmla="*/ 10 w 183"/>
                  <a:gd name="T33" fmla="*/ 72 h 76"/>
                  <a:gd name="T34" fmla="*/ 7 w 183"/>
                  <a:gd name="T35" fmla="*/ 73 h 76"/>
                  <a:gd name="T36" fmla="*/ 2 w 183"/>
                  <a:gd name="T37" fmla="*/ 69 h 76"/>
                  <a:gd name="T38" fmla="*/ 1 w 183"/>
                  <a:gd name="T39" fmla="*/ 69 h 76"/>
                  <a:gd name="T40" fmla="*/ 0 w 183"/>
                  <a:gd name="T41" fmla="*/ 71 h 76"/>
                  <a:gd name="T42" fmla="*/ 7 w 183"/>
                  <a:gd name="T43" fmla="*/ 76 h 76"/>
                  <a:gd name="T44" fmla="*/ 13 w 183"/>
                  <a:gd name="T45" fmla="*/ 73 h 76"/>
                  <a:gd name="T46" fmla="*/ 14 w 183"/>
                  <a:gd name="T47" fmla="*/ 70 h 76"/>
                  <a:gd name="T48" fmla="*/ 24 w 183"/>
                  <a:gd name="T49" fmla="*/ 67 h 76"/>
                  <a:gd name="T50" fmla="*/ 35 w 183"/>
                  <a:gd name="T51" fmla="*/ 67 h 76"/>
                  <a:gd name="T52" fmla="*/ 41 w 183"/>
                  <a:gd name="T53" fmla="*/ 62 h 76"/>
                  <a:gd name="T54" fmla="*/ 50 w 183"/>
                  <a:gd name="T55" fmla="*/ 58 h 76"/>
                  <a:gd name="T56" fmla="*/ 53 w 183"/>
                  <a:gd name="T57" fmla="*/ 58 h 76"/>
                  <a:gd name="T58" fmla="*/ 61 w 183"/>
                  <a:gd name="T59" fmla="*/ 56 h 76"/>
                  <a:gd name="T60" fmla="*/ 66 w 183"/>
                  <a:gd name="T61" fmla="*/ 51 h 76"/>
                  <a:gd name="T62" fmla="*/ 69 w 183"/>
                  <a:gd name="T63" fmla="*/ 47 h 76"/>
                  <a:gd name="T64" fmla="*/ 80 w 183"/>
                  <a:gd name="T65" fmla="*/ 45 h 76"/>
                  <a:gd name="T66" fmla="*/ 91 w 183"/>
                  <a:gd name="T67" fmla="*/ 43 h 76"/>
                  <a:gd name="T68" fmla="*/ 96 w 183"/>
                  <a:gd name="T69" fmla="*/ 38 h 76"/>
                  <a:gd name="T70" fmla="*/ 99 w 183"/>
                  <a:gd name="T71" fmla="*/ 33 h 76"/>
                  <a:gd name="T72" fmla="*/ 111 w 183"/>
                  <a:gd name="T73" fmla="*/ 32 h 76"/>
                  <a:gd name="T74" fmla="*/ 129 w 183"/>
                  <a:gd name="T75" fmla="*/ 25 h 76"/>
                  <a:gd name="T76" fmla="*/ 132 w 183"/>
                  <a:gd name="T77" fmla="*/ 21 h 76"/>
                  <a:gd name="T78" fmla="*/ 145 w 183"/>
                  <a:gd name="T79" fmla="*/ 18 h 76"/>
                  <a:gd name="T80" fmla="*/ 156 w 183"/>
                  <a:gd name="T81" fmla="*/ 17 h 76"/>
                  <a:gd name="T82" fmla="*/ 161 w 183"/>
                  <a:gd name="T83" fmla="*/ 13 h 76"/>
                  <a:gd name="T84" fmla="*/ 169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0 w 183"/>
                  <a:gd name="T91" fmla="*/ 0 h 76"/>
                  <a:gd name="T92" fmla="*/ 170 w 183"/>
                  <a:gd name="T93" fmla="*/ 6 h 76"/>
                  <a:gd name="T94" fmla="*/ 168 w 183"/>
                  <a:gd name="T95" fmla="*/ 6 h 76"/>
                  <a:gd name="T96" fmla="*/ 159 w 183"/>
                  <a:gd name="T97" fmla="*/ 11 h 76"/>
                  <a:gd name="T98" fmla="*/ 154 w 183"/>
                  <a:gd name="T99" fmla="*/ 15 h 76"/>
                  <a:gd name="T100" fmla="*/ 145 w 183"/>
                  <a:gd name="T101" fmla="*/ 16 h 76"/>
                  <a:gd name="T102" fmla="*/ 131 w 183"/>
                  <a:gd name="T10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1" y="20"/>
                    </a:moveTo>
                    <a:cubicBezTo>
                      <a:pt x="127" y="23"/>
                      <a:pt x="127" y="23"/>
                      <a:pt x="127" y="23"/>
                    </a:cubicBezTo>
                    <a:cubicBezTo>
                      <a:pt x="122" y="29"/>
                      <a:pt x="120" y="30"/>
                      <a:pt x="111" y="29"/>
                    </a:cubicBezTo>
                    <a:cubicBezTo>
                      <a:pt x="106" y="28"/>
                      <a:pt x="102" y="28"/>
                      <a:pt x="97" y="31"/>
                    </a:cubicBezTo>
                    <a:cubicBezTo>
                      <a:pt x="96" y="32"/>
                      <a:pt x="94" y="34"/>
                      <a:pt x="93" y="36"/>
                    </a:cubicBezTo>
                    <a:cubicBezTo>
                      <a:pt x="92" y="38"/>
                      <a:pt x="91" y="40"/>
                      <a:pt x="89" y="41"/>
                    </a:cubicBezTo>
                    <a:cubicBezTo>
                      <a:pt x="87" y="42"/>
                      <a:pt x="83" y="42"/>
                      <a:pt x="80" y="42"/>
                    </a:cubicBezTo>
                    <a:cubicBezTo>
                      <a:pt x="76" y="42"/>
                      <a:pt x="71" y="42"/>
                      <a:pt x="67" y="45"/>
                    </a:cubicBezTo>
                    <a:cubicBezTo>
                      <a:pt x="66" y="46"/>
                      <a:pt x="64" y="48"/>
                      <a:pt x="63" y="50"/>
                    </a:cubicBezTo>
                    <a:cubicBezTo>
                      <a:pt x="62" y="52"/>
                      <a:pt x="61" y="53"/>
                      <a:pt x="60" y="54"/>
                    </a:cubicBezTo>
                    <a:cubicBezTo>
                      <a:pt x="58" y="55"/>
                      <a:pt x="56" y="55"/>
                      <a:pt x="53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4" y="55"/>
                      <a:pt x="42" y="58"/>
                      <a:pt x="39" y="60"/>
                    </a:cubicBezTo>
                    <a:cubicBezTo>
                      <a:pt x="38" y="62"/>
                      <a:pt x="36" y="63"/>
                      <a:pt x="33" y="64"/>
                    </a:cubicBezTo>
                    <a:cubicBezTo>
                      <a:pt x="30" y="66"/>
                      <a:pt x="28" y="65"/>
                      <a:pt x="25" y="65"/>
                    </a:cubicBezTo>
                    <a:cubicBezTo>
                      <a:pt x="21" y="64"/>
                      <a:pt x="17" y="63"/>
                      <a:pt x="12" y="68"/>
                    </a:cubicBezTo>
                    <a:cubicBezTo>
                      <a:pt x="11" y="70"/>
                      <a:pt x="11" y="71"/>
                      <a:pt x="10" y="72"/>
                    </a:cubicBezTo>
                    <a:cubicBezTo>
                      <a:pt x="10" y="74"/>
                      <a:pt x="10" y="74"/>
                      <a:pt x="7" y="73"/>
                    </a:cubicBezTo>
                    <a:cubicBezTo>
                      <a:pt x="7" y="73"/>
                      <a:pt x="6" y="73"/>
                      <a:pt x="2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5" y="75"/>
                      <a:pt x="6" y="76"/>
                      <a:pt x="7" y="76"/>
                    </a:cubicBezTo>
                    <a:cubicBezTo>
                      <a:pt x="11" y="76"/>
                      <a:pt x="12" y="75"/>
                      <a:pt x="13" y="73"/>
                    </a:cubicBezTo>
                    <a:cubicBezTo>
                      <a:pt x="13" y="72"/>
                      <a:pt x="13" y="71"/>
                      <a:pt x="14" y="70"/>
                    </a:cubicBezTo>
                    <a:cubicBezTo>
                      <a:pt x="18" y="66"/>
                      <a:pt x="20" y="66"/>
                      <a:pt x="24" y="67"/>
                    </a:cubicBezTo>
                    <a:cubicBezTo>
                      <a:pt x="27" y="68"/>
                      <a:pt x="31" y="69"/>
                      <a:pt x="35" y="67"/>
                    </a:cubicBezTo>
                    <a:cubicBezTo>
                      <a:pt x="38" y="65"/>
                      <a:pt x="40" y="64"/>
                      <a:pt x="41" y="62"/>
                    </a:cubicBezTo>
                    <a:cubicBezTo>
                      <a:pt x="44" y="60"/>
                      <a:pt x="45" y="58"/>
                      <a:pt x="50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6" y="58"/>
                      <a:pt x="58" y="58"/>
                      <a:pt x="61" y="56"/>
                    </a:cubicBezTo>
                    <a:cubicBezTo>
                      <a:pt x="63" y="55"/>
                      <a:pt x="64" y="53"/>
                      <a:pt x="66" y="51"/>
                    </a:cubicBezTo>
                    <a:cubicBezTo>
                      <a:pt x="67" y="49"/>
                      <a:pt x="68" y="48"/>
                      <a:pt x="69" y="47"/>
                    </a:cubicBezTo>
                    <a:cubicBezTo>
                      <a:pt x="72" y="45"/>
                      <a:pt x="76" y="45"/>
                      <a:pt x="80" y="45"/>
                    </a:cubicBezTo>
                    <a:cubicBezTo>
                      <a:pt x="84" y="45"/>
                      <a:pt x="87" y="45"/>
                      <a:pt x="91" y="43"/>
                    </a:cubicBezTo>
                    <a:cubicBezTo>
                      <a:pt x="93" y="42"/>
                      <a:pt x="94" y="40"/>
                      <a:pt x="96" y="38"/>
                    </a:cubicBezTo>
                    <a:cubicBezTo>
                      <a:pt x="97" y="36"/>
                      <a:pt x="98" y="34"/>
                      <a:pt x="99" y="33"/>
                    </a:cubicBezTo>
                    <a:cubicBezTo>
                      <a:pt x="102" y="31"/>
                      <a:pt x="106" y="31"/>
                      <a:pt x="111" y="32"/>
                    </a:cubicBezTo>
                    <a:cubicBezTo>
                      <a:pt x="121" y="33"/>
                      <a:pt x="124" y="31"/>
                      <a:pt x="129" y="25"/>
                    </a:cubicBezTo>
                    <a:cubicBezTo>
                      <a:pt x="132" y="21"/>
                      <a:pt x="132" y="21"/>
                      <a:pt x="132" y="21"/>
                    </a:cubicBezTo>
                    <a:cubicBezTo>
                      <a:pt x="137" y="17"/>
                      <a:pt x="140" y="18"/>
                      <a:pt x="145" y="18"/>
                    </a:cubicBezTo>
                    <a:cubicBezTo>
                      <a:pt x="148" y="19"/>
                      <a:pt x="152" y="19"/>
                      <a:pt x="156" y="17"/>
                    </a:cubicBezTo>
                    <a:cubicBezTo>
                      <a:pt x="158" y="16"/>
                      <a:pt x="160" y="14"/>
                      <a:pt x="161" y="13"/>
                    </a:cubicBezTo>
                    <a:cubicBezTo>
                      <a:pt x="163" y="10"/>
                      <a:pt x="164" y="9"/>
                      <a:pt x="169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8"/>
                      <a:pt x="183" y="1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79" y="5"/>
                      <a:pt x="175" y="6"/>
                      <a:pt x="170" y="6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3" y="6"/>
                      <a:pt x="161" y="9"/>
                      <a:pt x="159" y="11"/>
                    </a:cubicBezTo>
                    <a:cubicBezTo>
                      <a:pt x="158" y="13"/>
                      <a:pt x="156" y="14"/>
                      <a:pt x="154" y="15"/>
                    </a:cubicBezTo>
                    <a:cubicBezTo>
                      <a:pt x="151" y="17"/>
                      <a:pt x="148" y="16"/>
                      <a:pt x="145" y="16"/>
                    </a:cubicBezTo>
                    <a:cubicBezTo>
                      <a:pt x="141" y="15"/>
                      <a:pt x="136" y="14"/>
                      <a:pt x="131" y="20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" y="1348"/>
                <a:ext cx="310" cy="132"/>
              </a:xfrm>
              <a:custGeom>
                <a:avLst/>
                <a:gdLst>
                  <a:gd name="T0" fmla="*/ 175 w 190"/>
                  <a:gd name="T1" fmla="*/ 2 h 81"/>
                  <a:gd name="T2" fmla="*/ 173 w 190"/>
                  <a:gd name="T3" fmla="*/ 7 h 81"/>
                  <a:gd name="T4" fmla="*/ 171 w 190"/>
                  <a:gd name="T5" fmla="*/ 11 h 81"/>
                  <a:gd name="T6" fmla="*/ 164 w 190"/>
                  <a:gd name="T7" fmla="*/ 12 h 81"/>
                  <a:gd name="T8" fmla="*/ 158 w 190"/>
                  <a:gd name="T9" fmla="*/ 12 h 81"/>
                  <a:gd name="T10" fmla="*/ 149 w 190"/>
                  <a:gd name="T11" fmla="*/ 18 h 81"/>
                  <a:gd name="T12" fmla="*/ 148 w 190"/>
                  <a:gd name="T13" fmla="*/ 20 h 81"/>
                  <a:gd name="T14" fmla="*/ 132 w 190"/>
                  <a:gd name="T15" fmla="*/ 25 h 81"/>
                  <a:gd name="T16" fmla="*/ 119 w 190"/>
                  <a:gd name="T17" fmla="*/ 30 h 81"/>
                  <a:gd name="T18" fmla="*/ 113 w 190"/>
                  <a:gd name="T19" fmla="*/ 36 h 81"/>
                  <a:gd name="T20" fmla="*/ 104 w 190"/>
                  <a:gd name="T21" fmla="*/ 36 h 81"/>
                  <a:gd name="T22" fmla="*/ 92 w 190"/>
                  <a:gd name="T23" fmla="*/ 36 h 81"/>
                  <a:gd name="T24" fmla="*/ 85 w 190"/>
                  <a:gd name="T25" fmla="*/ 44 h 81"/>
                  <a:gd name="T26" fmla="*/ 77 w 190"/>
                  <a:gd name="T27" fmla="*/ 51 h 81"/>
                  <a:gd name="T28" fmla="*/ 68 w 190"/>
                  <a:gd name="T29" fmla="*/ 50 h 81"/>
                  <a:gd name="T30" fmla="*/ 50 w 190"/>
                  <a:gd name="T31" fmla="*/ 53 h 81"/>
                  <a:gd name="T32" fmla="*/ 45 w 190"/>
                  <a:gd name="T33" fmla="*/ 60 h 81"/>
                  <a:gd name="T34" fmla="*/ 33 w 190"/>
                  <a:gd name="T35" fmla="*/ 68 h 81"/>
                  <a:gd name="T36" fmla="*/ 29 w 190"/>
                  <a:gd name="T37" fmla="*/ 67 h 81"/>
                  <a:gd name="T38" fmla="*/ 13 w 190"/>
                  <a:gd name="T39" fmla="*/ 71 h 81"/>
                  <a:gd name="T40" fmla="*/ 10 w 190"/>
                  <a:gd name="T41" fmla="*/ 75 h 81"/>
                  <a:gd name="T42" fmla="*/ 8 w 190"/>
                  <a:gd name="T43" fmla="*/ 78 h 81"/>
                  <a:gd name="T44" fmla="*/ 3 w 190"/>
                  <a:gd name="T45" fmla="*/ 73 h 81"/>
                  <a:gd name="T46" fmla="*/ 2 w 190"/>
                  <a:gd name="T47" fmla="*/ 71 h 81"/>
                  <a:gd name="T48" fmla="*/ 0 w 190"/>
                  <a:gd name="T49" fmla="*/ 73 h 81"/>
                  <a:gd name="T50" fmla="*/ 1 w 190"/>
                  <a:gd name="T51" fmla="*/ 74 h 81"/>
                  <a:gd name="T52" fmla="*/ 7 w 190"/>
                  <a:gd name="T53" fmla="*/ 80 h 81"/>
                  <a:gd name="T54" fmla="*/ 13 w 190"/>
                  <a:gd name="T55" fmla="*/ 76 h 81"/>
                  <a:gd name="T56" fmla="*/ 15 w 190"/>
                  <a:gd name="T57" fmla="*/ 72 h 81"/>
                  <a:gd name="T58" fmla="*/ 28 w 190"/>
                  <a:gd name="T59" fmla="*/ 70 h 81"/>
                  <a:gd name="T60" fmla="*/ 32 w 190"/>
                  <a:gd name="T61" fmla="*/ 71 h 81"/>
                  <a:gd name="T62" fmla="*/ 48 w 190"/>
                  <a:gd name="T63" fmla="*/ 62 h 81"/>
                  <a:gd name="T64" fmla="*/ 52 w 190"/>
                  <a:gd name="T65" fmla="*/ 55 h 81"/>
                  <a:gd name="T66" fmla="*/ 68 w 190"/>
                  <a:gd name="T67" fmla="*/ 53 h 81"/>
                  <a:gd name="T68" fmla="*/ 78 w 190"/>
                  <a:gd name="T69" fmla="*/ 53 h 81"/>
                  <a:gd name="T70" fmla="*/ 88 w 190"/>
                  <a:gd name="T71" fmla="*/ 45 h 81"/>
                  <a:gd name="T72" fmla="*/ 93 w 190"/>
                  <a:gd name="T73" fmla="*/ 38 h 81"/>
                  <a:gd name="T74" fmla="*/ 103 w 190"/>
                  <a:gd name="T75" fmla="*/ 39 h 81"/>
                  <a:gd name="T76" fmla="*/ 114 w 190"/>
                  <a:gd name="T77" fmla="*/ 39 h 81"/>
                  <a:gd name="T78" fmla="*/ 121 w 190"/>
                  <a:gd name="T79" fmla="*/ 32 h 81"/>
                  <a:gd name="T80" fmla="*/ 131 w 190"/>
                  <a:gd name="T81" fmla="*/ 28 h 81"/>
                  <a:gd name="T82" fmla="*/ 150 w 190"/>
                  <a:gd name="T83" fmla="*/ 22 h 81"/>
                  <a:gd name="T84" fmla="*/ 152 w 190"/>
                  <a:gd name="T85" fmla="*/ 19 h 81"/>
                  <a:gd name="T86" fmla="*/ 158 w 190"/>
                  <a:gd name="T87" fmla="*/ 14 h 81"/>
                  <a:gd name="T88" fmla="*/ 163 w 190"/>
                  <a:gd name="T89" fmla="*/ 14 h 81"/>
                  <a:gd name="T90" fmla="*/ 173 w 190"/>
                  <a:gd name="T91" fmla="*/ 13 h 81"/>
                  <a:gd name="T92" fmla="*/ 175 w 190"/>
                  <a:gd name="T93" fmla="*/ 8 h 81"/>
                  <a:gd name="T94" fmla="*/ 176 w 190"/>
                  <a:gd name="T95" fmla="*/ 4 h 81"/>
                  <a:gd name="T96" fmla="*/ 183 w 190"/>
                  <a:gd name="T97" fmla="*/ 5 h 81"/>
                  <a:gd name="T98" fmla="*/ 188 w 190"/>
                  <a:gd name="T99" fmla="*/ 6 h 81"/>
                  <a:gd name="T100" fmla="*/ 190 w 190"/>
                  <a:gd name="T101" fmla="*/ 6 h 81"/>
                  <a:gd name="T102" fmla="*/ 189 w 190"/>
                  <a:gd name="T103" fmla="*/ 4 h 81"/>
                  <a:gd name="T104" fmla="*/ 189 w 190"/>
                  <a:gd name="T105" fmla="*/ 4 h 81"/>
                  <a:gd name="T106" fmla="*/ 187 w 190"/>
                  <a:gd name="T107" fmla="*/ 2 h 81"/>
                  <a:gd name="T108" fmla="*/ 187 w 190"/>
                  <a:gd name="T109" fmla="*/ 3 h 81"/>
                  <a:gd name="T110" fmla="*/ 187 w 190"/>
                  <a:gd name="T111" fmla="*/ 3 h 81"/>
                  <a:gd name="T112" fmla="*/ 184 w 190"/>
                  <a:gd name="T113" fmla="*/ 2 h 81"/>
                  <a:gd name="T114" fmla="*/ 175 w 190"/>
                  <a:gd name="T115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0" h="81">
                    <a:moveTo>
                      <a:pt x="175" y="2"/>
                    </a:moveTo>
                    <a:cubicBezTo>
                      <a:pt x="173" y="3"/>
                      <a:pt x="173" y="5"/>
                      <a:pt x="173" y="7"/>
                    </a:cubicBezTo>
                    <a:cubicBezTo>
                      <a:pt x="172" y="9"/>
                      <a:pt x="172" y="10"/>
                      <a:pt x="171" y="11"/>
                    </a:cubicBezTo>
                    <a:cubicBezTo>
                      <a:pt x="169" y="13"/>
                      <a:pt x="167" y="12"/>
                      <a:pt x="164" y="12"/>
                    </a:cubicBezTo>
                    <a:cubicBezTo>
                      <a:pt x="162" y="12"/>
                      <a:pt x="160" y="11"/>
                      <a:pt x="158" y="12"/>
                    </a:cubicBezTo>
                    <a:cubicBezTo>
                      <a:pt x="153" y="12"/>
                      <a:pt x="151" y="15"/>
                      <a:pt x="149" y="18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42" y="27"/>
                      <a:pt x="140" y="27"/>
                      <a:pt x="132" y="25"/>
                    </a:cubicBezTo>
                    <a:cubicBezTo>
                      <a:pt x="123" y="24"/>
                      <a:pt x="121" y="27"/>
                      <a:pt x="119" y="30"/>
                    </a:cubicBezTo>
                    <a:cubicBezTo>
                      <a:pt x="117" y="32"/>
                      <a:pt x="116" y="35"/>
                      <a:pt x="113" y="36"/>
                    </a:cubicBezTo>
                    <a:cubicBezTo>
                      <a:pt x="110" y="38"/>
                      <a:pt x="108" y="37"/>
                      <a:pt x="104" y="36"/>
                    </a:cubicBezTo>
                    <a:cubicBezTo>
                      <a:pt x="101" y="35"/>
                      <a:pt x="97" y="34"/>
                      <a:pt x="92" y="36"/>
                    </a:cubicBezTo>
                    <a:cubicBezTo>
                      <a:pt x="88" y="37"/>
                      <a:pt x="87" y="41"/>
                      <a:pt x="85" y="44"/>
                    </a:cubicBezTo>
                    <a:cubicBezTo>
                      <a:pt x="84" y="47"/>
                      <a:pt x="82" y="50"/>
                      <a:pt x="77" y="51"/>
                    </a:cubicBezTo>
                    <a:cubicBezTo>
                      <a:pt x="75" y="51"/>
                      <a:pt x="71" y="51"/>
                      <a:pt x="68" y="50"/>
                    </a:cubicBezTo>
                    <a:cubicBezTo>
                      <a:pt x="62" y="49"/>
                      <a:pt x="55" y="48"/>
                      <a:pt x="50" y="53"/>
                    </a:cubicBezTo>
                    <a:cubicBezTo>
                      <a:pt x="48" y="55"/>
                      <a:pt x="46" y="58"/>
                      <a:pt x="45" y="60"/>
                    </a:cubicBezTo>
                    <a:cubicBezTo>
                      <a:pt x="43" y="65"/>
                      <a:pt x="41" y="69"/>
                      <a:pt x="33" y="6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4" y="66"/>
                      <a:pt x="18" y="65"/>
                      <a:pt x="13" y="71"/>
                    </a:cubicBezTo>
                    <a:cubicBezTo>
                      <a:pt x="11" y="72"/>
                      <a:pt x="11" y="73"/>
                      <a:pt x="10" y="75"/>
                    </a:cubicBezTo>
                    <a:cubicBezTo>
                      <a:pt x="9" y="77"/>
                      <a:pt x="9" y="78"/>
                      <a:pt x="8" y="78"/>
                    </a:cubicBezTo>
                    <a:cubicBezTo>
                      <a:pt x="7" y="78"/>
                      <a:pt x="4" y="74"/>
                      <a:pt x="3" y="73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8"/>
                      <a:pt x="5" y="80"/>
                      <a:pt x="7" y="80"/>
                    </a:cubicBezTo>
                    <a:cubicBezTo>
                      <a:pt x="11" y="81"/>
                      <a:pt x="12" y="78"/>
                      <a:pt x="13" y="76"/>
                    </a:cubicBezTo>
                    <a:cubicBezTo>
                      <a:pt x="13" y="75"/>
                      <a:pt x="14" y="73"/>
                      <a:pt x="15" y="72"/>
                    </a:cubicBezTo>
                    <a:cubicBezTo>
                      <a:pt x="19" y="68"/>
                      <a:pt x="23" y="69"/>
                      <a:pt x="28" y="70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42" y="72"/>
                      <a:pt x="45" y="67"/>
                      <a:pt x="48" y="62"/>
                    </a:cubicBezTo>
                    <a:cubicBezTo>
                      <a:pt x="49" y="59"/>
                      <a:pt x="50" y="57"/>
                      <a:pt x="52" y="55"/>
                    </a:cubicBezTo>
                    <a:cubicBezTo>
                      <a:pt x="56" y="51"/>
                      <a:pt x="62" y="52"/>
                      <a:pt x="68" y="53"/>
                    </a:cubicBezTo>
                    <a:cubicBezTo>
                      <a:pt x="71" y="53"/>
                      <a:pt x="75" y="54"/>
                      <a:pt x="78" y="53"/>
                    </a:cubicBezTo>
                    <a:cubicBezTo>
                      <a:pt x="84" y="52"/>
                      <a:pt x="86" y="48"/>
                      <a:pt x="88" y="45"/>
                    </a:cubicBezTo>
                    <a:cubicBezTo>
                      <a:pt x="89" y="42"/>
                      <a:pt x="90" y="39"/>
                      <a:pt x="93" y="38"/>
                    </a:cubicBezTo>
                    <a:cubicBezTo>
                      <a:pt x="97" y="36"/>
                      <a:pt x="100" y="37"/>
                      <a:pt x="103" y="39"/>
                    </a:cubicBezTo>
                    <a:cubicBezTo>
                      <a:pt x="107" y="40"/>
                      <a:pt x="111" y="41"/>
                      <a:pt x="114" y="39"/>
                    </a:cubicBezTo>
                    <a:cubicBezTo>
                      <a:pt x="118" y="36"/>
                      <a:pt x="119" y="34"/>
                      <a:pt x="121" y="32"/>
                    </a:cubicBezTo>
                    <a:cubicBezTo>
                      <a:pt x="123" y="29"/>
                      <a:pt x="124" y="27"/>
                      <a:pt x="131" y="28"/>
                    </a:cubicBezTo>
                    <a:cubicBezTo>
                      <a:pt x="140" y="29"/>
                      <a:pt x="144" y="30"/>
                      <a:pt x="150" y="22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53" y="17"/>
                      <a:pt x="155" y="15"/>
                      <a:pt x="158" y="14"/>
                    </a:cubicBezTo>
                    <a:cubicBezTo>
                      <a:pt x="160" y="14"/>
                      <a:pt x="162" y="14"/>
                      <a:pt x="163" y="14"/>
                    </a:cubicBezTo>
                    <a:cubicBezTo>
                      <a:pt x="166" y="15"/>
                      <a:pt x="169" y="16"/>
                      <a:pt x="173" y="13"/>
                    </a:cubicBezTo>
                    <a:cubicBezTo>
                      <a:pt x="174" y="12"/>
                      <a:pt x="175" y="9"/>
                      <a:pt x="175" y="8"/>
                    </a:cubicBezTo>
                    <a:cubicBezTo>
                      <a:pt x="175" y="6"/>
                      <a:pt x="176" y="5"/>
                      <a:pt x="176" y="4"/>
                    </a:cubicBezTo>
                    <a:cubicBezTo>
                      <a:pt x="178" y="3"/>
                      <a:pt x="180" y="4"/>
                      <a:pt x="183" y="5"/>
                    </a:cubicBezTo>
                    <a:cubicBezTo>
                      <a:pt x="184" y="5"/>
                      <a:pt x="186" y="6"/>
                      <a:pt x="188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6" y="3"/>
                      <a:pt x="185" y="3"/>
                      <a:pt x="184" y="2"/>
                    </a:cubicBezTo>
                    <a:cubicBezTo>
                      <a:pt x="181" y="1"/>
                      <a:pt x="177" y="0"/>
                      <a:pt x="175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1" y="1395"/>
                <a:ext cx="298" cy="124"/>
              </a:xfrm>
              <a:custGeom>
                <a:avLst/>
                <a:gdLst>
                  <a:gd name="T0" fmla="*/ 130 w 183"/>
                  <a:gd name="T1" fmla="*/ 19 h 76"/>
                  <a:gd name="T2" fmla="*/ 127 w 183"/>
                  <a:gd name="T3" fmla="*/ 22 h 76"/>
                  <a:gd name="T4" fmla="*/ 111 w 183"/>
                  <a:gd name="T5" fmla="*/ 28 h 76"/>
                  <a:gd name="T6" fmla="*/ 97 w 183"/>
                  <a:gd name="T7" fmla="*/ 30 h 76"/>
                  <a:gd name="T8" fmla="*/ 93 w 183"/>
                  <a:gd name="T9" fmla="*/ 36 h 76"/>
                  <a:gd name="T10" fmla="*/ 89 w 183"/>
                  <a:gd name="T11" fmla="*/ 40 h 76"/>
                  <a:gd name="T12" fmla="*/ 80 w 183"/>
                  <a:gd name="T13" fmla="*/ 42 h 76"/>
                  <a:gd name="T14" fmla="*/ 67 w 183"/>
                  <a:gd name="T15" fmla="*/ 44 h 76"/>
                  <a:gd name="T16" fmla="*/ 63 w 183"/>
                  <a:gd name="T17" fmla="*/ 49 h 76"/>
                  <a:gd name="T18" fmla="*/ 59 w 183"/>
                  <a:gd name="T19" fmla="*/ 53 h 76"/>
                  <a:gd name="T20" fmla="*/ 53 w 183"/>
                  <a:gd name="T21" fmla="*/ 54 h 76"/>
                  <a:gd name="T22" fmla="*/ 50 w 183"/>
                  <a:gd name="T23" fmla="*/ 54 h 76"/>
                  <a:gd name="T24" fmla="*/ 39 w 183"/>
                  <a:gd name="T25" fmla="*/ 59 h 76"/>
                  <a:gd name="T26" fmla="*/ 33 w 183"/>
                  <a:gd name="T27" fmla="*/ 64 h 76"/>
                  <a:gd name="T28" fmla="*/ 25 w 183"/>
                  <a:gd name="T29" fmla="*/ 64 h 76"/>
                  <a:gd name="T30" fmla="*/ 12 w 183"/>
                  <a:gd name="T31" fmla="*/ 67 h 76"/>
                  <a:gd name="T32" fmla="*/ 10 w 183"/>
                  <a:gd name="T33" fmla="*/ 72 h 76"/>
                  <a:gd name="T34" fmla="*/ 7 w 183"/>
                  <a:gd name="T35" fmla="*/ 73 h 76"/>
                  <a:gd name="T36" fmla="*/ 1 w 183"/>
                  <a:gd name="T37" fmla="*/ 69 h 76"/>
                  <a:gd name="T38" fmla="*/ 1 w 183"/>
                  <a:gd name="T39" fmla="*/ 68 h 76"/>
                  <a:gd name="T40" fmla="*/ 0 w 183"/>
                  <a:gd name="T41" fmla="*/ 71 h 76"/>
                  <a:gd name="T42" fmla="*/ 7 w 183"/>
                  <a:gd name="T43" fmla="*/ 75 h 76"/>
                  <a:gd name="T44" fmla="*/ 13 w 183"/>
                  <a:gd name="T45" fmla="*/ 72 h 76"/>
                  <a:gd name="T46" fmla="*/ 14 w 183"/>
                  <a:gd name="T47" fmla="*/ 69 h 76"/>
                  <a:gd name="T48" fmla="*/ 24 w 183"/>
                  <a:gd name="T49" fmla="*/ 67 h 76"/>
                  <a:gd name="T50" fmla="*/ 34 w 183"/>
                  <a:gd name="T51" fmla="*/ 66 h 76"/>
                  <a:gd name="T52" fmla="*/ 41 w 183"/>
                  <a:gd name="T53" fmla="*/ 61 h 76"/>
                  <a:gd name="T54" fmla="*/ 50 w 183"/>
                  <a:gd name="T55" fmla="*/ 57 h 76"/>
                  <a:gd name="T56" fmla="*/ 53 w 183"/>
                  <a:gd name="T57" fmla="*/ 57 h 76"/>
                  <a:gd name="T58" fmla="*/ 61 w 183"/>
                  <a:gd name="T59" fmla="*/ 56 h 76"/>
                  <a:gd name="T60" fmla="*/ 65 w 183"/>
                  <a:gd name="T61" fmla="*/ 50 h 76"/>
                  <a:gd name="T62" fmla="*/ 69 w 183"/>
                  <a:gd name="T63" fmla="*/ 46 h 76"/>
                  <a:gd name="T64" fmla="*/ 80 w 183"/>
                  <a:gd name="T65" fmla="*/ 44 h 76"/>
                  <a:gd name="T66" fmla="*/ 90 w 183"/>
                  <a:gd name="T67" fmla="*/ 43 h 76"/>
                  <a:gd name="T68" fmla="*/ 95 w 183"/>
                  <a:gd name="T69" fmla="*/ 37 h 76"/>
                  <a:gd name="T70" fmla="*/ 99 w 183"/>
                  <a:gd name="T71" fmla="*/ 33 h 76"/>
                  <a:gd name="T72" fmla="*/ 110 w 183"/>
                  <a:gd name="T73" fmla="*/ 31 h 76"/>
                  <a:gd name="T74" fmla="*/ 129 w 183"/>
                  <a:gd name="T75" fmla="*/ 24 h 76"/>
                  <a:gd name="T76" fmla="*/ 132 w 183"/>
                  <a:gd name="T77" fmla="*/ 21 h 76"/>
                  <a:gd name="T78" fmla="*/ 144 w 183"/>
                  <a:gd name="T79" fmla="*/ 18 h 76"/>
                  <a:gd name="T80" fmla="*/ 155 w 183"/>
                  <a:gd name="T81" fmla="*/ 17 h 76"/>
                  <a:gd name="T82" fmla="*/ 161 w 183"/>
                  <a:gd name="T83" fmla="*/ 12 h 76"/>
                  <a:gd name="T84" fmla="*/ 168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0 w 183"/>
                  <a:gd name="T91" fmla="*/ 0 h 76"/>
                  <a:gd name="T92" fmla="*/ 170 w 183"/>
                  <a:gd name="T93" fmla="*/ 5 h 76"/>
                  <a:gd name="T94" fmla="*/ 168 w 183"/>
                  <a:gd name="T95" fmla="*/ 5 h 76"/>
                  <a:gd name="T96" fmla="*/ 159 w 183"/>
                  <a:gd name="T97" fmla="*/ 10 h 76"/>
                  <a:gd name="T98" fmla="*/ 154 w 183"/>
                  <a:gd name="T99" fmla="*/ 14 h 76"/>
                  <a:gd name="T100" fmla="*/ 145 w 183"/>
                  <a:gd name="T101" fmla="*/ 15 h 76"/>
                  <a:gd name="T102" fmla="*/ 130 w 183"/>
                  <a:gd name="T103" fmla="*/ 1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0" y="19"/>
                    </a:moveTo>
                    <a:cubicBezTo>
                      <a:pt x="127" y="22"/>
                      <a:pt x="127" y="22"/>
                      <a:pt x="127" y="22"/>
                    </a:cubicBezTo>
                    <a:cubicBezTo>
                      <a:pt x="122" y="28"/>
                      <a:pt x="120" y="30"/>
                      <a:pt x="111" y="28"/>
                    </a:cubicBezTo>
                    <a:cubicBezTo>
                      <a:pt x="106" y="28"/>
                      <a:pt x="102" y="27"/>
                      <a:pt x="97" y="30"/>
                    </a:cubicBezTo>
                    <a:cubicBezTo>
                      <a:pt x="95" y="32"/>
                      <a:pt x="94" y="34"/>
                      <a:pt x="93" y="36"/>
                    </a:cubicBezTo>
                    <a:cubicBezTo>
                      <a:pt x="92" y="38"/>
                      <a:pt x="91" y="39"/>
                      <a:pt x="89" y="40"/>
                    </a:cubicBezTo>
                    <a:cubicBezTo>
                      <a:pt x="87" y="42"/>
                      <a:pt x="83" y="42"/>
                      <a:pt x="80" y="42"/>
                    </a:cubicBezTo>
                    <a:cubicBezTo>
                      <a:pt x="75" y="42"/>
                      <a:pt x="71" y="42"/>
                      <a:pt x="67" y="44"/>
                    </a:cubicBezTo>
                    <a:cubicBezTo>
                      <a:pt x="65" y="45"/>
                      <a:pt x="64" y="47"/>
                      <a:pt x="63" y="49"/>
                    </a:cubicBezTo>
                    <a:cubicBezTo>
                      <a:pt x="62" y="51"/>
                      <a:pt x="61" y="53"/>
                      <a:pt x="59" y="53"/>
                    </a:cubicBezTo>
                    <a:cubicBezTo>
                      <a:pt x="57" y="55"/>
                      <a:pt x="55" y="55"/>
                      <a:pt x="53" y="54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44" y="55"/>
                      <a:pt x="41" y="57"/>
                      <a:pt x="39" y="59"/>
                    </a:cubicBezTo>
                    <a:cubicBezTo>
                      <a:pt x="38" y="61"/>
                      <a:pt x="36" y="63"/>
                      <a:pt x="33" y="64"/>
                    </a:cubicBezTo>
                    <a:cubicBezTo>
                      <a:pt x="30" y="65"/>
                      <a:pt x="27" y="65"/>
                      <a:pt x="25" y="64"/>
                    </a:cubicBezTo>
                    <a:cubicBezTo>
                      <a:pt x="21" y="63"/>
                      <a:pt x="16" y="62"/>
                      <a:pt x="12" y="67"/>
                    </a:cubicBezTo>
                    <a:cubicBezTo>
                      <a:pt x="11" y="69"/>
                      <a:pt x="10" y="71"/>
                      <a:pt x="10" y="72"/>
                    </a:cubicBezTo>
                    <a:cubicBezTo>
                      <a:pt x="10" y="73"/>
                      <a:pt x="10" y="73"/>
                      <a:pt x="7" y="73"/>
                    </a:cubicBezTo>
                    <a:cubicBezTo>
                      <a:pt x="7" y="73"/>
                      <a:pt x="6" y="72"/>
                      <a:pt x="1" y="69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4" y="75"/>
                      <a:pt x="6" y="75"/>
                      <a:pt x="7" y="75"/>
                    </a:cubicBezTo>
                    <a:cubicBezTo>
                      <a:pt x="11" y="76"/>
                      <a:pt x="12" y="75"/>
                      <a:pt x="13" y="72"/>
                    </a:cubicBezTo>
                    <a:cubicBezTo>
                      <a:pt x="13" y="71"/>
                      <a:pt x="13" y="70"/>
                      <a:pt x="14" y="69"/>
                    </a:cubicBezTo>
                    <a:cubicBezTo>
                      <a:pt x="17" y="65"/>
                      <a:pt x="20" y="66"/>
                      <a:pt x="24" y="67"/>
                    </a:cubicBezTo>
                    <a:cubicBezTo>
                      <a:pt x="27" y="67"/>
                      <a:pt x="30" y="68"/>
                      <a:pt x="34" y="66"/>
                    </a:cubicBezTo>
                    <a:cubicBezTo>
                      <a:pt x="38" y="65"/>
                      <a:pt x="39" y="63"/>
                      <a:pt x="41" y="61"/>
                    </a:cubicBezTo>
                    <a:cubicBezTo>
                      <a:pt x="43" y="59"/>
                      <a:pt x="45" y="57"/>
                      <a:pt x="50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6" y="57"/>
                      <a:pt x="58" y="57"/>
                      <a:pt x="61" y="56"/>
                    </a:cubicBezTo>
                    <a:cubicBezTo>
                      <a:pt x="63" y="54"/>
                      <a:pt x="64" y="52"/>
                      <a:pt x="65" y="50"/>
                    </a:cubicBezTo>
                    <a:cubicBezTo>
                      <a:pt x="66" y="49"/>
                      <a:pt x="67" y="47"/>
                      <a:pt x="69" y="46"/>
                    </a:cubicBezTo>
                    <a:cubicBezTo>
                      <a:pt x="72" y="44"/>
                      <a:pt x="76" y="44"/>
                      <a:pt x="80" y="44"/>
                    </a:cubicBezTo>
                    <a:cubicBezTo>
                      <a:pt x="83" y="44"/>
                      <a:pt x="87" y="44"/>
                      <a:pt x="90" y="43"/>
                    </a:cubicBezTo>
                    <a:cubicBezTo>
                      <a:pt x="93" y="41"/>
                      <a:pt x="94" y="39"/>
                      <a:pt x="95" y="37"/>
                    </a:cubicBezTo>
                    <a:cubicBezTo>
                      <a:pt x="96" y="35"/>
                      <a:pt x="97" y="34"/>
                      <a:pt x="99" y="33"/>
                    </a:cubicBezTo>
                    <a:cubicBezTo>
                      <a:pt x="102" y="30"/>
                      <a:pt x="105" y="30"/>
                      <a:pt x="110" y="31"/>
                    </a:cubicBezTo>
                    <a:cubicBezTo>
                      <a:pt x="121" y="33"/>
                      <a:pt x="123" y="30"/>
                      <a:pt x="129" y="24"/>
                    </a:cubicBezTo>
                    <a:cubicBezTo>
                      <a:pt x="132" y="21"/>
                      <a:pt x="132" y="21"/>
                      <a:pt x="132" y="21"/>
                    </a:cubicBezTo>
                    <a:cubicBezTo>
                      <a:pt x="136" y="16"/>
                      <a:pt x="140" y="17"/>
                      <a:pt x="144" y="18"/>
                    </a:cubicBezTo>
                    <a:cubicBezTo>
                      <a:pt x="148" y="18"/>
                      <a:pt x="151" y="19"/>
                      <a:pt x="155" y="17"/>
                    </a:cubicBezTo>
                    <a:cubicBezTo>
                      <a:pt x="158" y="15"/>
                      <a:pt x="159" y="14"/>
                      <a:pt x="161" y="12"/>
                    </a:cubicBezTo>
                    <a:cubicBezTo>
                      <a:pt x="163" y="10"/>
                      <a:pt x="164" y="8"/>
                      <a:pt x="168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7"/>
                      <a:pt x="183" y="1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79" y="4"/>
                      <a:pt x="175" y="5"/>
                      <a:pt x="170" y="5"/>
                    </a:cubicBezTo>
                    <a:cubicBezTo>
                      <a:pt x="168" y="5"/>
                      <a:pt x="168" y="5"/>
                      <a:pt x="168" y="5"/>
                    </a:cubicBezTo>
                    <a:cubicBezTo>
                      <a:pt x="163" y="5"/>
                      <a:pt x="161" y="8"/>
                      <a:pt x="159" y="10"/>
                    </a:cubicBezTo>
                    <a:cubicBezTo>
                      <a:pt x="157" y="12"/>
                      <a:pt x="156" y="13"/>
                      <a:pt x="154" y="14"/>
                    </a:cubicBezTo>
                    <a:cubicBezTo>
                      <a:pt x="151" y="16"/>
                      <a:pt x="148" y="16"/>
                      <a:pt x="145" y="15"/>
                    </a:cubicBezTo>
                    <a:cubicBezTo>
                      <a:pt x="140" y="14"/>
                      <a:pt x="136" y="14"/>
                      <a:pt x="130" y="1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1" y="1428"/>
                <a:ext cx="307" cy="130"/>
              </a:xfrm>
              <a:custGeom>
                <a:avLst/>
                <a:gdLst>
                  <a:gd name="T0" fmla="*/ 174 w 189"/>
                  <a:gd name="T1" fmla="*/ 2 h 80"/>
                  <a:gd name="T2" fmla="*/ 172 w 189"/>
                  <a:gd name="T3" fmla="*/ 6 h 80"/>
                  <a:gd name="T4" fmla="*/ 171 w 189"/>
                  <a:gd name="T5" fmla="*/ 10 h 80"/>
                  <a:gd name="T6" fmla="*/ 164 w 189"/>
                  <a:gd name="T7" fmla="*/ 11 h 80"/>
                  <a:gd name="T8" fmla="*/ 157 w 189"/>
                  <a:gd name="T9" fmla="*/ 11 h 80"/>
                  <a:gd name="T10" fmla="*/ 149 w 189"/>
                  <a:gd name="T11" fmla="*/ 17 h 80"/>
                  <a:gd name="T12" fmla="*/ 147 w 189"/>
                  <a:gd name="T13" fmla="*/ 19 h 80"/>
                  <a:gd name="T14" fmla="*/ 131 w 189"/>
                  <a:gd name="T15" fmla="*/ 25 h 80"/>
                  <a:gd name="T16" fmla="*/ 118 w 189"/>
                  <a:gd name="T17" fmla="*/ 30 h 80"/>
                  <a:gd name="T18" fmla="*/ 113 w 189"/>
                  <a:gd name="T19" fmla="*/ 36 h 80"/>
                  <a:gd name="T20" fmla="*/ 104 w 189"/>
                  <a:gd name="T21" fmla="*/ 35 h 80"/>
                  <a:gd name="T22" fmla="*/ 92 w 189"/>
                  <a:gd name="T23" fmla="*/ 35 h 80"/>
                  <a:gd name="T24" fmla="*/ 85 w 189"/>
                  <a:gd name="T25" fmla="*/ 43 h 80"/>
                  <a:gd name="T26" fmla="*/ 77 w 189"/>
                  <a:gd name="T27" fmla="*/ 50 h 80"/>
                  <a:gd name="T28" fmla="*/ 68 w 189"/>
                  <a:gd name="T29" fmla="*/ 49 h 80"/>
                  <a:gd name="T30" fmla="*/ 50 w 189"/>
                  <a:gd name="T31" fmla="*/ 52 h 80"/>
                  <a:gd name="T32" fmla="*/ 45 w 189"/>
                  <a:gd name="T33" fmla="*/ 60 h 80"/>
                  <a:gd name="T34" fmla="*/ 32 w 189"/>
                  <a:gd name="T35" fmla="*/ 67 h 80"/>
                  <a:gd name="T36" fmla="*/ 29 w 189"/>
                  <a:gd name="T37" fmla="*/ 67 h 80"/>
                  <a:gd name="T38" fmla="*/ 12 w 189"/>
                  <a:gd name="T39" fmla="*/ 70 h 80"/>
                  <a:gd name="T40" fmla="*/ 10 w 189"/>
                  <a:gd name="T41" fmla="*/ 74 h 80"/>
                  <a:gd name="T42" fmla="*/ 7 w 189"/>
                  <a:gd name="T43" fmla="*/ 77 h 80"/>
                  <a:gd name="T44" fmla="*/ 3 w 189"/>
                  <a:gd name="T45" fmla="*/ 72 h 80"/>
                  <a:gd name="T46" fmla="*/ 2 w 189"/>
                  <a:gd name="T47" fmla="*/ 70 h 80"/>
                  <a:gd name="T48" fmla="*/ 0 w 189"/>
                  <a:gd name="T49" fmla="*/ 72 h 80"/>
                  <a:gd name="T50" fmla="*/ 1 w 189"/>
                  <a:gd name="T51" fmla="*/ 74 h 80"/>
                  <a:gd name="T52" fmla="*/ 7 w 189"/>
                  <a:gd name="T53" fmla="*/ 80 h 80"/>
                  <a:gd name="T54" fmla="*/ 12 w 189"/>
                  <a:gd name="T55" fmla="*/ 75 h 80"/>
                  <a:gd name="T56" fmla="*/ 14 w 189"/>
                  <a:gd name="T57" fmla="*/ 72 h 80"/>
                  <a:gd name="T58" fmla="*/ 28 w 189"/>
                  <a:gd name="T59" fmla="*/ 69 h 80"/>
                  <a:gd name="T60" fmla="*/ 32 w 189"/>
                  <a:gd name="T61" fmla="*/ 70 h 80"/>
                  <a:gd name="T62" fmla="*/ 47 w 189"/>
                  <a:gd name="T63" fmla="*/ 61 h 80"/>
                  <a:gd name="T64" fmla="*/ 52 w 189"/>
                  <a:gd name="T65" fmla="*/ 54 h 80"/>
                  <a:gd name="T66" fmla="*/ 67 w 189"/>
                  <a:gd name="T67" fmla="*/ 52 h 80"/>
                  <a:gd name="T68" fmla="*/ 78 w 189"/>
                  <a:gd name="T69" fmla="*/ 53 h 80"/>
                  <a:gd name="T70" fmla="*/ 87 w 189"/>
                  <a:gd name="T71" fmla="*/ 44 h 80"/>
                  <a:gd name="T72" fmla="*/ 93 w 189"/>
                  <a:gd name="T73" fmla="*/ 37 h 80"/>
                  <a:gd name="T74" fmla="*/ 103 w 189"/>
                  <a:gd name="T75" fmla="*/ 38 h 80"/>
                  <a:gd name="T76" fmla="*/ 114 w 189"/>
                  <a:gd name="T77" fmla="*/ 38 h 80"/>
                  <a:gd name="T78" fmla="*/ 121 w 189"/>
                  <a:gd name="T79" fmla="*/ 31 h 80"/>
                  <a:gd name="T80" fmla="*/ 131 w 189"/>
                  <a:gd name="T81" fmla="*/ 27 h 80"/>
                  <a:gd name="T82" fmla="*/ 150 w 189"/>
                  <a:gd name="T83" fmla="*/ 21 h 80"/>
                  <a:gd name="T84" fmla="*/ 151 w 189"/>
                  <a:gd name="T85" fmla="*/ 19 h 80"/>
                  <a:gd name="T86" fmla="*/ 158 w 189"/>
                  <a:gd name="T87" fmla="*/ 13 h 80"/>
                  <a:gd name="T88" fmla="*/ 163 w 189"/>
                  <a:gd name="T89" fmla="*/ 14 h 80"/>
                  <a:gd name="T90" fmla="*/ 172 w 189"/>
                  <a:gd name="T91" fmla="*/ 12 h 80"/>
                  <a:gd name="T92" fmla="*/ 175 w 189"/>
                  <a:gd name="T93" fmla="*/ 7 h 80"/>
                  <a:gd name="T94" fmla="*/ 176 w 189"/>
                  <a:gd name="T95" fmla="*/ 4 h 80"/>
                  <a:gd name="T96" fmla="*/ 183 w 189"/>
                  <a:gd name="T97" fmla="*/ 4 h 80"/>
                  <a:gd name="T98" fmla="*/ 188 w 189"/>
                  <a:gd name="T99" fmla="*/ 5 h 80"/>
                  <a:gd name="T100" fmla="*/ 189 w 189"/>
                  <a:gd name="T101" fmla="*/ 5 h 80"/>
                  <a:gd name="T102" fmla="*/ 189 w 189"/>
                  <a:gd name="T103" fmla="*/ 3 h 80"/>
                  <a:gd name="T104" fmla="*/ 189 w 189"/>
                  <a:gd name="T105" fmla="*/ 3 h 80"/>
                  <a:gd name="T106" fmla="*/ 187 w 189"/>
                  <a:gd name="T107" fmla="*/ 2 h 80"/>
                  <a:gd name="T108" fmla="*/ 187 w 189"/>
                  <a:gd name="T109" fmla="*/ 2 h 80"/>
                  <a:gd name="T110" fmla="*/ 186 w 189"/>
                  <a:gd name="T111" fmla="*/ 2 h 80"/>
                  <a:gd name="T112" fmla="*/ 183 w 189"/>
                  <a:gd name="T113" fmla="*/ 2 h 80"/>
                  <a:gd name="T114" fmla="*/ 174 w 189"/>
                  <a:gd name="T115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9" h="80">
                    <a:moveTo>
                      <a:pt x="174" y="2"/>
                    </a:moveTo>
                    <a:cubicBezTo>
                      <a:pt x="173" y="3"/>
                      <a:pt x="173" y="5"/>
                      <a:pt x="172" y="6"/>
                    </a:cubicBezTo>
                    <a:cubicBezTo>
                      <a:pt x="172" y="8"/>
                      <a:pt x="172" y="9"/>
                      <a:pt x="171" y="10"/>
                    </a:cubicBezTo>
                    <a:cubicBezTo>
                      <a:pt x="168" y="12"/>
                      <a:pt x="166" y="12"/>
                      <a:pt x="164" y="11"/>
                    </a:cubicBezTo>
                    <a:cubicBezTo>
                      <a:pt x="162" y="11"/>
                      <a:pt x="160" y="10"/>
                      <a:pt x="157" y="11"/>
                    </a:cubicBezTo>
                    <a:cubicBezTo>
                      <a:pt x="153" y="12"/>
                      <a:pt x="151" y="14"/>
                      <a:pt x="149" y="17"/>
                    </a:cubicBezTo>
                    <a:cubicBezTo>
                      <a:pt x="147" y="19"/>
                      <a:pt x="147" y="19"/>
                      <a:pt x="147" y="19"/>
                    </a:cubicBezTo>
                    <a:cubicBezTo>
                      <a:pt x="142" y="26"/>
                      <a:pt x="140" y="26"/>
                      <a:pt x="131" y="25"/>
                    </a:cubicBezTo>
                    <a:cubicBezTo>
                      <a:pt x="123" y="23"/>
                      <a:pt x="121" y="26"/>
                      <a:pt x="118" y="30"/>
                    </a:cubicBezTo>
                    <a:cubicBezTo>
                      <a:pt x="117" y="32"/>
                      <a:pt x="116" y="34"/>
                      <a:pt x="113" y="36"/>
                    </a:cubicBezTo>
                    <a:cubicBezTo>
                      <a:pt x="110" y="37"/>
                      <a:pt x="107" y="36"/>
                      <a:pt x="104" y="35"/>
                    </a:cubicBezTo>
                    <a:cubicBezTo>
                      <a:pt x="100" y="34"/>
                      <a:pt x="96" y="33"/>
                      <a:pt x="92" y="35"/>
                    </a:cubicBezTo>
                    <a:cubicBezTo>
                      <a:pt x="88" y="37"/>
                      <a:pt x="87" y="40"/>
                      <a:pt x="85" y="43"/>
                    </a:cubicBezTo>
                    <a:cubicBezTo>
                      <a:pt x="83" y="46"/>
                      <a:pt x="82" y="49"/>
                      <a:pt x="77" y="50"/>
                    </a:cubicBezTo>
                    <a:cubicBezTo>
                      <a:pt x="74" y="50"/>
                      <a:pt x="71" y="50"/>
                      <a:pt x="68" y="49"/>
                    </a:cubicBezTo>
                    <a:cubicBezTo>
                      <a:pt x="61" y="49"/>
                      <a:pt x="55" y="48"/>
                      <a:pt x="50" y="52"/>
                    </a:cubicBezTo>
                    <a:cubicBezTo>
                      <a:pt x="48" y="55"/>
                      <a:pt x="46" y="57"/>
                      <a:pt x="45" y="60"/>
                    </a:cubicBezTo>
                    <a:cubicBezTo>
                      <a:pt x="42" y="65"/>
                      <a:pt x="40" y="68"/>
                      <a:pt x="32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3" y="66"/>
                      <a:pt x="18" y="65"/>
                      <a:pt x="12" y="70"/>
                    </a:cubicBezTo>
                    <a:cubicBezTo>
                      <a:pt x="11" y="71"/>
                      <a:pt x="11" y="73"/>
                      <a:pt x="10" y="74"/>
                    </a:cubicBezTo>
                    <a:cubicBezTo>
                      <a:pt x="9" y="77"/>
                      <a:pt x="9" y="77"/>
                      <a:pt x="7" y="77"/>
                    </a:cubicBezTo>
                    <a:cubicBezTo>
                      <a:pt x="6" y="77"/>
                      <a:pt x="4" y="73"/>
                      <a:pt x="3" y="72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7"/>
                      <a:pt x="5" y="79"/>
                      <a:pt x="7" y="80"/>
                    </a:cubicBezTo>
                    <a:cubicBezTo>
                      <a:pt x="10" y="80"/>
                      <a:pt x="12" y="77"/>
                      <a:pt x="12" y="75"/>
                    </a:cubicBezTo>
                    <a:cubicBezTo>
                      <a:pt x="13" y="74"/>
                      <a:pt x="13" y="73"/>
                      <a:pt x="14" y="72"/>
                    </a:cubicBezTo>
                    <a:cubicBezTo>
                      <a:pt x="19" y="67"/>
                      <a:pt x="23" y="68"/>
                      <a:pt x="28" y="69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42" y="71"/>
                      <a:pt x="45" y="66"/>
                      <a:pt x="47" y="61"/>
                    </a:cubicBezTo>
                    <a:cubicBezTo>
                      <a:pt x="49" y="59"/>
                      <a:pt x="50" y="56"/>
                      <a:pt x="52" y="54"/>
                    </a:cubicBezTo>
                    <a:cubicBezTo>
                      <a:pt x="56" y="50"/>
                      <a:pt x="61" y="51"/>
                      <a:pt x="67" y="52"/>
                    </a:cubicBezTo>
                    <a:cubicBezTo>
                      <a:pt x="71" y="53"/>
                      <a:pt x="74" y="53"/>
                      <a:pt x="78" y="53"/>
                    </a:cubicBezTo>
                    <a:cubicBezTo>
                      <a:pt x="84" y="52"/>
                      <a:pt x="86" y="48"/>
                      <a:pt x="87" y="44"/>
                    </a:cubicBezTo>
                    <a:cubicBezTo>
                      <a:pt x="89" y="41"/>
                      <a:pt x="90" y="39"/>
                      <a:pt x="93" y="37"/>
                    </a:cubicBezTo>
                    <a:cubicBezTo>
                      <a:pt x="97" y="36"/>
                      <a:pt x="100" y="37"/>
                      <a:pt x="103" y="38"/>
                    </a:cubicBezTo>
                    <a:cubicBezTo>
                      <a:pt x="107" y="39"/>
                      <a:pt x="111" y="40"/>
                      <a:pt x="114" y="38"/>
                    </a:cubicBezTo>
                    <a:cubicBezTo>
                      <a:pt x="118" y="36"/>
                      <a:pt x="119" y="33"/>
                      <a:pt x="121" y="31"/>
                    </a:cubicBezTo>
                    <a:cubicBezTo>
                      <a:pt x="123" y="28"/>
                      <a:pt x="124" y="26"/>
                      <a:pt x="131" y="27"/>
                    </a:cubicBezTo>
                    <a:cubicBezTo>
                      <a:pt x="140" y="29"/>
                      <a:pt x="143" y="29"/>
                      <a:pt x="150" y="21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53" y="16"/>
                      <a:pt x="154" y="14"/>
                      <a:pt x="158" y="13"/>
                    </a:cubicBezTo>
                    <a:cubicBezTo>
                      <a:pt x="160" y="13"/>
                      <a:pt x="161" y="13"/>
                      <a:pt x="163" y="14"/>
                    </a:cubicBezTo>
                    <a:cubicBezTo>
                      <a:pt x="166" y="14"/>
                      <a:pt x="169" y="15"/>
                      <a:pt x="172" y="12"/>
                    </a:cubicBezTo>
                    <a:cubicBezTo>
                      <a:pt x="174" y="11"/>
                      <a:pt x="175" y="9"/>
                      <a:pt x="175" y="7"/>
                    </a:cubicBezTo>
                    <a:cubicBezTo>
                      <a:pt x="175" y="5"/>
                      <a:pt x="175" y="4"/>
                      <a:pt x="176" y="4"/>
                    </a:cubicBezTo>
                    <a:cubicBezTo>
                      <a:pt x="178" y="3"/>
                      <a:pt x="180" y="3"/>
                      <a:pt x="183" y="4"/>
                    </a:cubicBezTo>
                    <a:cubicBezTo>
                      <a:pt x="184" y="5"/>
                      <a:pt x="186" y="5"/>
                      <a:pt x="188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5" y="2"/>
                      <a:pt x="184" y="2"/>
                      <a:pt x="183" y="2"/>
                    </a:cubicBezTo>
                    <a:cubicBezTo>
                      <a:pt x="180" y="1"/>
                      <a:pt x="177" y="0"/>
                      <a:pt x="174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8" y="1473"/>
                <a:ext cx="299" cy="124"/>
              </a:xfrm>
              <a:custGeom>
                <a:avLst/>
                <a:gdLst>
                  <a:gd name="T0" fmla="*/ 131 w 183"/>
                  <a:gd name="T1" fmla="*/ 19 h 76"/>
                  <a:gd name="T2" fmla="*/ 128 w 183"/>
                  <a:gd name="T3" fmla="*/ 23 h 76"/>
                  <a:gd name="T4" fmla="*/ 112 w 183"/>
                  <a:gd name="T5" fmla="*/ 29 h 76"/>
                  <a:gd name="T6" fmla="*/ 98 w 183"/>
                  <a:gd name="T7" fmla="*/ 31 h 76"/>
                  <a:gd name="T8" fmla="*/ 94 w 183"/>
                  <a:gd name="T9" fmla="*/ 36 h 76"/>
                  <a:gd name="T10" fmla="*/ 90 w 183"/>
                  <a:gd name="T11" fmla="*/ 41 h 76"/>
                  <a:gd name="T12" fmla="*/ 80 w 183"/>
                  <a:gd name="T13" fmla="*/ 42 h 76"/>
                  <a:gd name="T14" fmla="*/ 68 w 183"/>
                  <a:gd name="T15" fmla="*/ 44 h 76"/>
                  <a:gd name="T16" fmla="*/ 64 w 183"/>
                  <a:gd name="T17" fmla="*/ 49 h 76"/>
                  <a:gd name="T18" fmla="*/ 60 w 183"/>
                  <a:gd name="T19" fmla="*/ 54 h 76"/>
                  <a:gd name="T20" fmla="*/ 54 w 183"/>
                  <a:gd name="T21" fmla="*/ 55 h 76"/>
                  <a:gd name="T22" fmla="*/ 51 w 183"/>
                  <a:gd name="T23" fmla="*/ 55 h 76"/>
                  <a:gd name="T24" fmla="*/ 40 w 183"/>
                  <a:gd name="T25" fmla="*/ 60 h 76"/>
                  <a:gd name="T26" fmla="*/ 34 w 183"/>
                  <a:gd name="T27" fmla="*/ 64 h 76"/>
                  <a:gd name="T28" fmla="*/ 25 w 183"/>
                  <a:gd name="T29" fmla="*/ 64 h 76"/>
                  <a:gd name="T30" fmla="*/ 13 w 183"/>
                  <a:gd name="T31" fmla="*/ 68 h 76"/>
                  <a:gd name="T32" fmla="*/ 11 w 183"/>
                  <a:gd name="T33" fmla="*/ 72 h 76"/>
                  <a:gd name="T34" fmla="*/ 8 w 183"/>
                  <a:gd name="T35" fmla="*/ 73 h 76"/>
                  <a:gd name="T36" fmla="*/ 2 w 183"/>
                  <a:gd name="T37" fmla="*/ 69 h 76"/>
                  <a:gd name="T38" fmla="*/ 2 w 183"/>
                  <a:gd name="T39" fmla="*/ 69 h 76"/>
                  <a:gd name="T40" fmla="*/ 0 w 183"/>
                  <a:gd name="T41" fmla="*/ 71 h 76"/>
                  <a:gd name="T42" fmla="*/ 8 w 183"/>
                  <a:gd name="T43" fmla="*/ 76 h 76"/>
                  <a:gd name="T44" fmla="*/ 13 w 183"/>
                  <a:gd name="T45" fmla="*/ 73 h 76"/>
                  <a:gd name="T46" fmla="*/ 15 w 183"/>
                  <a:gd name="T47" fmla="*/ 69 h 76"/>
                  <a:gd name="T48" fmla="*/ 25 w 183"/>
                  <a:gd name="T49" fmla="*/ 67 h 76"/>
                  <a:gd name="T50" fmla="*/ 35 w 183"/>
                  <a:gd name="T51" fmla="*/ 67 h 76"/>
                  <a:gd name="T52" fmla="*/ 42 w 183"/>
                  <a:gd name="T53" fmla="*/ 62 h 76"/>
                  <a:gd name="T54" fmla="*/ 51 w 183"/>
                  <a:gd name="T55" fmla="*/ 57 h 76"/>
                  <a:gd name="T56" fmla="*/ 54 w 183"/>
                  <a:gd name="T57" fmla="*/ 57 h 76"/>
                  <a:gd name="T58" fmla="*/ 62 w 183"/>
                  <a:gd name="T59" fmla="*/ 56 h 76"/>
                  <a:gd name="T60" fmla="*/ 66 w 183"/>
                  <a:gd name="T61" fmla="*/ 51 h 76"/>
                  <a:gd name="T62" fmla="*/ 69 w 183"/>
                  <a:gd name="T63" fmla="*/ 47 h 76"/>
                  <a:gd name="T64" fmla="*/ 80 w 183"/>
                  <a:gd name="T65" fmla="*/ 45 h 76"/>
                  <a:gd name="T66" fmla="*/ 91 w 183"/>
                  <a:gd name="T67" fmla="*/ 43 h 76"/>
                  <a:gd name="T68" fmla="*/ 96 w 183"/>
                  <a:gd name="T69" fmla="*/ 37 h 76"/>
                  <a:gd name="T70" fmla="*/ 99 w 183"/>
                  <a:gd name="T71" fmla="*/ 33 h 76"/>
                  <a:gd name="T72" fmla="*/ 111 w 183"/>
                  <a:gd name="T73" fmla="*/ 31 h 76"/>
                  <a:gd name="T74" fmla="*/ 130 w 183"/>
                  <a:gd name="T75" fmla="*/ 24 h 76"/>
                  <a:gd name="T76" fmla="*/ 133 w 183"/>
                  <a:gd name="T77" fmla="*/ 21 h 76"/>
                  <a:gd name="T78" fmla="*/ 145 w 183"/>
                  <a:gd name="T79" fmla="*/ 18 h 76"/>
                  <a:gd name="T80" fmla="*/ 156 w 183"/>
                  <a:gd name="T81" fmla="*/ 17 h 76"/>
                  <a:gd name="T82" fmla="*/ 161 w 183"/>
                  <a:gd name="T83" fmla="*/ 12 h 76"/>
                  <a:gd name="T84" fmla="*/ 169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1 w 183"/>
                  <a:gd name="T91" fmla="*/ 0 h 76"/>
                  <a:gd name="T92" fmla="*/ 170 w 183"/>
                  <a:gd name="T93" fmla="*/ 5 h 76"/>
                  <a:gd name="T94" fmla="*/ 169 w 183"/>
                  <a:gd name="T95" fmla="*/ 5 h 76"/>
                  <a:gd name="T96" fmla="*/ 159 w 183"/>
                  <a:gd name="T97" fmla="*/ 11 h 76"/>
                  <a:gd name="T98" fmla="*/ 155 w 183"/>
                  <a:gd name="T99" fmla="*/ 15 h 76"/>
                  <a:gd name="T100" fmla="*/ 145 w 183"/>
                  <a:gd name="T101" fmla="*/ 15 h 76"/>
                  <a:gd name="T102" fmla="*/ 131 w 183"/>
                  <a:gd name="T103" fmla="*/ 1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1" y="19"/>
                    </a:moveTo>
                    <a:cubicBezTo>
                      <a:pt x="128" y="23"/>
                      <a:pt x="128" y="23"/>
                      <a:pt x="128" y="23"/>
                    </a:cubicBezTo>
                    <a:cubicBezTo>
                      <a:pt x="123" y="28"/>
                      <a:pt x="121" y="30"/>
                      <a:pt x="112" y="29"/>
                    </a:cubicBezTo>
                    <a:cubicBezTo>
                      <a:pt x="107" y="28"/>
                      <a:pt x="102" y="28"/>
                      <a:pt x="98" y="31"/>
                    </a:cubicBezTo>
                    <a:cubicBezTo>
                      <a:pt x="96" y="32"/>
                      <a:pt x="95" y="34"/>
                      <a:pt x="94" y="36"/>
                    </a:cubicBezTo>
                    <a:cubicBezTo>
                      <a:pt x="93" y="38"/>
                      <a:pt x="92" y="40"/>
                      <a:pt x="90" y="41"/>
                    </a:cubicBezTo>
                    <a:cubicBezTo>
                      <a:pt x="87" y="42"/>
                      <a:pt x="84" y="42"/>
                      <a:pt x="80" y="42"/>
                    </a:cubicBezTo>
                    <a:cubicBezTo>
                      <a:pt x="76" y="42"/>
                      <a:pt x="72" y="42"/>
                      <a:pt x="68" y="44"/>
                    </a:cubicBezTo>
                    <a:cubicBezTo>
                      <a:pt x="66" y="46"/>
                      <a:pt x="65" y="48"/>
                      <a:pt x="64" y="49"/>
                    </a:cubicBezTo>
                    <a:cubicBezTo>
                      <a:pt x="63" y="51"/>
                      <a:pt x="62" y="53"/>
                      <a:pt x="60" y="54"/>
                    </a:cubicBezTo>
                    <a:cubicBezTo>
                      <a:pt x="58" y="55"/>
                      <a:pt x="56" y="55"/>
                      <a:pt x="54" y="55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45" y="55"/>
                      <a:pt x="42" y="57"/>
                      <a:pt x="40" y="60"/>
                    </a:cubicBezTo>
                    <a:cubicBezTo>
                      <a:pt x="38" y="61"/>
                      <a:pt x="37" y="63"/>
                      <a:pt x="34" y="64"/>
                    </a:cubicBezTo>
                    <a:cubicBezTo>
                      <a:pt x="31" y="65"/>
                      <a:pt x="28" y="65"/>
                      <a:pt x="25" y="64"/>
                    </a:cubicBezTo>
                    <a:cubicBezTo>
                      <a:pt x="21" y="63"/>
                      <a:pt x="17" y="63"/>
                      <a:pt x="13" y="68"/>
                    </a:cubicBezTo>
                    <a:cubicBezTo>
                      <a:pt x="12" y="69"/>
                      <a:pt x="11" y="71"/>
                      <a:pt x="11" y="72"/>
                    </a:cubicBezTo>
                    <a:cubicBezTo>
                      <a:pt x="10" y="73"/>
                      <a:pt x="10" y="73"/>
                      <a:pt x="8" y="73"/>
                    </a:cubicBezTo>
                    <a:cubicBezTo>
                      <a:pt x="8" y="73"/>
                      <a:pt x="7" y="73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5" y="75"/>
                      <a:pt x="7" y="75"/>
                      <a:pt x="8" y="76"/>
                    </a:cubicBezTo>
                    <a:cubicBezTo>
                      <a:pt x="12" y="76"/>
                      <a:pt x="13" y="75"/>
                      <a:pt x="13" y="73"/>
                    </a:cubicBezTo>
                    <a:cubicBezTo>
                      <a:pt x="14" y="72"/>
                      <a:pt x="14" y="71"/>
                      <a:pt x="15" y="69"/>
                    </a:cubicBezTo>
                    <a:cubicBezTo>
                      <a:pt x="18" y="65"/>
                      <a:pt x="21" y="66"/>
                      <a:pt x="25" y="67"/>
                    </a:cubicBezTo>
                    <a:cubicBezTo>
                      <a:pt x="28" y="67"/>
                      <a:pt x="31" y="68"/>
                      <a:pt x="35" y="67"/>
                    </a:cubicBezTo>
                    <a:cubicBezTo>
                      <a:pt x="38" y="65"/>
                      <a:pt x="40" y="63"/>
                      <a:pt x="42" y="62"/>
                    </a:cubicBezTo>
                    <a:cubicBezTo>
                      <a:pt x="44" y="59"/>
                      <a:pt x="46" y="58"/>
                      <a:pt x="51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6" y="58"/>
                      <a:pt x="59" y="58"/>
                      <a:pt x="62" y="56"/>
                    </a:cubicBezTo>
                    <a:cubicBezTo>
                      <a:pt x="64" y="55"/>
                      <a:pt x="65" y="53"/>
                      <a:pt x="66" y="51"/>
                    </a:cubicBezTo>
                    <a:cubicBezTo>
                      <a:pt x="67" y="49"/>
                      <a:pt x="68" y="48"/>
                      <a:pt x="69" y="47"/>
                    </a:cubicBezTo>
                    <a:cubicBezTo>
                      <a:pt x="72" y="45"/>
                      <a:pt x="76" y="45"/>
                      <a:pt x="80" y="45"/>
                    </a:cubicBezTo>
                    <a:cubicBezTo>
                      <a:pt x="84" y="45"/>
                      <a:pt x="88" y="45"/>
                      <a:pt x="91" y="43"/>
                    </a:cubicBezTo>
                    <a:cubicBezTo>
                      <a:pt x="93" y="42"/>
                      <a:pt x="95" y="39"/>
                      <a:pt x="96" y="37"/>
                    </a:cubicBezTo>
                    <a:cubicBezTo>
                      <a:pt x="97" y="36"/>
                      <a:pt x="98" y="34"/>
                      <a:pt x="99" y="33"/>
                    </a:cubicBezTo>
                    <a:cubicBezTo>
                      <a:pt x="103" y="30"/>
                      <a:pt x="106" y="30"/>
                      <a:pt x="111" y="31"/>
                    </a:cubicBezTo>
                    <a:cubicBezTo>
                      <a:pt x="122" y="33"/>
                      <a:pt x="124" y="30"/>
                      <a:pt x="130" y="24"/>
                    </a:cubicBezTo>
                    <a:cubicBezTo>
                      <a:pt x="133" y="21"/>
                      <a:pt x="133" y="21"/>
                      <a:pt x="133" y="21"/>
                    </a:cubicBezTo>
                    <a:cubicBezTo>
                      <a:pt x="137" y="17"/>
                      <a:pt x="141" y="17"/>
                      <a:pt x="145" y="18"/>
                    </a:cubicBezTo>
                    <a:cubicBezTo>
                      <a:pt x="148" y="18"/>
                      <a:pt x="152" y="19"/>
                      <a:pt x="156" y="17"/>
                    </a:cubicBezTo>
                    <a:cubicBezTo>
                      <a:pt x="159" y="16"/>
                      <a:pt x="160" y="14"/>
                      <a:pt x="161" y="12"/>
                    </a:cubicBezTo>
                    <a:cubicBezTo>
                      <a:pt x="163" y="10"/>
                      <a:pt x="165" y="8"/>
                      <a:pt x="169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8"/>
                      <a:pt x="183" y="1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0" y="5"/>
                      <a:pt x="176" y="5"/>
                      <a:pt x="170" y="5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4" y="6"/>
                      <a:pt x="161" y="8"/>
                      <a:pt x="159" y="11"/>
                    </a:cubicBezTo>
                    <a:cubicBezTo>
                      <a:pt x="158" y="12"/>
                      <a:pt x="157" y="14"/>
                      <a:pt x="155" y="15"/>
                    </a:cubicBezTo>
                    <a:cubicBezTo>
                      <a:pt x="152" y="16"/>
                      <a:pt x="149" y="16"/>
                      <a:pt x="145" y="15"/>
                    </a:cubicBezTo>
                    <a:cubicBezTo>
                      <a:pt x="141" y="15"/>
                      <a:pt x="136" y="14"/>
                      <a:pt x="131" y="1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0" y="1506"/>
                <a:ext cx="308" cy="132"/>
              </a:xfrm>
              <a:custGeom>
                <a:avLst/>
                <a:gdLst>
                  <a:gd name="T0" fmla="*/ 174 w 189"/>
                  <a:gd name="T1" fmla="*/ 2 h 81"/>
                  <a:gd name="T2" fmla="*/ 172 w 189"/>
                  <a:gd name="T3" fmla="*/ 7 h 81"/>
                  <a:gd name="T4" fmla="*/ 170 w 189"/>
                  <a:gd name="T5" fmla="*/ 11 h 81"/>
                  <a:gd name="T6" fmla="*/ 163 w 189"/>
                  <a:gd name="T7" fmla="*/ 11 h 81"/>
                  <a:gd name="T8" fmla="*/ 157 w 189"/>
                  <a:gd name="T9" fmla="*/ 11 h 81"/>
                  <a:gd name="T10" fmla="*/ 149 w 189"/>
                  <a:gd name="T11" fmla="*/ 17 h 81"/>
                  <a:gd name="T12" fmla="*/ 147 w 189"/>
                  <a:gd name="T13" fmla="*/ 20 h 81"/>
                  <a:gd name="T14" fmla="*/ 131 w 189"/>
                  <a:gd name="T15" fmla="*/ 25 h 81"/>
                  <a:gd name="T16" fmla="*/ 118 w 189"/>
                  <a:gd name="T17" fmla="*/ 30 h 81"/>
                  <a:gd name="T18" fmla="*/ 113 w 189"/>
                  <a:gd name="T19" fmla="*/ 36 h 81"/>
                  <a:gd name="T20" fmla="*/ 104 w 189"/>
                  <a:gd name="T21" fmla="*/ 36 h 81"/>
                  <a:gd name="T22" fmla="*/ 92 w 189"/>
                  <a:gd name="T23" fmla="*/ 35 h 81"/>
                  <a:gd name="T24" fmla="*/ 85 w 189"/>
                  <a:gd name="T25" fmla="*/ 43 h 81"/>
                  <a:gd name="T26" fmla="*/ 77 w 189"/>
                  <a:gd name="T27" fmla="*/ 50 h 81"/>
                  <a:gd name="T28" fmla="*/ 67 w 189"/>
                  <a:gd name="T29" fmla="*/ 50 h 81"/>
                  <a:gd name="T30" fmla="*/ 50 w 189"/>
                  <a:gd name="T31" fmla="*/ 52 h 81"/>
                  <a:gd name="T32" fmla="*/ 45 w 189"/>
                  <a:gd name="T33" fmla="*/ 60 h 81"/>
                  <a:gd name="T34" fmla="*/ 32 w 189"/>
                  <a:gd name="T35" fmla="*/ 68 h 81"/>
                  <a:gd name="T36" fmla="*/ 28 w 189"/>
                  <a:gd name="T37" fmla="*/ 67 h 81"/>
                  <a:gd name="T38" fmla="*/ 12 w 189"/>
                  <a:gd name="T39" fmla="*/ 70 h 81"/>
                  <a:gd name="T40" fmla="*/ 10 w 189"/>
                  <a:gd name="T41" fmla="*/ 74 h 81"/>
                  <a:gd name="T42" fmla="*/ 7 w 189"/>
                  <a:gd name="T43" fmla="*/ 77 h 81"/>
                  <a:gd name="T44" fmla="*/ 3 w 189"/>
                  <a:gd name="T45" fmla="*/ 72 h 81"/>
                  <a:gd name="T46" fmla="*/ 2 w 189"/>
                  <a:gd name="T47" fmla="*/ 71 h 81"/>
                  <a:gd name="T48" fmla="*/ 0 w 189"/>
                  <a:gd name="T49" fmla="*/ 72 h 81"/>
                  <a:gd name="T50" fmla="*/ 1 w 189"/>
                  <a:gd name="T51" fmla="*/ 74 h 81"/>
                  <a:gd name="T52" fmla="*/ 7 w 189"/>
                  <a:gd name="T53" fmla="*/ 80 h 81"/>
                  <a:gd name="T54" fmla="*/ 12 w 189"/>
                  <a:gd name="T55" fmla="*/ 75 h 81"/>
                  <a:gd name="T56" fmla="*/ 14 w 189"/>
                  <a:gd name="T57" fmla="*/ 72 h 81"/>
                  <a:gd name="T58" fmla="*/ 28 w 189"/>
                  <a:gd name="T59" fmla="*/ 70 h 81"/>
                  <a:gd name="T60" fmla="*/ 32 w 189"/>
                  <a:gd name="T61" fmla="*/ 70 h 81"/>
                  <a:gd name="T62" fmla="*/ 47 w 189"/>
                  <a:gd name="T63" fmla="*/ 61 h 81"/>
                  <a:gd name="T64" fmla="*/ 52 w 189"/>
                  <a:gd name="T65" fmla="*/ 54 h 81"/>
                  <a:gd name="T66" fmla="*/ 67 w 189"/>
                  <a:gd name="T67" fmla="*/ 52 h 81"/>
                  <a:gd name="T68" fmla="*/ 77 w 189"/>
                  <a:gd name="T69" fmla="*/ 53 h 81"/>
                  <a:gd name="T70" fmla="*/ 87 w 189"/>
                  <a:gd name="T71" fmla="*/ 44 h 81"/>
                  <a:gd name="T72" fmla="*/ 93 w 189"/>
                  <a:gd name="T73" fmla="*/ 38 h 81"/>
                  <a:gd name="T74" fmla="*/ 103 w 189"/>
                  <a:gd name="T75" fmla="*/ 38 h 81"/>
                  <a:gd name="T76" fmla="*/ 114 w 189"/>
                  <a:gd name="T77" fmla="*/ 38 h 81"/>
                  <a:gd name="T78" fmla="*/ 120 w 189"/>
                  <a:gd name="T79" fmla="*/ 32 h 81"/>
                  <a:gd name="T80" fmla="*/ 131 w 189"/>
                  <a:gd name="T81" fmla="*/ 28 h 81"/>
                  <a:gd name="T82" fmla="*/ 149 w 189"/>
                  <a:gd name="T83" fmla="*/ 21 h 81"/>
                  <a:gd name="T84" fmla="*/ 151 w 189"/>
                  <a:gd name="T85" fmla="*/ 19 h 81"/>
                  <a:gd name="T86" fmla="*/ 158 w 189"/>
                  <a:gd name="T87" fmla="*/ 14 h 81"/>
                  <a:gd name="T88" fmla="*/ 163 w 189"/>
                  <a:gd name="T89" fmla="*/ 14 h 81"/>
                  <a:gd name="T90" fmla="*/ 172 w 189"/>
                  <a:gd name="T91" fmla="*/ 13 h 81"/>
                  <a:gd name="T92" fmla="*/ 175 w 189"/>
                  <a:gd name="T93" fmla="*/ 7 h 81"/>
                  <a:gd name="T94" fmla="*/ 176 w 189"/>
                  <a:gd name="T95" fmla="*/ 4 h 81"/>
                  <a:gd name="T96" fmla="*/ 182 w 189"/>
                  <a:gd name="T97" fmla="*/ 4 h 81"/>
                  <a:gd name="T98" fmla="*/ 187 w 189"/>
                  <a:gd name="T99" fmla="*/ 5 h 81"/>
                  <a:gd name="T100" fmla="*/ 189 w 189"/>
                  <a:gd name="T101" fmla="*/ 5 h 81"/>
                  <a:gd name="T102" fmla="*/ 189 w 189"/>
                  <a:gd name="T103" fmla="*/ 4 h 81"/>
                  <a:gd name="T104" fmla="*/ 189 w 189"/>
                  <a:gd name="T105" fmla="*/ 3 h 81"/>
                  <a:gd name="T106" fmla="*/ 186 w 189"/>
                  <a:gd name="T107" fmla="*/ 2 h 81"/>
                  <a:gd name="T108" fmla="*/ 186 w 189"/>
                  <a:gd name="T109" fmla="*/ 2 h 81"/>
                  <a:gd name="T110" fmla="*/ 186 w 189"/>
                  <a:gd name="T111" fmla="*/ 3 h 81"/>
                  <a:gd name="T112" fmla="*/ 183 w 189"/>
                  <a:gd name="T113" fmla="*/ 2 h 81"/>
                  <a:gd name="T114" fmla="*/ 174 w 189"/>
                  <a:gd name="T115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9" h="81">
                    <a:moveTo>
                      <a:pt x="174" y="2"/>
                    </a:moveTo>
                    <a:cubicBezTo>
                      <a:pt x="173" y="3"/>
                      <a:pt x="172" y="5"/>
                      <a:pt x="172" y="7"/>
                    </a:cubicBezTo>
                    <a:cubicBezTo>
                      <a:pt x="172" y="8"/>
                      <a:pt x="171" y="10"/>
                      <a:pt x="170" y="11"/>
                    </a:cubicBezTo>
                    <a:cubicBezTo>
                      <a:pt x="168" y="12"/>
                      <a:pt x="166" y="12"/>
                      <a:pt x="163" y="11"/>
                    </a:cubicBezTo>
                    <a:cubicBezTo>
                      <a:pt x="161" y="11"/>
                      <a:pt x="159" y="11"/>
                      <a:pt x="157" y="11"/>
                    </a:cubicBezTo>
                    <a:cubicBezTo>
                      <a:pt x="152" y="12"/>
                      <a:pt x="151" y="15"/>
                      <a:pt x="149" y="17"/>
                    </a:cubicBezTo>
                    <a:cubicBezTo>
                      <a:pt x="147" y="20"/>
                      <a:pt x="147" y="20"/>
                      <a:pt x="147" y="20"/>
                    </a:cubicBezTo>
                    <a:cubicBezTo>
                      <a:pt x="142" y="26"/>
                      <a:pt x="140" y="26"/>
                      <a:pt x="131" y="25"/>
                    </a:cubicBezTo>
                    <a:cubicBezTo>
                      <a:pt x="122" y="24"/>
                      <a:pt x="120" y="27"/>
                      <a:pt x="118" y="30"/>
                    </a:cubicBezTo>
                    <a:cubicBezTo>
                      <a:pt x="117" y="32"/>
                      <a:pt x="115" y="34"/>
                      <a:pt x="113" y="36"/>
                    </a:cubicBezTo>
                    <a:cubicBezTo>
                      <a:pt x="110" y="38"/>
                      <a:pt x="107" y="37"/>
                      <a:pt x="104" y="36"/>
                    </a:cubicBezTo>
                    <a:cubicBezTo>
                      <a:pt x="100" y="35"/>
                      <a:pt x="96" y="33"/>
                      <a:pt x="92" y="35"/>
                    </a:cubicBezTo>
                    <a:cubicBezTo>
                      <a:pt x="88" y="37"/>
                      <a:pt x="86" y="40"/>
                      <a:pt x="85" y="43"/>
                    </a:cubicBezTo>
                    <a:cubicBezTo>
                      <a:pt x="83" y="47"/>
                      <a:pt x="82" y="50"/>
                      <a:pt x="77" y="50"/>
                    </a:cubicBezTo>
                    <a:cubicBezTo>
                      <a:pt x="74" y="51"/>
                      <a:pt x="71" y="50"/>
                      <a:pt x="67" y="50"/>
                    </a:cubicBezTo>
                    <a:cubicBezTo>
                      <a:pt x="61" y="49"/>
                      <a:pt x="55" y="48"/>
                      <a:pt x="50" y="52"/>
                    </a:cubicBezTo>
                    <a:cubicBezTo>
                      <a:pt x="47" y="55"/>
                      <a:pt x="46" y="58"/>
                      <a:pt x="45" y="60"/>
                    </a:cubicBezTo>
                    <a:cubicBezTo>
                      <a:pt x="42" y="65"/>
                      <a:pt x="40" y="69"/>
                      <a:pt x="32" y="68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3" y="66"/>
                      <a:pt x="18" y="65"/>
                      <a:pt x="12" y="70"/>
                    </a:cubicBezTo>
                    <a:cubicBezTo>
                      <a:pt x="11" y="71"/>
                      <a:pt x="10" y="73"/>
                      <a:pt x="10" y="74"/>
                    </a:cubicBezTo>
                    <a:cubicBezTo>
                      <a:pt x="9" y="77"/>
                      <a:pt x="8" y="78"/>
                      <a:pt x="7" y="77"/>
                    </a:cubicBezTo>
                    <a:cubicBezTo>
                      <a:pt x="6" y="77"/>
                      <a:pt x="4" y="74"/>
                      <a:pt x="3" y="72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7"/>
                      <a:pt x="5" y="80"/>
                      <a:pt x="7" y="80"/>
                    </a:cubicBezTo>
                    <a:cubicBezTo>
                      <a:pt x="10" y="81"/>
                      <a:pt x="11" y="78"/>
                      <a:pt x="12" y="75"/>
                    </a:cubicBezTo>
                    <a:cubicBezTo>
                      <a:pt x="13" y="74"/>
                      <a:pt x="13" y="73"/>
                      <a:pt x="14" y="72"/>
                    </a:cubicBezTo>
                    <a:cubicBezTo>
                      <a:pt x="19" y="68"/>
                      <a:pt x="23" y="69"/>
                      <a:pt x="28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42" y="72"/>
                      <a:pt x="44" y="66"/>
                      <a:pt x="47" y="61"/>
                    </a:cubicBezTo>
                    <a:cubicBezTo>
                      <a:pt x="48" y="59"/>
                      <a:pt x="50" y="56"/>
                      <a:pt x="52" y="54"/>
                    </a:cubicBezTo>
                    <a:cubicBezTo>
                      <a:pt x="55" y="51"/>
                      <a:pt x="61" y="51"/>
                      <a:pt x="67" y="52"/>
                    </a:cubicBezTo>
                    <a:cubicBezTo>
                      <a:pt x="71" y="53"/>
                      <a:pt x="74" y="53"/>
                      <a:pt x="77" y="53"/>
                    </a:cubicBezTo>
                    <a:cubicBezTo>
                      <a:pt x="84" y="52"/>
                      <a:pt x="85" y="48"/>
                      <a:pt x="87" y="44"/>
                    </a:cubicBezTo>
                    <a:cubicBezTo>
                      <a:pt x="89" y="42"/>
                      <a:pt x="90" y="39"/>
                      <a:pt x="93" y="38"/>
                    </a:cubicBezTo>
                    <a:cubicBezTo>
                      <a:pt x="96" y="36"/>
                      <a:pt x="99" y="37"/>
                      <a:pt x="103" y="38"/>
                    </a:cubicBezTo>
                    <a:cubicBezTo>
                      <a:pt x="107" y="39"/>
                      <a:pt x="110" y="41"/>
                      <a:pt x="114" y="38"/>
                    </a:cubicBezTo>
                    <a:cubicBezTo>
                      <a:pt x="117" y="36"/>
                      <a:pt x="119" y="34"/>
                      <a:pt x="120" y="32"/>
                    </a:cubicBezTo>
                    <a:cubicBezTo>
                      <a:pt x="122" y="28"/>
                      <a:pt x="124" y="26"/>
                      <a:pt x="131" y="28"/>
                    </a:cubicBezTo>
                    <a:cubicBezTo>
                      <a:pt x="140" y="29"/>
                      <a:pt x="143" y="29"/>
                      <a:pt x="149" y="21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53" y="16"/>
                      <a:pt x="154" y="14"/>
                      <a:pt x="158" y="14"/>
                    </a:cubicBezTo>
                    <a:cubicBezTo>
                      <a:pt x="159" y="13"/>
                      <a:pt x="161" y="14"/>
                      <a:pt x="163" y="14"/>
                    </a:cubicBezTo>
                    <a:cubicBezTo>
                      <a:pt x="166" y="15"/>
                      <a:pt x="169" y="15"/>
                      <a:pt x="172" y="13"/>
                    </a:cubicBezTo>
                    <a:cubicBezTo>
                      <a:pt x="174" y="11"/>
                      <a:pt x="174" y="9"/>
                      <a:pt x="175" y="7"/>
                    </a:cubicBezTo>
                    <a:cubicBezTo>
                      <a:pt x="175" y="6"/>
                      <a:pt x="175" y="5"/>
                      <a:pt x="176" y="4"/>
                    </a:cubicBezTo>
                    <a:cubicBezTo>
                      <a:pt x="177" y="3"/>
                      <a:pt x="180" y="4"/>
                      <a:pt x="182" y="4"/>
                    </a:cubicBezTo>
                    <a:cubicBezTo>
                      <a:pt x="184" y="5"/>
                      <a:pt x="186" y="5"/>
                      <a:pt x="187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6" y="3"/>
                      <a:pt x="186" y="3"/>
                      <a:pt x="186" y="3"/>
                    </a:cubicBezTo>
                    <a:cubicBezTo>
                      <a:pt x="185" y="2"/>
                      <a:pt x="184" y="2"/>
                      <a:pt x="183" y="2"/>
                    </a:cubicBezTo>
                    <a:cubicBezTo>
                      <a:pt x="180" y="1"/>
                      <a:pt x="177" y="0"/>
                      <a:pt x="174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8" y="1551"/>
                <a:ext cx="298" cy="124"/>
              </a:xfrm>
              <a:custGeom>
                <a:avLst/>
                <a:gdLst>
                  <a:gd name="T0" fmla="*/ 131 w 183"/>
                  <a:gd name="T1" fmla="*/ 20 h 76"/>
                  <a:gd name="T2" fmla="*/ 128 w 183"/>
                  <a:gd name="T3" fmla="*/ 23 h 76"/>
                  <a:gd name="T4" fmla="*/ 111 w 183"/>
                  <a:gd name="T5" fmla="*/ 29 h 76"/>
                  <a:gd name="T6" fmla="*/ 98 w 183"/>
                  <a:gd name="T7" fmla="*/ 31 h 76"/>
                  <a:gd name="T8" fmla="*/ 94 w 183"/>
                  <a:gd name="T9" fmla="*/ 36 h 76"/>
                  <a:gd name="T10" fmla="*/ 90 w 183"/>
                  <a:gd name="T11" fmla="*/ 41 h 76"/>
                  <a:gd name="T12" fmla="*/ 80 w 183"/>
                  <a:gd name="T13" fmla="*/ 42 h 76"/>
                  <a:gd name="T14" fmla="*/ 68 w 183"/>
                  <a:gd name="T15" fmla="*/ 45 h 76"/>
                  <a:gd name="T16" fmla="*/ 64 w 183"/>
                  <a:gd name="T17" fmla="*/ 50 h 76"/>
                  <a:gd name="T18" fmla="*/ 60 w 183"/>
                  <a:gd name="T19" fmla="*/ 54 h 76"/>
                  <a:gd name="T20" fmla="*/ 54 w 183"/>
                  <a:gd name="T21" fmla="*/ 55 h 76"/>
                  <a:gd name="T22" fmla="*/ 50 w 183"/>
                  <a:gd name="T23" fmla="*/ 55 h 76"/>
                  <a:gd name="T24" fmla="*/ 40 w 183"/>
                  <a:gd name="T25" fmla="*/ 60 h 76"/>
                  <a:gd name="T26" fmla="*/ 34 w 183"/>
                  <a:gd name="T27" fmla="*/ 64 h 76"/>
                  <a:gd name="T28" fmla="*/ 25 w 183"/>
                  <a:gd name="T29" fmla="*/ 65 h 76"/>
                  <a:gd name="T30" fmla="*/ 13 w 183"/>
                  <a:gd name="T31" fmla="*/ 68 h 76"/>
                  <a:gd name="T32" fmla="*/ 11 w 183"/>
                  <a:gd name="T33" fmla="*/ 72 h 76"/>
                  <a:gd name="T34" fmla="*/ 8 w 183"/>
                  <a:gd name="T35" fmla="*/ 73 h 76"/>
                  <a:gd name="T36" fmla="*/ 2 w 183"/>
                  <a:gd name="T37" fmla="*/ 69 h 76"/>
                  <a:gd name="T38" fmla="*/ 2 w 183"/>
                  <a:gd name="T39" fmla="*/ 69 h 76"/>
                  <a:gd name="T40" fmla="*/ 0 w 183"/>
                  <a:gd name="T41" fmla="*/ 71 h 76"/>
                  <a:gd name="T42" fmla="*/ 7 w 183"/>
                  <a:gd name="T43" fmla="*/ 76 h 76"/>
                  <a:gd name="T44" fmla="*/ 13 w 183"/>
                  <a:gd name="T45" fmla="*/ 73 h 76"/>
                  <a:gd name="T46" fmla="*/ 15 w 183"/>
                  <a:gd name="T47" fmla="*/ 70 h 76"/>
                  <a:gd name="T48" fmla="*/ 25 w 183"/>
                  <a:gd name="T49" fmla="*/ 67 h 76"/>
                  <a:gd name="T50" fmla="*/ 35 w 183"/>
                  <a:gd name="T51" fmla="*/ 67 h 76"/>
                  <a:gd name="T52" fmla="*/ 41 w 183"/>
                  <a:gd name="T53" fmla="*/ 62 h 76"/>
                  <a:gd name="T54" fmla="*/ 51 w 183"/>
                  <a:gd name="T55" fmla="*/ 58 h 76"/>
                  <a:gd name="T56" fmla="*/ 53 w 183"/>
                  <a:gd name="T57" fmla="*/ 58 h 76"/>
                  <a:gd name="T58" fmla="*/ 61 w 183"/>
                  <a:gd name="T59" fmla="*/ 56 h 76"/>
                  <a:gd name="T60" fmla="*/ 66 w 183"/>
                  <a:gd name="T61" fmla="*/ 51 h 76"/>
                  <a:gd name="T62" fmla="*/ 69 w 183"/>
                  <a:gd name="T63" fmla="*/ 47 h 76"/>
                  <a:gd name="T64" fmla="*/ 80 w 183"/>
                  <a:gd name="T65" fmla="*/ 45 h 76"/>
                  <a:gd name="T66" fmla="*/ 91 w 183"/>
                  <a:gd name="T67" fmla="*/ 43 h 76"/>
                  <a:gd name="T68" fmla="*/ 96 w 183"/>
                  <a:gd name="T69" fmla="*/ 38 h 76"/>
                  <a:gd name="T70" fmla="*/ 99 w 183"/>
                  <a:gd name="T71" fmla="*/ 33 h 76"/>
                  <a:gd name="T72" fmla="*/ 111 w 183"/>
                  <a:gd name="T73" fmla="*/ 31 h 76"/>
                  <a:gd name="T74" fmla="*/ 130 w 183"/>
                  <a:gd name="T75" fmla="*/ 25 h 76"/>
                  <a:gd name="T76" fmla="*/ 133 w 183"/>
                  <a:gd name="T77" fmla="*/ 21 h 76"/>
                  <a:gd name="T78" fmla="*/ 145 w 183"/>
                  <a:gd name="T79" fmla="*/ 18 h 76"/>
                  <a:gd name="T80" fmla="*/ 156 w 183"/>
                  <a:gd name="T81" fmla="*/ 17 h 76"/>
                  <a:gd name="T82" fmla="*/ 161 w 183"/>
                  <a:gd name="T83" fmla="*/ 13 h 76"/>
                  <a:gd name="T84" fmla="*/ 169 w 183"/>
                  <a:gd name="T85" fmla="*/ 8 h 76"/>
                  <a:gd name="T86" fmla="*/ 170 w 183"/>
                  <a:gd name="T87" fmla="*/ 8 h 76"/>
                  <a:gd name="T88" fmla="*/ 183 w 183"/>
                  <a:gd name="T89" fmla="*/ 1 h 76"/>
                  <a:gd name="T90" fmla="*/ 181 w 183"/>
                  <a:gd name="T91" fmla="*/ 0 h 76"/>
                  <a:gd name="T92" fmla="*/ 170 w 183"/>
                  <a:gd name="T93" fmla="*/ 6 h 76"/>
                  <a:gd name="T94" fmla="*/ 169 w 183"/>
                  <a:gd name="T95" fmla="*/ 6 h 76"/>
                  <a:gd name="T96" fmla="*/ 159 w 183"/>
                  <a:gd name="T97" fmla="*/ 11 h 76"/>
                  <a:gd name="T98" fmla="*/ 155 w 183"/>
                  <a:gd name="T99" fmla="*/ 15 h 76"/>
                  <a:gd name="T100" fmla="*/ 145 w 183"/>
                  <a:gd name="T101" fmla="*/ 16 h 76"/>
                  <a:gd name="T102" fmla="*/ 131 w 183"/>
                  <a:gd name="T10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76">
                    <a:moveTo>
                      <a:pt x="131" y="20"/>
                    </a:moveTo>
                    <a:cubicBezTo>
                      <a:pt x="128" y="23"/>
                      <a:pt x="128" y="23"/>
                      <a:pt x="128" y="23"/>
                    </a:cubicBezTo>
                    <a:cubicBezTo>
                      <a:pt x="122" y="29"/>
                      <a:pt x="121" y="30"/>
                      <a:pt x="111" y="29"/>
                    </a:cubicBezTo>
                    <a:cubicBezTo>
                      <a:pt x="107" y="28"/>
                      <a:pt x="102" y="28"/>
                      <a:pt x="98" y="31"/>
                    </a:cubicBezTo>
                    <a:cubicBezTo>
                      <a:pt x="96" y="32"/>
                      <a:pt x="95" y="34"/>
                      <a:pt x="94" y="36"/>
                    </a:cubicBezTo>
                    <a:cubicBezTo>
                      <a:pt x="92" y="38"/>
                      <a:pt x="91" y="40"/>
                      <a:pt x="90" y="41"/>
                    </a:cubicBezTo>
                    <a:cubicBezTo>
                      <a:pt x="87" y="42"/>
                      <a:pt x="84" y="42"/>
                      <a:pt x="80" y="42"/>
                    </a:cubicBezTo>
                    <a:cubicBezTo>
                      <a:pt x="76" y="42"/>
                      <a:pt x="71" y="42"/>
                      <a:pt x="68" y="45"/>
                    </a:cubicBezTo>
                    <a:cubicBezTo>
                      <a:pt x="66" y="46"/>
                      <a:pt x="65" y="48"/>
                      <a:pt x="64" y="50"/>
                    </a:cubicBezTo>
                    <a:cubicBezTo>
                      <a:pt x="63" y="51"/>
                      <a:pt x="62" y="53"/>
                      <a:pt x="60" y="54"/>
                    </a:cubicBezTo>
                    <a:cubicBezTo>
                      <a:pt x="58" y="55"/>
                      <a:pt x="56" y="55"/>
                      <a:pt x="54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4" y="55"/>
                      <a:pt x="42" y="58"/>
                      <a:pt x="40" y="60"/>
                    </a:cubicBezTo>
                    <a:cubicBezTo>
                      <a:pt x="38" y="62"/>
                      <a:pt x="36" y="63"/>
                      <a:pt x="34" y="64"/>
                    </a:cubicBezTo>
                    <a:cubicBezTo>
                      <a:pt x="31" y="66"/>
                      <a:pt x="28" y="65"/>
                      <a:pt x="25" y="65"/>
                    </a:cubicBezTo>
                    <a:cubicBezTo>
                      <a:pt x="21" y="64"/>
                      <a:pt x="17" y="63"/>
                      <a:pt x="13" y="68"/>
                    </a:cubicBezTo>
                    <a:cubicBezTo>
                      <a:pt x="11" y="70"/>
                      <a:pt x="11" y="71"/>
                      <a:pt x="11" y="72"/>
                    </a:cubicBezTo>
                    <a:cubicBezTo>
                      <a:pt x="10" y="73"/>
                      <a:pt x="10" y="74"/>
                      <a:pt x="8" y="73"/>
                    </a:cubicBezTo>
                    <a:cubicBezTo>
                      <a:pt x="8" y="73"/>
                      <a:pt x="6" y="73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5" y="75"/>
                      <a:pt x="6" y="76"/>
                      <a:pt x="7" y="76"/>
                    </a:cubicBezTo>
                    <a:cubicBezTo>
                      <a:pt x="11" y="76"/>
                      <a:pt x="12" y="75"/>
                      <a:pt x="13" y="73"/>
                    </a:cubicBezTo>
                    <a:cubicBezTo>
                      <a:pt x="13" y="72"/>
                      <a:pt x="14" y="71"/>
                      <a:pt x="15" y="70"/>
                    </a:cubicBezTo>
                    <a:cubicBezTo>
                      <a:pt x="18" y="66"/>
                      <a:pt x="21" y="66"/>
                      <a:pt x="25" y="67"/>
                    </a:cubicBezTo>
                    <a:cubicBezTo>
                      <a:pt x="28" y="68"/>
                      <a:pt x="31" y="68"/>
                      <a:pt x="35" y="67"/>
                    </a:cubicBezTo>
                    <a:cubicBezTo>
                      <a:pt x="38" y="65"/>
                      <a:pt x="40" y="64"/>
                      <a:pt x="41" y="62"/>
                    </a:cubicBezTo>
                    <a:cubicBezTo>
                      <a:pt x="44" y="60"/>
                      <a:pt x="46" y="58"/>
                      <a:pt x="51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6" y="58"/>
                      <a:pt x="59" y="58"/>
                      <a:pt x="61" y="56"/>
                    </a:cubicBezTo>
                    <a:cubicBezTo>
                      <a:pt x="63" y="55"/>
                      <a:pt x="65" y="53"/>
                      <a:pt x="66" y="51"/>
                    </a:cubicBezTo>
                    <a:cubicBezTo>
                      <a:pt x="67" y="49"/>
                      <a:pt x="68" y="48"/>
                      <a:pt x="69" y="47"/>
                    </a:cubicBezTo>
                    <a:cubicBezTo>
                      <a:pt x="72" y="45"/>
                      <a:pt x="76" y="45"/>
                      <a:pt x="80" y="45"/>
                    </a:cubicBezTo>
                    <a:cubicBezTo>
                      <a:pt x="84" y="45"/>
                      <a:pt x="88" y="45"/>
                      <a:pt x="91" y="43"/>
                    </a:cubicBezTo>
                    <a:cubicBezTo>
                      <a:pt x="93" y="42"/>
                      <a:pt x="95" y="40"/>
                      <a:pt x="96" y="38"/>
                    </a:cubicBezTo>
                    <a:cubicBezTo>
                      <a:pt x="97" y="36"/>
                      <a:pt x="98" y="34"/>
                      <a:pt x="99" y="33"/>
                    </a:cubicBezTo>
                    <a:cubicBezTo>
                      <a:pt x="102" y="31"/>
                      <a:pt x="106" y="31"/>
                      <a:pt x="111" y="31"/>
                    </a:cubicBezTo>
                    <a:cubicBezTo>
                      <a:pt x="122" y="33"/>
                      <a:pt x="124" y="31"/>
                      <a:pt x="130" y="25"/>
                    </a:cubicBezTo>
                    <a:cubicBezTo>
                      <a:pt x="133" y="21"/>
                      <a:pt x="133" y="21"/>
                      <a:pt x="133" y="21"/>
                    </a:cubicBezTo>
                    <a:cubicBezTo>
                      <a:pt x="137" y="17"/>
                      <a:pt x="141" y="18"/>
                      <a:pt x="145" y="18"/>
                    </a:cubicBezTo>
                    <a:cubicBezTo>
                      <a:pt x="148" y="19"/>
                      <a:pt x="152" y="19"/>
                      <a:pt x="156" y="17"/>
                    </a:cubicBezTo>
                    <a:cubicBezTo>
                      <a:pt x="158" y="16"/>
                      <a:pt x="160" y="14"/>
                      <a:pt x="161" y="13"/>
                    </a:cubicBezTo>
                    <a:cubicBezTo>
                      <a:pt x="163" y="10"/>
                      <a:pt x="165" y="9"/>
                      <a:pt x="169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5" y="8"/>
                      <a:pt x="181" y="8"/>
                      <a:pt x="183" y="1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5"/>
                      <a:pt x="176" y="5"/>
                      <a:pt x="170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3" y="6"/>
                      <a:pt x="161" y="8"/>
                      <a:pt x="159" y="11"/>
                    </a:cubicBezTo>
                    <a:cubicBezTo>
                      <a:pt x="158" y="12"/>
                      <a:pt x="157" y="14"/>
                      <a:pt x="155" y="15"/>
                    </a:cubicBezTo>
                    <a:cubicBezTo>
                      <a:pt x="151" y="17"/>
                      <a:pt x="148" y="16"/>
                      <a:pt x="145" y="16"/>
                    </a:cubicBezTo>
                    <a:cubicBezTo>
                      <a:pt x="141" y="15"/>
                      <a:pt x="136" y="14"/>
                      <a:pt x="131" y="20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8" y="1584"/>
                <a:ext cx="309" cy="132"/>
              </a:xfrm>
              <a:custGeom>
                <a:avLst/>
                <a:gdLst>
                  <a:gd name="T0" fmla="*/ 175 w 190"/>
                  <a:gd name="T1" fmla="*/ 2 h 81"/>
                  <a:gd name="T2" fmla="*/ 173 w 190"/>
                  <a:gd name="T3" fmla="*/ 7 h 81"/>
                  <a:gd name="T4" fmla="*/ 171 w 190"/>
                  <a:gd name="T5" fmla="*/ 11 h 81"/>
                  <a:gd name="T6" fmla="*/ 164 w 190"/>
                  <a:gd name="T7" fmla="*/ 12 h 81"/>
                  <a:gd name="T8" fmla="*/ 158 w 190"/>
                  <a:gd name="T9" fmla="*/ 11 h 81"/>
                  <a:gd name="T10" fmla="*/ 150 w 190"/>
                  <a:gd name="T11" fmla="*/ 18 h 81"/>
                  <a:gd name="T12" fmla="*/ 148 w 190"/>
                  <a:gd name="T13" fmla="*/ 20 h 81"/>
                  <a:gd name="T14" fmla="*/ 132 w 190"/>
                  <a:gd name="T15" fmla="*/ 25 h 81"/>
                  <a:gd name="T16" fmla="*/ 119 w 190"/>
                  <a:gd name="T17" fmla="*/ 30 h 81"/>
                  <a:gd name="T18" fmla="*/ 113 w 190"/>
                  <a:gd name="T19" fmla="*/ 36 h 81"/>
                  <a:gd name="T20" fmla="*/ 104 w 190"/>
                  <a:gd name="T21" fmla="*/ 36 h 81"/>
                  <a:gd name="T22" fmla="*/ 93 w 190"/>
                  <a:gd name="T23" fmla="*/ 35 h 81"/>
                  <a:gd name="T24" fmla="*/ 86 w 190"/>
                  <a:gd name="T25" fmla="*/ 44 h 81"/>
                  <a:gd name="T26" fmla="*/ 78 w 190"/>
                  <a:gd name="T27" fmla="*/ 51 h 81"/>
                  <a:gd name="T28" fmla="*/ 68 w 190"/>
                  <a:gd name="T29" fmla="*/ 50 h 81"/>
                  <a:gd name="T30" fmla="*/ 51 w 190"/>
                  <a:gd name="T31" fmla="*/ 53 h 81"/>
                  <a:gd name="T32" fmla="*/ 45 w 190"/>
                  <a:gd name="T33" fmla="*/ 60 h 81"/>
                  <a:gd name="T34" fmla="*/ 33 w 190"/>
                  <a:gd name="T35" fmla="*/ 68 h 81"/>
                  <a:gd name="T36" fmla="*/ 29 w 190"/>
                  <a:gd name="T37" fmla="*/ 67 h 81"/>
                  <a:gd name="T38" fmla="*/ 13 w 190"/>
                  <a:gd name="T39" fmla="*/ 70 h 81"/>
                  <a:gd name="T40" fmla="*/ 10 w 190"/>
                  <a:gd name="T41" fmla="*/ 75 h 81"/>
                  <a:gd name="T42" fmla="*/ 8 w 190"/>
                  <a:gd name="T43" fmla="*/ 78 h 81"/>
                  <a:gd name="T44" fmla="*/ 4 w 190"/>
                  <a:gd name="T45" fmla="*/ 73 h 81"/>
                  <a:gd name="T46" fmla="*/ 2 w 190"/>
                  <a:gd name="T47" fmla="*/ 71 h 81"/>
                  <a:gd name="T48" fmla="*/ 0 w 190"/>
                  <a:gd name="T49" fmla="*/ 73 h 81"/>
                  <a:gd name="T50" fmla="*/ 1 w 190"/>
                  <a:gd name="T51" fmla="*/ 74 h 81"/>
                  <a:gd name="T52" fmla="*/ 7 w 190"/>
                  <a:gd name="T53" fmla="*/ 80 h 81"/>
                  <a:gd name="T54" fmla="*/ 13 w 190"/>
                  <a:gd name="T55" fmla="*/ 76 h 81"/>
                  <a:gd name="T56" fmla="*/ 15 w 190"/>
                  <a:gd name="T57" fmla="*/ 72 h 81"/>
                  <a:gd name="T58" fmla="*/ 29 w 190"/>
                  <a:gd name="T59" fmla="*/ 70 h 81"/>
                  <a:gd name="T60" fmla="*/ 33 w 190"/>
                  <a:gd name="T61" fmla="*/ 71 h 81"/>
                  <a:gd name="T62" fmla="*/ 48 w 190"/>
                  <a:gd name="T63" fmla="*/ 62 h 81"/>
                  <a:gd name="T64" fmla="*/ 52 w 190"/>
                  <a:gd name="T65" fmla="*/ 55 h 81"/>
                  <a:gd name="T66" fmla="*/ 68 w 190"/>
                  <a:gd name="T67" fmla="*/ 53 h 81"/>
                  <a:gd name="T68" fmla="*/ 78 w 190"/>
                  <a:gd name="T69" fmla="*/ 53 h 81"/>
                  <a:gd name="T70" fmla="*/ 88 w 190"/>
                  <a:gd name="T71" fmla="*/ 45 h 81"/>
                  <a:gd name="T72" fmla="*/ 94 w 190"/>
                  <a:gd name="T73" fmla="*/ 38 h 81"/>
                  <a:gd name="T74" fmla="*/ 104 w 190"/>
                  <a:gd name="T75" fmla="*/ 38 h 81"/>
                  <a:gd name="T76" fmla="*/ 115 w 190"/>
                  <a:gd name="T77" fmla="*/ 39 h 81"/>
                  <a:gd name="T78" fmla="*/ 121 w 190"/>
                  <a:gd name="T79" fmla="*/ 32 h 81"/>
                  <a:gd name="T80" fmla="*/ 131 w 190"/>
                  <a:gd name="T81" fmla="*/ 28 h 81"/>
                  <a:gd name="T82" fmla="*/ 150 w 190"/>
                  <a:gd name="T83" fmla="*/ 22 h 81"/>
                  <a:gd name="T84" fmla="*/ 152 w 190"/>
                  <a:gd name="T85" fmla="*/ 19 h 81"/>
                  <a:gd name="T86" fmla="*/ 158 w 190"/>
                  <a:gd name="T87" fmla="*/ 14 h 81"/>
                  <a:gd name="T88" fmla="*/ 164 w 190"/>
                  <a:gd name="T89" fmla="*/ 14 h 81"/>
                  <a:gd name="T90" fmla="*/ 173 w 190"/>
                  <a:gd name="T91" fmla="*/ 13 h 81"/>
                  <a:gd name="T92" fmla="*/ 175 w 190"/>
                  <a:gd name="T93" fmla="*/ 7 h 81"/>
                  <a:gd name="T94" fmla="*/ 177 w 190"/>
                  <a:gd name="T95" fmla="*/ 4 h 81"/>
                  <a:gd name="T96" fmla="*/ 183 w 190"/>
                  <a:gd name="T97" fmla="*/ 5 h 81"/>
                  <a:gd name="T98" fmla="*/ 188 w 190"/>
                  <a:gd name="T99" fmla="*/ 6 h 81"/>
                  <a:gd name="T100" fmla="*/ 190 w 190"/>
                  <a:gd name="T101" fmla="*/ 6 h 81"/>
                  <a:gd name="T102" fmla="*/ 189 w 190"/>
                  <a:gd name="T103" fmla="*/ 4 h 81"/>
                  <a:gd name="T104" fmla="*/ 190 w 190"/>
                  <a:gd name="T105" fmla="*/ 4 h 81"/>
                  <a:gd name="T106" fmla="*/ 187 w 190"/>
                  <a:gd name="T107" fmla="*/ 2 h 81"/>
                  <a:gd name="T108" fmla="*/ 187 w 190"/>
                  <a:gd name="T109" fmla="*/ 3 h 81"/>
                  <a:gd name="T110" fmla="*/ 187 w 190"/>
                  <a:gd name="T111" fmla="*/ 3 h 81"/>
                  <a:gd name="T112" fmla="*/ 184 w 190"/>
                  <a:gd name="T113" fmla="*/ 2 h 81"/>
                  <a:gd name="T114" fmla="*/ 175 w 190"/>
                  <a:gd name="T115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0" h="81">
                    <a:moveTo>
                      <a:pt x="175" y="2"/>
                    </a:moveTo>
                    <a:cubicBezTo>
                      <a:pt x="173" y="3"/>
                      <a:pt x="173" y="5"/>
                      <a:pt x="173" y="7"/>
                    </a:cubicBezTo>
                    <a:cubicBezTo>
                      <a:pt x="173" y="9"/>
                      <a:pt x="172" y="10"/>
                      <a:pt x="171" y="11"/>
                    </a:cubicBezTo>
                    <a:cubicBezTo>
                      <a:pt x="169" y="13"/>
                      <a:pt x="167" y="12"/>
                      <a:pt x="164" y="12"/>
                    </a:cubicBezTo>
                    <a:cubicBezTo>
                      <a:pt x="162" y="11"/>
                      <a:pt x="160" y="11"/>
                      <a:pt x="158" y="11"/>
                    </a:cubicBezTo>
                    <a:cubicBezTo>
                      <a:pt x="153" y="12"/>
                      <a:pt x="151" y="15"/>
                      <a:pt x="150" y="18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43" y="27"/>
                      <a:pt x="141" y="27"/>
                      <a:pt x="132" y="25"/>
                    </a:cubicBezTo>
                    <a:cubicBezTo>
                      <a:pt x="123" y="24"/>
                      <a:pt x="121" y="27"/>
                      <a:pt x="119" y="30"/>
                    </a:cubicBezTo>
                    <a:cubicBezTo>
                      <a:pt x="118" y="32"/>
                      <a:pt x="116" y="34"/>
                      <a:pt x="113" y="36"/>
                    </a:cubicBezTo>
                    <a:cubicBezTo>
                      <a:pt x="111" y="38"/>
                      <a:pt x="108" y="37"/>
                      <a:pt x="104" y="36"/>
                    </a:cubicBezTo>
                    <a:cubicBezTo>
                      <a:pt x="101" y="35"/>
                      <a:pt x="97" y="33"/>
                      <a:pt x="93" y="35"/>
                    </a:cubicBezTo>
                    <a:cubicBezTo>
                      <a:pt x="89" y="37"/>
                      <a:pt x="87" y="41"/>
                      <a:pt x="86" y="44"/>
                    </a:cubicBezTo>
                    <a:cubicBezTo>
                      <a:pt x="84" y="47"/>
                      <a:pt x="83" y="50"/>
                      <a:pt x="78" y="51"/>
                    </a:cubicBezTo>
                    <a:cubicBezTo>
                      <a:pt x="75" y="51"/>
                      <a:pt x="72" y="51"/>
                      <a:pt x="68" y="50"/>
                    </a:cubicBezTo>
                    <a:cubicBezTo>
                      <a:pt x="62" y="49"/>
                      <a:pt x="55" y="48"/>
                      <a:pt x="51" y="53"/>
                    </a:cubicBezTo>
                    <a:cubicBezTo>
                      <a:pt x="48" y="55"/>
                      <a:pt x="47" y="58"/>
                      <a:pt x="45" y="60"/>
                    </a:cubicBezTo>
                    <a:cubicBezTo>
                      <a:pt x="43" y="65"/>
                      <a:pt x="41" y="69"/>
                      <a:pt x="33" y="6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4" y="66"/>
                      <a:pt x="18" y="65"/>
                      <a:pt x="13" y="70"/>
                    </a:cubicBezTo>
                    <a:cubicBezTo>
                      <a:pt x="12" y="72"/>
                      <a:pt x="11" y="73"/>
                      <a:pt x="10" y="75"/>
                    </a:cubicBezTo>
                    <a:cubicBezTo>
                      <a:pt x="9" y="77"/>
                      <a:pt x="9" y="78"/>
                      <a:pt x="8" y="78"/>
                    </a:cubicBezTo>
                    <a:cubicBezTo>
                      <a:pt x="7" y="78"/>
                      <a:pt x="5" y="74"/>
                      <a:pt x="4" y="73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4" y="77"/>
                      <a:pt x="6" y="80"/>
                      <a:pt x="7" y="80"/>
                    </a:cubicBezTo>
                    <a:cubicBezTo>
                      <a:pt x="11" y="81"/>
                      <a:pt x="12" y="78"/>
                      <a:pt x="13" y="76"/>
                    </a:cubicBezTo>
                    <a:cubicBezTo>
                      <a:pt x="13" y="74"/>
                      <a:pt x="14" y="73"/>
                      <a:pt x="15" y="72"/>
                    </a:cubicBezTo>
                    <a:cubicBezTo>
                      <a:pt x="19" y="68"/>
                      <a:pt x="23" y="69"/>
                      <a:pt x="29" y="70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42" y="72"/>
                      <a:pt x="45" y="67"/>
                      <a:pt x="48" y="62"/>
                    </a:cubicBezTo>
                    <a:cubicBezTo>
                      <a:pt x="49" y="59"/>
                      <a:pt x="50" y="57"/>
                      <a:pt x="52" y="55"/>
                    </a:cubicBezTo>
                    <a:cubicBezTo>
                      <a:pt x="56" y="51"/>
                      <a:pt x="62" y="52"/>
                      <a:pt x="68" y="53"/>
                    </a:cubicBezTo>
                    <a:cubicBezTo>
                      <a:pt x="71" y="53"/>
                      <a:pt x="75" y="54"/>
                      <a:pt x="78" y="53"/>
                    </a:cubicBezTo>
                    <a:cubicBezTo>
                      <a:pt x="84" y="52"/>
                      <a:pt x="86" y="48"/>
                      <a:pt x="88" y="45"/>
                    </a:cubicBezTo>
                    <a:cubicBezTo>
                      <a:pt x="89" y="42"/>
                      <a:pt x="91" y="39"/>
                      <a:pt x="94" y="38"/>
                    </a:cubicBezTo>
                    <a:cubicBezTo>
                      <a:pt x="97" y="36"/>
                      <a:pt x="100" y="37"/>
                      <a:pt x="104" y="38"/>
                    </a:cubicBezTo>
                    <a:cubicBezTo>
                      <a:pt x="107" y="40"/>
                      <a:pt x="111" y="41"/>
                      <a:pt x="115" y="39"/>
                    </a:cubicBezTo>
                    <a:cubicBezTo>
                      <a:pt x="118" y="36"/>
                      <a:pt x="120" y="34"/>
                      <a:pt x="121" y="32"/>
                    </a:cubicBezTo>
                    <a:cubicBezTo>
                      <a:pt x="123" y="29"/>
                      <a:pt x="124" y="27"/>
                      <a:pt x="131" y="28"/>
                    </a:cubicBezTo>
                    <a:cubicBezTo>
                      <a:pt x="141" y="29"/>
                      <a:pt x="144" y="29"/>
                      <a:pt x="150" y="22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54" y="17"/>
                      <a:pt x="155" y="15"/>
                      <a:pt x="158" y="14"/>
                    </a:cubicBezTo>
                    <a:cubicBezTo>
                      <a:pt x="160" y="14"/>
                      <a:pt x="162" y="14"/>
                      <a:pt x="164" y="14"/>
                    </a:cubicBezTo>
                    <a:cubicBezTo>
                      <a:pt x="166" y="15"/>
                      <a:pt x="170" y="16"/>
                      <a:pt x="173" y="13"/>
                    </a:cubicBezTo>
                    <a:cubicBezTo>
                      <a:pt x="175" y="11"/>
                      <a:pt x="175" y="9"/>
                      <a:pt x="175" y="7"/>
                    </a:cubicBezTo>
                    <a:cubicBezTo>
                      <a:pt x="176" y="6"/>
                      <a:pt x="176" y="5"/>
                      <a:pt x="177" y="4"/>
                    </a:cubicBezTo>
                    <a:cubicBezTo>
                      <a:pt x="178" y="3"/>
                      <a:pt x="181" y="4"/>
                      <a:pt x="183" y="5"/>
                    </a:cubicBezTo>
                    <a:cubicBezTo>
                      <a:pt x="185" y="5"/>
                      <a:pt x="186" y="6"/>
                      <a:pt x="188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90" y="4"/>
                      <a:pt x="190" y="4"/>
                      <a:pt x="190" y="4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6" y="3"/>
                      <a:pt x="185" y="3"/>
                      <a:pt x="184" y="2"/>
                    </a:cubicBezTo>
                    <a:cubicBezTo>
                      <a:pt x="181" y="1"/>
                      <a:pt x="178" y="0"/>
                      <a:pt x="175" y="2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83" y="1646"/>
                <a:ext cx="40" cy="13"/>
              </a:xfrm>
              <a:custGeom>
                <a:avLst/>
                <a:gdLst>
                  <a:gd name="T0" fmla="*/ 25 w 25"/>
                  <a:gd name="T1" fmla="*/ 0 h 8"/>
                  <a:gd name="T2" fmla="*/ 21 w 25"/>
                  <a:gd name="T3" fmla="*/ 1 h 8"/>
                  <a:gd name="T4" fmla="*/ 25 w 25"/>
                  <a:gd name="T5" fmla="*/ 0 h 8"/>
                  <a:gd name="T6" fmla="*/ 0 w 25"/>
                  <a:gd name="T7" fmla="*/ 8 h 8"/>
                  <a:gd name="T8" fmla="*/ 0 w 25"/>
                  <a:gd name="T9" fmla="*/ 8 h 8"/>
                  <a:gd name="T10" fmla="*/ 0 w 25"/>
                  <a:gd name="T11" fmla="*/ 8 h 8"/>
                  <a:gd name="T12" fmla="*/ 0 w 25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8">
                    <a:moveTo>
                      <a:pt x="25" y="0"/>
                    </a:moveTo>
                    <a:cubicBezTo>
                      <a:pt x="24" y="1"/>
                      <a:pt x="22" y="1"/>
                      <a:pt x="21" y="1"/>
                    </a:cubicBezTo>
                    <a:cubicBezTo>
                      <a:pt x="23" y="1"/>
                      <a:pt x="24" y="0"/>
                      <a:pt x="25" y="0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0" y="2019"/>
                <a:ext cx="1618" cy="1617"/>
              </a:xfrm>
              <a:custGeom>
                <a:avLst/>
                <a:gdLst>
                  <a:gd name="T0" fmla="*/ 11 w 993"/>
                  <a:gd name="T1" fmla="*/ 497 h 993"/>
                  <a:gd name="T2" fmla="*/ 497 w 993"/>
                  <a:gd name="T3" fmla="*/ 11 h 993"/>
                  <a:gd name="T4" fmla="*/ 982 w 993"/>
                  <a:gd name="T5" fmla="*/ 497 h 993"/>
                  <a:gd name="T6" fmla="*/ 497 w 993"/>
                  <a:gd name="T7" fmla="*/ 983 h 993"/>
                  <a:gd name="T8" fmla="*/ 11 w 993"/>
                  <a:gd name="T9" fmla="*/ 497 h 993"/>
                  <a:gd name="T10" fmla="*/ 0 w 993"/>
                  <a:gd name="T11" fmla="*/ 497 h 993"/>
                  <a:gd name="T12" fmla="*/ 497 w 993"/>
                  <a:gd name="T13" fmla="*/ 993 h 993"/>
                  <a:gd name="T14" fmla="*/ 993 w 993"/>
                  <a:gd name="T15" fmla="*/ 497 h 993"/>
                  <a:gd name="T16" fmla="*/ 497 w 993"/>
                  <a:gd name="T17" fmla="*/ 0 h 993"/>
                  <a:gd name="T18" fmla="*/ 0 w 993"/>
                  <a:gd name="T19" fmla="*/ 497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3" h="993">
                    <a:moveTo>
                      <a:pt x="11" y="497"/>
                    </a:moveTo>
                    <a:cubicBezTo>
                      <a:pt x="11" y="229"/>
                      <a:pt x="229" y="11"/>
                      <a:pt x="497" y="11"/>
                    </a:cubicBezTo>
                    <a:cubicBezTo>
                      <a:pt x="764" y="11"/>
                      <a:pt x="982" y="229"/>
                      <a:pt x="982" y="497"/>
                    </a:cubicBezTo>
                    <a:cubicBezTo>
                      <a:pt x="982" y="765"/>
                      <a:pt x="764" y="983"/>
                      <a:pt x="497" y="983"/>
                    </a:cubicBezTo>
                    <a:cubicBezTo>
                      <a:pt x="229" y="983"/>
                      <a:pt x="11" y="765"/>
                      <a:pt x="11" y="497"/>
                    </a:cubicBezTo>
                    <a:close/>
                    <a:moveTo>
                      <a:pt x="0" y="497"/>
                    </a:moveTo>
                    <a:cubicBezTo>
                      <a:pt x="0" y="771"/>
                      <a:pt x="223" y="993"/>
                      <a:pt x="497" y="993"/>
                    </a:cubicBezTo>
                    <a:cubicBezTo>
                      <a:pt x="770" y="993"/>
                      <a:pt x="993" y="771"/>
                      <a:pt x="993" y="497"/>
                    </a:cubicBezTo>
                    <a:cubicBezTo>
                      <a:pt x="993" y="223"/>
                      <a:pt x="770" y="0"/>
                      <a:pt x="497" y="0"/>
                    </a:cubicBezTo>
                    <a:cubicBezTo>
                      <a:pt x="223" y="0"/>
                      <a:pt x="0" y="223"/>
                      <a:pt x="0" y="497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84" y="2152"/>
                <a:ext cx="1350" cy="1350"/>
              </a:xfrm>
              <a:custGeom>
                <a:avLst/>
                <a:gdLst>
                  <a:gd name="T0" fmla="*/ 129 w 829"/>
                  <a:gd name="T1" fmla="*/ 701 h 829"/>
                  <a:gd name="T2" fmla="*/ 10 w 829"/>
                  <a:gd name="T3" fmla="*/ 415 h 829"/>
                  <a:gd name="T4" fmla="*/ 415 w 829"/>
                  <a:gd name="T5" fmla="*/ 11 h 829"/>
                  <a:gd name="T6" fmla="*/ 819 w 829"/>
                  <a:gd name="T7" fmla="*/ 415 h 829"/>
                  <a:gd name="T8" fmla="*/ 415 w 829"/>
                  <a:gd name="T9" fmla="*/ 819 h 829"/>
                  <a:gd name="T10" fmla="*/ 129 w 829"/>
                  <a:gd name="T11" fmla="*/ 701 h 829"/>
                  <a:gd name="T12" fmla="*/ 0 w 829"/>
                  <a:gd name="T13" fmla="*/ 415 h 829"/>
                  <a:gd name="T14" fmla="*/ 121 w 829"/>
                  <a:gd name="T15" fmla="*/ 708 h 829"/>
                  <a:gd name="T16" fmla="*/ 415 w 829"/>
                  <a:gd name="T17" fmla="*/ 829 h 829"/>
                  <a:gd name="T18" fmla="*/ 829 w 829"/>
                  <a:gd name="T19" fmla="*/ 415 h 829"/>
                  <a:gd name="T20" fmla="*/ 415 w 829"/>
                  <a:gd name="T21" fmla="*/ 0 h 829"/>
                  <a:gd name="T22" fmla="*/ 0 w 829"/>
                  <a:gd name="T23" fmla="*/ 415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9" h="829">
                    <a:moveTo>
                      <a:pt x="129" y="701"/>
                    </a:moveTo>
                    <a:cubicBezTo>
                      <a:pt x="52" y="624"/>
                      <a:pt x="10" y="523"/>
                      <a:pt x="10" y="415"/>
                    </a:cubicBezTo>
                    <a:cubicBezTo>
                      <a:pt x="10" y="192"/>
                      <a:pt x="192" y="11"/>
                      <a:pt x="415" y="11"/>
                    </a:cubicBezTo>
                    <a:cubicBezTo>
                      <a:pt x="637" y="11"/>
                      <a:pt x="819" y="192"/>
                      <a:pt x="819" y="415"/>
                    </a:cubicBezTo>
                    <a:cubicBezTo>
                      <a:pt x="819" y="638"/>
                      <a:pt x="637" y="819"/>
                      <a:pt x="415" y="819"/>
                    </a:cubicBezTo>
                    <a:cubicBezTo>
                      <a:pt x="307" y="819"/>
                      <a:pt x="205" y="777"/>
                      <a:pt x="129" y="701"/>
                    </a:cubicBezTo>
                    <a:close/>
                    <a:moveTo>
                      <a:pt x="0" y="415"/>
                    </a:moveTo>
                    <a:cubicBezTo>
                      <a:pt x="0" y="526"/>
                      <a:pt x="43" y="630"/>
                      <a:pt x="121" y="708"/>
                    </a:cubicBezTo>
                    <a:cubicBezTo>
                      <a:pt x="200" y="786"/>
                      <a:pt x="304" y="829"/>
                      <a:pt x="415" y="829"/>
                    </a:cubicBezTo>
                    <a:cubicBezTo>
                      <a:pt x="643" y="829"/>
                      <a:pt x="829" y="643"/>
                      <a:pt x="829" y="415"/>
                    </a:cubicBezTo>
                    <a:cubicBezTo>
                      <a:pt x="829" y="186"/>
                      <a:pt x="643" y="0"/>
                      <a:pt x="415" y="0"/>
                    </a:cubicBezTo>
                    <a:cubicBezTo>
                      <a:pt x="186" y="0"/>
                      <a:pt x="0" y="186"/>
                      <a:pt x="0" y="415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17" y="2286"/>
                <a:ext cx="1084" cy="1085"/>
              </a:xfrm>
              <a:custGeom>
                <a:avLst/>
                <a:gdLst>
                  <a:gd name="T0" fmla="*/ 10 w 665"/>
                  <a:gd name="T1" fmla="*/ 333 h 666"/>
                  <a:gd name="T2" fmla="*/ 333 w 665"/>
                  <a:gd name="T3" fmla="*/ 11 h 666"/>
                  <a:gd name="T4" fmla="*/ 655 w 665"/>
                  <a:gd name="T5" fmla="*/ 333 h 666"/>
                  <a:gd name="T6" fmla="*/ 333 w 665"/>
                  <a:gd name="T7" fmla="*/ 655 h 666"/>
                  <a:gd name="T8" fmla="*/ 10 w 665"/>
                  <a:gd name="T9" fmla="*/ 333 h 666"/>
                  <a:gd name="T10" fmla="*/ 0 w 665"/>
                  <a:gd name="T11" fmla="*/ 333 h 666"/>
                  <a:gd name="T12" fmla="*/ 333 w 665"/>
                  <a:gd name="T13" fmla="*/ 666 h 666"/>
                  <a:gd name="T14" fmla="*/ 665 w 665"/>
                  <a:gd name="T15" fmla="*/ 333 h 666"/>
                  <a:gd name="T16" fmla="*/ 333 w 665"/>
                  <a:gd name="T17" fmla="*/ 0 h 666"/>
                  <a:gd name="T18" fmla="*/ 0 w 665"/>
                  <a:gd name="T19" fmla="*/ 333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5" h="666">
                    <a:moveTo>
                      <a:pt x="10" y="333"/>
                    </a:moveTo>
                    <a:cubicBezTo>
                      <a:pt x="10" y="155"/>
                      <a:pt x="155" y="11"/>
                      <a:pt x="333" y="11"/>
                    </a:cubicBezTo>
                    <a:cubicBezTo>
                      <a:pt x="510" y="11"/>
                      <a:pt x="655" y="155"/>
                      <a:pt x="655" y="333"/>
                    </a:cubicBezTo>
                    <a:cubicBezTo>
                      <a:pt x="655" y="511"/>
                      <a:pt x="510" y="655"/>
                      <a:pt x="333" y="655"/>
                    </a:cubicBezTo>
                    <a:cubicBezTo>
                      <a:pt x="155" y="655"/>
                      <a:pt x="10" y="511"/>
                      <a:pt x="10" y="333"/>
                    </a:cubicBezTo>
                    <a:close/>
                    <a:moveTo>
                      <a:pt x="0" y="333"/>
                    </a:moveTo>
                    <a:cubicBezTo>
                      <a:pt x="0" y="516"/>
                      <a:pt x="149" y="666"/>
                      <a:pt x="333" y="666"/>
                    </a:cubicBezTo>
                    <a:cubicBezTo>
                      <a:pt x="516" y="666"/>
                      <a:pt x="665" y="516"/>
                      <a:pt x="665" y="333"/>
                    </a:cubicBezTo>
                    <a:cubicBezTo>
                      <a:pt x="665" y="149"/>
                      <a:pt x="516" y="0"/>
                      <a:pt x="333" y="0"/>
                    </a:cubicBezTo>
                    <a:cubicBezTo>
                      <a:pt x="149" y="0"/>
                      <a:pt x="0" y="149"/>
                      <a:pt x="0" y="333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951" y="2419"/>
                <a:ext cx="816" cy="818"/>
              </a:xfrm>
              <a:custGeom>
                <a:avLst/>
                <a:gdLst>
                  <a:gd name="T0" fmla="*/ 10 w 501"/>
                  <a:gd name="T1" fmla="*/ 251 h 502"/>
                  <a:gd name="T2" fmla="*/ 251 w 501"/>
                  <a:gd name="T3" fmla="*/ 11 h 502"/>
                  <a:gd name="T4" fmla="*/ 491 w 501"/>
                  <a:gd name="T5" fmla="*/ 251 h 502"/>
                  <a:gd name="T6" fmla="*/ 251 w 501"/>
                  <a:gd name="T7" fmla="*/ 491 h 502"/>
                  <a:gd name="T8" fmla="*/ 10 w 501"/>
                  <a:gd name="T9" fmla="*/ 251 h 502"/>
                  <a:gd name="T10" fmla="*/ 0 w 501"/>
                  <a:gd name="T11" fmla="*/ 251 h 502"/>
                  <a:gd name="T12" fmla="*/ 251 w 501"/>
                  <a:gd name="T13" fmla="*/ 502 h 502"/>
                  <a:gd name="T14" fmla="*/ 501 w 501"/>
                  <a:gd name="T15" fmla="*/ 251 h 502"/>
                  <a:gd name="T16" fmla="*/ 251 w 501"/>
                  <a:gd name="T17" fmla="*/ 0 h 502"/>
                  <a:gd name="T18" fmla="*/ 0 w 501"/>
                  <a:gd name="T19" fmla="*/ 251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1" h="502">
                    <a:moveTo>
                      <a:pt x="10" y="251"/>
                    </a:moveTo>
                    <a:cubicBezTo>
                      <a:pt x="10" y="118"/>
                      <a:pt x="118" y="11"/>
                      <a:pt x="251" y="11"/>
                    </a:cubicBezTo>
                    <a:cubicBezTo>
                      <a:pt x="383" y="11"/>
                      <a:pt x="491" y="118"/>
                      <a:pt x="491" y="251"/>
                    </a:cubicBezTo>
                    <a:cubicBezTo>
                      <a:pt x="491" y="383"/>
                      <a:pt x="383" y="491"/>
                      <a:pt x="251" y="491"/>
                    </a:cubicBezTo>
                    <a:cubicBezTo>
                      <a:pt x="118" y="491"/>
                      <a:pt x="10" y="383"/>
                      <a:pt x="10" y="251"/>
                    </a:cubicBezTo>
                    <a:close/>
                    <a:moveTo>
                      <a:pt x="0" y="251"/>
                    </a:move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3"/>
                      <a:pt x="389" y="0"/>
                      <a:pt x="251" y="0"/>
                    </a:cubicBezTo>
                    <a:cubicBezTo>
                      <a:pt x="112" y="0"/>
                      <a:pt x="0" y="113"/>
                      <a:pt x="0" y="251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83" y="2553"/>
                <a:ext cx="552" cy="550"/>
              </a:xfrm>
              <a:custGeom>
                <a:avLst/>
                <a:gdLst>
                  <a:gd name="T0" fmla="*/ 11 w 339"/>
                  <a:gd name="T1" fmla="*/ 169 h 338"/>
                  <a:gd name="T2" fmla="*/ 170 w 339"/>
                  <a:gd name="T3" fmla="*/ 11 h 338"/>
                  <a:gd name="T4" fmla="*/ 328 w 339"/>
                  <a:gd name="T5" fmla="*/ 169 h 338"/>
                  <a:gd name="T6" fmla="*/ 170 w 339"/>
                  <a:gd name="T7" fmla="*/ 327 h 338"/>
                  <a:gd name="T8" fmla="*/ 11 w 339"/>
                  <a:gd name="T9" fmla="*/ 169 h 338"/>
                  <a:gd name="T10" fmla="*/ 0 w 339"/>
                  <a:gd name="T11" fmla="*/ 169 h 338"/>
                  <a:gd name="T12" fmla="*/ 170 w 339"/>
                  <a:gd name="T13" fmla="*/ 338 h 338"/>
                  <a:gd name="T14" fmla="*/ 339 w 339"/>
                  <a:gd name="T15" fmla="*/ 169 h 338"/>
                  <a:gd name="T16" fmla="*/ 170 w 339"/>
                  <a:gd name="T17" fmla="*/ 0 h 338"/>
                  <a:gd name="T18" fmla="*/ 0 w 339"/>
                  <a:gd name="T19" fmla="*/ 16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338">
                    <a:moveTo>
                      <a:pt x="11" y="169"/>
                    </a:moveTo>
                    <a:cubicBezTo>
                      <a:pt x="11" y="82"/>
                      <a:pt x="82" y="11"/>
                      <a:pt x="170" y="11"/>
                    </a:cubicBezTo>
                    <a:cubicBezTo>
                      <a:pt x="257" y="11"/>
                      <a:pt x="328" y="82"/>
                      <a:pt x="328" y="169"/>
                    </a:cubicBezTo>
                    <a:cubicBezTo>
                      <a:pt x="328" y="256"/>
                      <a:pt x="257" y="327"/>
                      <a:pt x="170" y="327"/>
                    </a:cubicBezTo>
                    <a:cubicBezTo>
                      <a:pt x="82" y="327"/>
                      <a:pt x="11" y="256"/>
                      <a:pt x="11" y="169"/>
                    </a:cubicBezTo>
                    <a:close/>
                    <a:moveTo>
                      <a:pt x="0" y="169"/>
                    </a:moveTo>
                    <a:cubicBezTo>
                      <a:pt x="0" y="262"/>
                      <a:pt x="76" y="338"/>
                      <a:pt x="170" y="338"/>
                    </a:cubicBezTo>
                    <a:cubicBezTo>
                      <a:pt x="263" y="338"/>
                      <a:pt x="339" y="262"/>
                      <a:pt x="339" y="169"/>
                    </a:cubicBezTo>
                    <a:cubicBezTo>
                      <a:pt x="339" y="76"/>
                      <a:pt x="263" y="0"/>
                      <a:pt x="170" y="0"/>
                    </a:cubicBezTo>
                    <a:cubicBezTo>
                      <a:pt x="76" y="0"/>
                      <a:pt x="0" y="76"/>
                      <a:pt x="0" y="169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16" y="2687"/>
                <a:ext cx="285" cy="283"/>
              </a:xfrm>
              <a:custGeom>
                <a:avLst/>
                <a:gdLst>
                  <a:gd name="T0" fmla="*/ 11 w 175"/>
                  <a:gd name="T1" fmla="*/ 87 h 174"/>
                  <a:gd name="T2" fmla="*/ 88 w 175"/>
                  <a:gd name="T3" fmla="*/ 10 h 174"/>
                  <a:gd name="T4" fmla="*/ 164 w 175"/>
                  <a:gd name="T5" fmla="*/ 87 h 174"/>
                  <a:gd name="T6" fmla="*/ 88 w 175"/>
                  <a:gd name="T7" fmla="*/ 164 h 174"/>
                  <a:gd name="T8" fmla="*/ 11 w 175"/>
                  <a:gd name="T9" fmla="*/ 87 h 174"/>
                  <a:gd name="T10" fmla="*/ 0 w 175"/>
                  <a:gd name="T11" fmla="*/ 87 h 174"/>
                  <a:gd name="T12" fmla="*/ 88 w 175"/>
                  <a:gd name="T13" fmla="*/ 174 h 174"/>
                  <a:gd name="T14" fmla="*/ 175 w 175"/>
                  <a:gd name="T15" fmla="*/ 87 h 174"/>
                  <a:gd name="T16" fmla="*/ 88 w 175"/>
                  <a:gd name="T17" fmla="*/ 0 h 174"/>
                  <a:gd name="T18" fmla="*/ 0 w 175"/>
                  <a:gd name="T19" fmla="*/ 8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11" y="87"/>
                    </a:moveTo>
                    <a:cubicBezTo>
                      <a:pt x="11" y="45"/>
                      <a:pt x="45" y="10"/>
                      <a:pt x="88" y="10"/>
                    </a:cubicBezTo>
                    <a:cubicBezTo>
                      <a:pt x="130" y="10"/>
                      <a:pt x="164" y="45"/>
                      <a:pt x="164" y="87"/>
                    </a:cubicBezTo>
                    <a:cubicBezTo>
                      <a:pt x="164" y="129"/>
                      <a:pt x="130" y="164"/>
                      <a:pt x="88" y="164"/>
                    </a:cubicBezTo>
                    <a:cubicBezTo>
                      <a:pt x="45" y="164"/>
                      <a:pt x="11" y="129"/>
                      <a:pt x="11" y="87"/>
                    </a:cubicBezTo>
                    <a:close/>
                    <a:moveTo>
                      <a:pt x="0" y="87"/>
                    </a:moveTo>
                    <a:cubicBezTo>
                      <a:pt x="0" y="135"/>
                      <a:pt x="40" y="174"/>
                      <a:pt x="88" y="174"/>
                    </a:cubicBezTo>
                    <a:cubicBezTo>
                      <a:pt x="136" y="174"/>
                      <a:pt x="175" y="135"/>
                      <a:pt x="175" y="87"/>
                    </a:cubicBezTo>
                    <a:cubicBezTo>
                      <a:pt x="175" y="39"/>
                      <a:pt x="136" y="0"/>
                      <a:pt x="88" y="0"/>
                    </a:cubicBezTo>
                    <a:cubicBezTo>
                      <a:pt x="40" y="0"/>
                      <a:pt x="0" y="39"/>
                      <a:pt x="0" y="87"/>
                    </a:cubicBezTo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50" y="2828"/>
                <a:ext cx="18" cy="800"/>
              </a:xfrm>
              <a:prstGeom prst="rect">
                <a:avLst/>
              </a:pr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57" y="2820"/>
                <a:ext cx="765" cy="264"/>
              </a:xfrm>
              <a:custGeom>
                <a:avLst/>
                <a:gdLst>
                  <a:gd name="T0" fmla="*/ 0 w 765"/>
                  <a:gd name="T1" fmla="*/ 16 h 264"/>
                  <a:gd name="T2" fmla="*/ 760 w 765"/>
                  <a:gd name="T3" fmla="*/ 264 h 264"/>
                  <a:gd name="T4" fmla="*/ 765 w 765"/>
                  <a:gd name="T5" fmla="*/ 246 h 264"/>
                  <a:gd name="T6" fmla="*/ 4 w 765"/>
                  <a:gd name="T7" fmla="*/ 0 h 264"/>
                  <a:gd name="T8" fmla="*/ 0 w 765"/>
                  <a:gd name="T9" fmla="*/ 1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64">
                    <a:moveTo>
                      <a:pt x="0" y="16"/>
                    </a:moveTo>
                    <a:lnTo>
                      <a:pt x="760" y="264"/>
                    </a:lnTo>
                    <a:lnTo>
                      <a:pt x="765" y="246"/>
                    </a:lnTo>
                    <a:lnTo>
                      <a:pt x="4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52" y="2177"/>
                <a:ext cx="485" cy="656"/>
              </a:xfrm>
              <a:custGeom>
                <a:avLst/>
                <a:gdLst>
                  <a:gd name="T0" fmla="*/ 0 w 485"/>
                  <a:gd name="T1" fmla="*/ 646 h 656"/>
                  <a:gd name="T2" fmla="*/ 14 w 485"/>
                  <a:gd name="T3" fmla="*/ 656 h 656"/>
                  <a:gd name="T4" fmla="*/ 485 w 485"/>
                  <a:gd name="T5" fmla="*/ 10 h 656"/>
                  <a:gd name="T6" fmla="*/ 470 w 485"/>
                  <a:gd name="T7" fmla="*/ 0 h 656"/>
                  <a:gd name="T8" fmla="*/ 0 w 485"/>
                  <a:gd name="T9" fmla="*/ 646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5" h="656">
                    <a:moveTo>
                      <a:pt x="0" y="646"/>
                    </a:moveTo>
                    <a:lnTo>
                      <a:pt x="14" y="656"/>
                    </a:lnTo>
                    <a:lnTo>
                      <a:pt x="485" y="10"/>
                    </a:lnTo>
                    <a:lnTo>
                      <a:pt x="470" y="0"/>
                    </a:lnTo>
                    <a:lnTo>
                      <a:pt x="0" y="646"/>
                    </a:lnTo>
                    <a:close/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1" y="2177"/>
                <a:ext cx="485" cy="656"/>
              </a:xfrm>
              <a:custGeom>
                <a:avLst/>
                <a:gdLst>
                  <a:gd name="T0" fmla="*/ 0 w 485"/>
                  <a:gd name="T1" fmla="*/ 10 h 656"/>
                  <a:gd name="T2" fmla="*/ 471 w 485"/>
                  <a:gd name="T3" fmla="*/ 656 h 656"/>
                  <a:gd name="T4" fmla="*/ 485 w 485"/>
                  <a:gd name="T5" fmla="*/ 646 h 656"/>
                  <a:gd name="T6" fmla="*/ 15 w 485"/>
                  <a:gd name="T7" fmla="*/ 0 h 656"/>
                  <a:gd name="T8" fmla="*/ 0 w 485"/>
                  <a:gd name="T9" fmla="*/ 10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5" h="656">
                    <a:moveTo>
                      <a:pt x="0" y="10"/>
                    </a:moveTo>
                    <a:lnTo>
                      <a:pt x="471" y="656"/>
                    </a:lnTo>
                    <a:lnTo>
                      <a:pt x="485" y="646"/>
                    </a:lnTo>
                    <a:lnTo>
                      <a:pt x="15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6" y="2820"/>
                <a:ext cx="765" cy="264"/>
              </a:xfrm>
              <a:custGeom>
                <a:avLst/>
                <a:gdLst>
                  <a:gd name="T0" fmla="*/ 0 w 765"/>
                  <a:gd name="T1" fmla="*/ 246 h 264"/>
                  <a:gd name="T2" fmla="*/ 5 w 765"/>
                  <a:gd name="T3" fmla="*/ 264 h 264"/>
                  <a:gd name="T4" fmla="*/ 765 w 765"/>
                  <a:gd name="T5" fmla="*/ 16 h 264"/>
                  <a:gd name="T6" fmla="*/ 761 w 765"/>
                  <a:gd name="T7" fmla="*/ 0 h 264"/>
                  <a:gd name="T8" fmla="*/ 0 w 765"/>
                  <a:gd name="T9" fmla="*/ 24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64">
                    <a:moveTo>
                      <a:pt x="0" y="246"/>
                    </a:moveTo>
                    <a:lnTo>
                      <a:pt x="5" y="264"/>
                    </a:lnTo>
                    <a:lnTo>
                      <a:pt x="765" y="16"/>
                    </a:lnTo>
                    <a:lnTo>
                      <a:pt x="761" y="0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0E4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7" y="3532"/>
                <a:ext cx="325" cy="246"/>
              </a:xfrm>
              <a:custGeom>
                <a:avLst/>
                <a:gdLst>
                  <a:gd name="T0" fmla="*/ 9 w 200"/>
                  <a:gd name="T1" fmla="*/ 82 h 151"/>
                  <a:gd name="T2" fmla="*/ 118 w 200"/>
                  <a:gd name="T3" fmla="*/ 1 h 151"/>
                  <a:gd name="T4" fmla="*/ 71 w 200"/>
                  <a:gd name="T5" fmla="*/ 114 h 151"/>
                  <a:gd name="T6" fmla="*/ 9 w 200"/>
                  <a:gd name="T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151">
                    <a:moveTo>
                      <a:pt x="9" y="82"/>
                    </a:moveTo>
                    <a:cubicBezTo>
                      <a:pt x="9" y="82"/>
                      <a:pt x="31" y="0"/>
                      <a:pt x="118" y="1"/>
                    </a:cubicBezTo>
                    <a:cubicBezTo>
                      <a:pt x="118" y="1"/>
                      <a:pt x="200" y="4"/>
                      <a:pt x="71" y="114"/>
                    </a:cubicBezTo>
                    <a:cubicBezTo>
                      <a:pt x="71" y="114"/>
                      <a:pt x="0" y="151"/>
                      <a:pt x="9" y="82"/>
                    </a:cubicBez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8" y="3465"/>
                <a:ext cx="132" cy="187"/>
              </a:xfrm>
              <a:custGeom>
                <a:avLst/>
                <a:gdLst>
                  <a:gd name="T0" fmla="*/ 0 w 132"/>
                  <a:gd name="T1" fmla="*/ 78 h 187"/>
                  <a:gd name="T2" fmla="*/ 57 w 132"/>
                  <a:gd name="T3" fmla="*/ 187 h 187"/>
                  <a:gd name="T4" fmla="*/ 132 w 132"/>
                  <a:gd name="T5" fmla="*/ 124 h 187"/>
                  <a:gd name="T6" fmla="*/ 89 w 132"/>
                  <a:gd name="T7" fmla="*/ 0 h 187"/>
                  <a:gd name="T8" fmla="*/ 0 w 132"/>
                  <a:gd name="T9" fmla="*/ 7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87">
                    <a:moveTo>
                      <a:pt x="0" y="78"/>
                    </a:moveTo>
                    <a:lnTo>
                      <a:pt x="57" y="187"/>
                    </a:lnTo>
                    <a:lnTo>
                      <a:pt x="132" y="124"/>
                    </a:lnTo>
                    <a:lnTo>
                      <a:pt x="89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006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7" y="3204"/>
                <a:ext cx="382" cy="465"/>
              </a:xfrm>
              <a:custGeom>
                <a:avLst/>
                <a:gdLst>
                  <a:gd name="T0" fmla="*/ 20 w 234"/>
                  <a:gd name="T1" fmla="*/ 0 h 285"/>
                  <a:gd name="T2" fmla="*/ 0 w 234"/>
                  <a:gd name="T3" fmla="*/ 140 h 285"/>
                  <a:gd name="T4" fmla="*/ 113 w 234"/>
                  <a:gd name="T5" fmla="*/ 285 h 285"/>
                  <a:gd name="T6" fmla="*/ 234 w 234"/>
                  <a:gd name="T7" fmla="*/ 268 h 285"/>
                  <a:gd name="T8" fmla="*/ 20 w 234"/>
                  <a:gd name="T9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85">
                    <a:moveTo>
                      <a:pt x="20" y="0"/>
                    </a:move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0"/>
                      <a:pt x="105" y="257"/>
                      <a:pt x="113" y="285"/>
                    </a:cubicBezTo>
                    <a:cubicBezTo>
                      <a:pt x="234" y="268"/>
                      <a:pt x="234" y="268"/>
                      <a:pt x="234" y="268"/>
                    </a:cubicBezTo>
                    <a:cubicBezTo>
                      <a:pt x="234" y="268"/>
                      <a:pt x="154" y="81"/>
                      <a:pt x="20" y="0"/>
                    </a:cubicBezTo>
                    <a:close/>
                  </a:path>
                </a:pathLst>
              </a:custGeom>
              <a:solidFill>
                <a:srgbClr val="006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" y="2765"/>
                <a:ext cx="842" cy="876"/>
              </a:xfrm>
              <a:custGeom>
                <a:avLst/>
                <a:gdLst>
                  <a:gd name="T0" fmla="*/ 0 w 517"/>
                  <a:gd name="T1" fmla="*/ 270 h 538"/>
                  <a:gd name="T2" fmla="*/ 214 w 517"/>
                  <a:gd name="T3" fmla="*/ 538 h 538"/>
                  <a:gd name="T4" fmla="*/ 517 w 517"/>
                  <a:gd name="T5" fmla="*/ 309 h 538"/>
                  <a:gd name="T6" fmla="*/ 366 w 517"/>
                  <a:gd name="T7" fmla="*/ 0 h 538"/>
                  <a:gd name="T8" fmla="*/ 0 w 517"/>
                  <a:gd name="T9" fmla="*/ 27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7" h="538">
                    <a:moveTo>
                      <a:pt x="0" y="270"/>
                    </a:moveTo>
                    <a:cubicBezTo>
                      <a:pt x="0" y="270"/>
                      <a:pt x="141" y="407"/>
                      <a:pt x="214" y="538"/>
                    </a:cubicBezTo>
                    <a:cubicBezTo>
                      <a:pt x="517" y="309"/>
                      <a:pt x="517" y="309"/>
                      <a:pt x="517" y="309"/>
                    </a:cubicBezTo>
                    <a:cubicBezTo>
                      <a:pt x="517" y="309"/>
                      <a:pt x="479" y="163"/>
                      <a:pt x="366" y="0"/>
                    </a:cubicBezTo>
                    <a:cubicBezTo>
                      <a:pt x="366" y="0"/>
                      <a:pt x="81" y="176"/>
                      <a:pt x="0" y="270"/>
                    </a:cubicBez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" y="2890"/>
                <a:ext cx="598" cy="624"/>
              </a:xfrm>
              <a:custGeom>
                <a:avLst/>
                <a:gdLst>
                  <a:gd name="T0" fmla="*/ 0 w 367"/>
                  <a:gd name="T1" fmla="*/ 196 h 383"/>
                  <a:gd name="T2" fmla="*/ 145 w 367"/>
                  <a:gd name="T3" fmla="*/ 383 h 383"/>
                  <a:gd name="T4" fmla="*/ 367 w 367"/>
                  <a:gd name="T5" fmla="*/ 205 h 383"/>
                  <a:gd name="T6" fmla="*/ 256 w 367"/>
                  <a:gd name="T7" fmla="*/ 0 h 383"/>
                  <a:gd name="T8" fmla="*/ 0 w 367"/>
                  <a:gd name="T9" fmla="*/ 196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383">
                    <a:moveTo>
                      <a:pt x="0" y="196"/>
                    </a:moveTo>
                    <a:cubicBezTo>
                      <a:pt x="0" y="196"/>
                      <a:pt x="121" y="327"/>
                      <a:pt x="145" y="383"/>
                    </a:cubicBezTo>
                    <a:cubicBezTo>
                      <a:pt x="367" y="205"/>
                      <a:pt x="367" y="205"/>
                      <a:pt x="367" y="205"/>
                    </a:cubicBezTo>
                    <a:cubicBezTo>
                      <a:pt x="367" y="205"/>
                      <a:pt x="353" y="132"/>
                      <a:pt x="256" y="0"/>
                    </a:cubicBezTo>
                    <a:cubicBezTo>
                      <a:pt x="256" y="0"/>
                      <a:pt x="12" y="152"/>
                      <a:pt x="0" y="1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9" y="3305"/>
                <a:ext cx="153" cy="499"/>
              </a:xfrm>
              <a:custGeom>
                <a:avLst/>
                <a:gdLst>
                  <a:gd name="T0" fmla="*/ 48 w 94"/>
                  <a:gd name="T1" fmla="*/ 0 h 306"/>
                  <a:gd name="T2" fmla="*/ 0 w 94"/>
                  <a:gd name="T3" fmla="*/ 271 h 306"/>
                  <a:gd name="T4" fmla="*/ 13 w 94"/>
                  <a:gd name="T5" fmla="*/ 306 h 306"/>
                  <a:gd name="T6" fmla="*/ 48 w 94"/>
                  <a:gd name="T7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306">
                    <a:moveTo>
                      <a:pt x="48" y="0"/>
                    </a:moveTo>
                    <a:cubicBezTo>
                      <a:pt x="48" y="0"/>
                      <a:pt x="47" y="184"/>
                      <a:pt x="0" y="271"/>
                    </a:cubicBezTo>
                    <a:cubicBezTo>
                      <a:pt x="13" y="306"/>
                      <a:pt x="13" y="306"/>
                      <a:pt x="13" y="306"/>
                    </a:cubicBezTo>
                    <a:cubicBezTo>
                      <a:pt x="13" y="306"/>
                      <a:pt x="94" y="172"/>
                      <a:pt x="48" y="0"/>
                    </a:cubicBezTo>
                    <a:close/>
                  </a:path>
                </a:pathLst>
              </a:custGeom>
              <a:solidFill>
                <a:srgbClr val="8ED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27" y="3257"/>
                <a:ext cx="430" cy="544"/>
              </a:xfrm>
              <a:custGeom>
                <a:avLst/>
                <a:gdLst>
                  <a:gd name="T0" fmla="*/ 177 w 264"/>
                  <a:gd name="T1" fmla="*/ 45 h 334"/>
                  <a:gd name="T2" fmla="*/ 0 w 264"/>
                  <a:gd name="T3" fmla="*/ 314 h 334"/>
                  <a:gd name="T4" fmla="*/ 200 w 264"/>
                  <a:gd name="T5" fmla="*/ 298 h 334"/>
                  <a:gd name="T6" fmla="*/ 246 w 264"/>
                  <a:gd name="T7" fmla="*/ 30 h 334"/>
                  <a:gd name="T8" fmla="*/ 177 w 264"/>
                  <a:gd name="T9" fmla="*/ 45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" h="334">
                    <a:moveTo>
                      <a:pt x="177" y="45"/>
                    </a:moveTo>
                    <a:cubicBezTo>
                      <a:pt x="177" y="45"/>
                      <a:pt x="92" y="261"/>
                      <a:pt x="0" y="314"/>
                    </a:cubicBezTo>
                    <a:cubicBezTo>
                      <a:pt x="0" y="314"/>
                      <a:pt x="101" y="334"/>
                      <a:pt x="200" y="298"/>
                    </a:cubicBezTo>
                    <a:cubicBezTo>
                      <a:pt x="200" y="298"/>
                      <a:pt x="264" y="190"/>
                      <a:pt x="246" y="30"/>
                    </a:cubicBezTo>
                    <a:cubicBezTo>
                      <a:pt x="246" y="30"/>
                      <a:pt x="209" y="0"/>
                      <a:pt x="177" y="45"/>
                    </a:cubicBez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5" y="3493"/>
                <a:ext cx="45" cy="34"/>
              </a:xfrm>
              <a:custGeom>
                <a:avLst/>
                <a:gdLst>
                  <a:gd name="T0" fmla="*/ 28 w 28"/>
                  <a:gd name="T1" fmla="*/ 0 h 21"/>
                  <a:gd name="T2" fmla="*/ 11 w 28"/>
                  <a:gd name="T3" fmla="*/ 0 h 21"/>
                  <a:gd name="T4" fmla="*/ 0 w 28"/>
                  <a:gd name="T5" fmla="*/ 21 h 21"/>
                  <a:gd name="T6" fmla="*/ 19 w 28"/>
                  <a:gd name="T7" fmla="*/ 21 h 21"/>
                  <a:gd name="T8" fmla="*/ 28 w 28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1">
                    <a:moveTo>
                      <a:pt x="28" y="0"/>
                    </a:moveTo>
                    <a:cubicBezTo>
                      <a:pt x="20" y="0"/>
                      <a:pt x="14" y="0"/>
                      <a:pt x="11" y="0"/>
                    </a:cubicBezTo>
                    <a:cubicBezTo>
                      <a:pt x="8" y="7"/>
                      <a:pt x="4" y="14"/>
                      <a:pt x="0" y="21"/>
                    </a:cubicBezTo>
                    <a:cubicBezTo>
                      <a:pt x="5" y="21"/>
                      <a:pt x="11" y="21"/>
                      <a:pt x="19" y="21"/>
                    </a:cubicBezTo>
                    <a:cubicBezTo>
                      <a:pt x="22" y="14"/>
                      <a:pt x="25" y="7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68" y="3447"/>
                <a:ext cx="39" cy="36"/>
              </a:xfrm>
              <a:custGeom>
                <a:avLst/>
                <a:gdLst>
                  <a:gd name="T0" fmla="*/ 24 w 24"/>
                  <a:gd name="T1" fmla="*/ 1 h 22"/>
                  <a:gd name="T2" fmla="*/ 10 w 24"/>
                  <a:gd name="T3" fmla="*/ 0 h 22"/>
                  <a:gd name="T4" fmla="*/ 0 w 24"/>
                  <a:gd name="T5" fmla="*/ 22 h 22"/>
                  <a:gd name="T6" fmla="*/ 16 w 24"/>
                  <a:gd name="T7" fmla="*/ 21 h 22"/>
                  <a:gd name="T8" fmla="*/ 24 w 2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2">
                    <a:moveTo>
                      <a:pt x="24" y="1"/>
                    </a:moveTo>
                    <a:cubicBezTo>
                      <a:pt x="18" y="0"/>
                      <a:pt x="13" y="0"/>
                      <a:pt x="10" y="0"/>
                    </a:cubicBezTo>
                    <a:cubicBezTo>
                      <a:pt x="7" y="7"/>
                      <a:pt x="3" y="14"/>
                      <a:pt x="0" y="22"/>
                    </a:cubicBezTo>
                    <a:cubicBezTo>
                      <a:pt x="4" y="22"/>
                      <a:pt x="9" y="22"/>
                      <a:pt x="16" y="21"/>
                    </a:cubicBezTo>
                    <a:cubicBezTo>
                      <a:pt x="19" y="15"/>
                      <a:pt x="21" y="8"/>
                      <a:pt x="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8" y="3348"/>
                <a:ext cx="16" cy="14"/>
              </a:xfrm>
              <a:custGeom>
                <a:avLst/>
                <a:gdLst>
                  <a:gd name="T0" fmla="*/ 10 w 10"/>
                  <a:gd name="T1" fmla="*/ 0 h 9"/>
                  <a:gd name="T2" fmla="*/ 3 w 10"/>
                  <a:gd name="T3" fmla="*/ 1 h 9"/>
                  <a:gd name="T4" fmla="*/ 0 w 10"/>
                  <a:gd name="T5" fmla="*/ 9 h 9"/>
                  <a:gd name="T6" fmla="*/ 8 w 10"/>
                  <a:gd name="T7" fmla="*/ 8 h 9"/>
                  <a:gd name="T8" fmla="*/ 10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0"/>
                    </a:moveTo>
                    <a:cubicBezTo>
                      <a:pt x="7" y="1"/>
                      <a:pt x="4" y="1"/>
                      <a:pt x="3" y="1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9"/>
                      <a:pt x="5" y="8"/>
                      <a:pt x="8" y="8"/>
                    </a:cubicBezTo>
                    <a:cubicBezTo>
                      <a:pt x="9" y="6"/>
                      <a:pt x="10" y="3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16" y="3537"/>
                <a:ext cx="55" cy="44"/>
              </a:xfrm>
              <a:custGeom>
                <a:avLst/>
                <a:gdLst>
                  <a:gd name="T0" fmla="*/ 34 w 34"/>
                  <a:gd name="T1" fmla="*/ 0 h 27"/>
                  <a:gd name="T2" fmla="*/ 15 w 34"/>
                  <a:gd name="T3" fmla="*/ 0 h 27"/>
                  <a:gd name="T4" fmla="*/ 0 w 34"/>
                  <a:gd name="T5" fmla="*/ 26 h 27"/>
                  <a:gd name="T6" fmla="*/ 20 w 34"/>
                  <a:gd name="T7" fmla="*/ 27 h 27"/>
                  <a:gd name="T8" fmla="*/ 34 w 3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7">
                    <a:moveTo>
                      <a:pt x="34" y="0"/>
                    </a:moveTo>
                    <a:cubicBezTo>
                      <a:pt x="26" y="0"/>
                      <a:pt x="20" y="0"/>
                      <a:pt x="15" y="0"/>
                    </a:cubicBezTo>
                    <a:cubicBezTo>
                      <a:pt x="10" y="9"/>
                      <a:pt x="6" y="18"/>
                      <a:pt x="0" y="26"/>
                    </a:cubicBezTo>
                    <a:cubicBezTo>
                      <a:pt x="6" y="27"/>
                      <a:pt x="13" y="27"/>
                      <a:pt x="20" y="27"/>
                    </a:cubicBezTo>
                    <a:cubicBezTo>
                      <a:pt x="25" y="18"/>
                      <a:pt x="29" y="9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87" y="3408"/>
                <a:ext cx="33" cy="31"/>
              </a:xfrm>
              <a:custGeom>
                <a:avLst/>
                <a:gdLst>
                  <a:gd name="T0" fmla="*/ 20 w 20"/>
                  <a:gd name="T1" fmla="*/ 0 h 19"/>
                  <a:gd name="T2" fmla="*/ 8 w 20"/>
                  <a:gd name="T3" fmla="*/ 0 h 19"/>
                  <a:gd name="T4" fmla="*/ 0 w 20"/>
                  <a:gd name="T5" fmla="*/ 18 h 19"/>
                  <a:gd name="T6" fmla="*/ 14 w 20"/>
                  <a:gd name="T7" fmla="*/ 19 h 19"/>
                  <a:gd name="T8" fmla="*/ 20 w 2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0"/>
                    </a:moveTo>
                    <a:cubicBezTo>
                      <a:pt x="15" y="0"/>
                      <a:pt x="11" y="0"/>
                      <a:pt x="8" y="0"/>
                    </a:cubicBezTo>
                    <a:cubicBezTo>
                      <a:pt x="6" y="6"/>
                      <a:pt x="3" y="12"/>
                      <a:pt x="0" y="18"/>
                    </a:cubicBezTo>
                    <a:cubicBezTo>
                      <a:pt x="4" y="18"/>
                      <a:pt x="8" y="19"/>
                      <a:pt x="14" y="19"/>
                    </a:cubicBezTo>
                    <a:cubicBezTo>
                      <a:pt x="16" y="13"/>
                      <a:pt x="18" y="7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3" y="3371"/>
                <a:ext cx="27" cy="27"/>
              </a:xfrm>
              <a:custGeom>
                <a:avLst/>
                <a:gdLst>
                  <a:gd name="T0" fmla="*/ 16 w 16"/>
                  <a:gd name="T1" fmla="*/ 0 h 17"/>
                  <a:gd name="T2" fmla="*/ 7 w 16"/>
                  <a:gd name="T3" fmla="*/ 1 h 17"/>
                  <a:gd name="T4" fmla="*/ 0 w 16"/>
                  <a:gd name="T5" fmla="*/ 17 h 17"/>
                  <a:gd name="T6" fmla="*/ 11 w 16"/>
                  <a:gd name="T7" fmla="*/ 17 h 17"/>
                  <a:gd name="T8" fmla="*/ 16 w 16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6" y="0"/>
                    </a:moveTo>
                    <a:cubicBezTo>
                      <a:pt x="12" y="1"/>
                      <a:pt x="9" y="1"/>
                      <a:pt x="7" y="1"/>
                    </a:cubicBezTo>
                    <a:cubicBezTo>
                      <a:pt x="5" y="6"/>
                      <a:pt x="3" y="11"/>
                      <a:pt x="0" y="17"/>
                    </a:cubicBezTo>
                    <a:cubicBezTo>
                      <a:pt x="3" y="17"/>
                      <a:pt x="7" y="17"/>
                      <a:pt x="11" y="17"/>
                    </a:cubicBezTo>
                    <a:cubicBezTo>
                      <a:pt x="13" y="12"/>
                      <a:pt x="14" y="6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26" y="3330"/>
                <a:ext cx="13" cy="10"/>
              </a:xfrm>
              <a:custGeom>
                <a:avLst/>
                <a:gdLst>
                  <a:gd name="T0" fmla="*/ 8 w 8"/>
                  <a:gd name="T1" fmla="*/ 0 h 6"/>
                  <a:gd name="T2" fmla="*/ 1 w 8"/>
                  <a:gd name="T3" fmla="*/ 3 h 6"/>
                  <a:gd name="T4" fmla="*/ 0 w 8"/>
                  <a:gd name="T5" fmla="*/ 6 h 6"/>
                  <a:gd name="T6" fmla="*/ 7 w 8"/>
                  <a:gd name="T7" fmla="*/ 5 h 6"/>
                  <a:gd name="T8" fmla="*/ 8 w 8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2" y="6"/>
                      <a:pt x="4" y="5"/>
                      <a:pt x="7" y="5"/>
                    </a:cubicBezTo>
                    <a:cubicBezTo>
                      <a:pt x="7" y="3"/>
                      <a:pt x="7" y="2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5" y="3489"/>
                <a:ext cx="36" cy="36"/>
              </a:xfrm>
              <a:custGeom>
                <a:avLst/>
                <a:gdLst>
                  <a:gd name="T0" fmla="*/ 0 w 22"/>
                  <a:gd name="T1" fmla="*/ 22 h 22"/>
                  <a:gd name="T2" fmla="*/ 16 w 22"/>
                  <a:gd name="T3" fmla="*/ 20 h 22"/>
                  <a:gd name="T4" fmla="*/ 22 w 22"/>
                  <a:gd name="T5" fmla="*/ 0 h 22"/>
                  <a:gd name="T6" fmla="*/ 7 w 22"/>
                  <a:gd name="T7" fmla="*/ 1 h 22"/>
                  <a:gd name="T8" fmla="*/ 0 w 22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0" y="22"/>
                    </a:moveTo>
                    <a:cubicBezTo>
                      <a:pt x="5" y="21"/>
                      <a:pt x="10" y="21"/>
                      <a:pt x="16" y="20"/>
                    </a:cubicBezTo>
                    <a:cubicBezTo>
                      <a:pt x="18" y="14"/>
                      <a:pt x="20" y="7"/>
                      <a:pt x="22" y="0"/>
                    </a:cubicBezTo>
                    <a:cubicBezTo>
                      <a:pt x="17" y="1"/>
                      <a:pt x="12" y="1"/>
                      <a:pt x="7" y="1"/>
                    </a:cubicBezTo>
                    <a:cubicBezTo>
                      <a:pt x="5" y="8"/>
                      <a:pt x="3" y="15"/>
                      <a:pt x="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3" y="3408"/>
                <a:ext cx="27" cy="31"/>
              </a:xfrm>
              <a:custGeom>
                <a:avLst/>
                <a:gdLst>
                  <a:gd name="T0" fmla="*/ 0 w 17"/>
                  <a:gd name="T1" fmla="*/ 19 h 19"/>
                  <a:gd name="T2" fmla="*/ 13 w 17"/>
                  <a:gd name="T3" fmla="*/ 18 h 19"/>
                  <a:gd name="T4" fmla="*/ 17 w 17"/>
                  <a:gd name="T5" fmla="*/ 0 h 19"/>
                  <a:gd name="T6" fmla="*/ 5 w 17"/>
                  <a:gd name="T7" fmla="*/ 0 h 19"/>
                  <a:gd name="T8" fmla="*/ 0 w 1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0" y="19"/>
                    </a:moveTo>
                    <a:cubicBezTo>
                      <a:pt x="4" y="19"/>
                      <a:pt x="8" y="19"/>
                      <a:pt x="13" y="18"/>
                    </a:cubicBezTo>
                    <a:cubicBezTo>
                      <a:pt x="14" y="12"/>
                      <a:pt x="15" y="6"/>
                      <a:pt x="17" y="0"/>
                    </a:cubicBezTo>
                    <a:cubicBezTo>
                      <a:pt x="13" y="0"/>
                      <a:pt x="9" y="0"/>
                      <a:pt x="5" y="0"/>
                    </a:cubicBezTo>
                    <a:cubicBezTo>
                      <a:pt x="4" y="6"/>
                      <a:pt x="2" y="12"/>
                      <a:pt x="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20" y="3449"/>
                <a:ext cx="31" cy="32"/>
              </a:xfrm>
              <a:custGeom>
                <a:avLst/>
                <a:gdLst>
                  <a:gd name="T0" fmla="*/ 0 w 19"/>
                  <a:gd name="T1" fmla="*/ 20 h 20"/>
                  <a:gd name="T2" fmla="*/ 14 w 19"/>
                  <a:gd name="T3" fmla="*/ 19 h 20"/>
                  <a:gd name="T4" fmla="*/ 19 w 19"/>
                  <a:gd name="T5" fmla="*/ 0 h 20"/>
                  <a:gd name="T6" fmla="*/ 6 w 19"/>
                  <a:gd name="T7" fmla="*/ 0 h 20"/>
                  <a:gd name="T8" fmla="*/ 0 w 19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0" y="20"/>
                    </a:moveTo>
                    <a:cubicBezTo>
                      <a:pt x="5" y="20"/>
                      <a:pt x="10" y="19"/>
                      <a:pt x="14" y="19"/>
                    </a:cubicBezTo>
                    <a:cubicBezTo>
                      <a:pt x="16" y="13"/>
                      <a:pt x="18" y="6"/>
                      <a:pt x="19" y="0"/>
                    </a:cubicBezTo>
                    <a:cubicBezTo>
                      <a:pt x="15" y="0"/>
                      <a:pt x="11" y="0"/>
                      <a:pt x="6" y="0"/>
                    </a:cubicBezTo>
                    <a:cubicBezTo>
                      <a:pt x="5" y="6"/>
                      <a:pt x="3" y="13"/>
                      <a:pt x="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4" y="3367"/>
                <a:ext cx="23" cy="31"/>
              </a:xfrm>
              <a:custGeom>
                <a:avLst/>
                <a:gdLst>
                  <a:gd name="T0" fmla="*/ 0 w 14"/>
                  <a:gd name="T1" fmla="*/ 19 h 19"/>
                  <a:gd name="T2" fmla="*/ 11 w 14"/>
                  <a:gd name="T3" fmla="*/ 19 h 19"/>
                  <a:gd name="T4" fmla="*/ 14 w 14"/>
                  <a:gd name="T5" fmla="*/ 0 h 19"/>
                  <a:gd name="T6" fmla="*/ 4 w 14"/>
                  <a:gd name="T7" fmla="*/ 1 h 19"/>
                  <a:gd name="T8" fmla="*/ 0 w 14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0" y="19"/>
                    </a:moveTo>
                    <a:cubicBezTo>
                      <a:pt x="3" y="19"/>
                      <a:pt x="7" y="19"/>
                      <a:pt x="11" y="19"/>
                    </a:cubicBezTo>
                    <a:cubicBezTo>
                      <a:pt x="12" y="13"/>
                      <a:pt x="13" y="6"/>
                      <a:pt x="14" y="0"/>
                    </a:cubicBezTo>
                    <a:cubicBezTo>
                      <a:pt x="10" y="1"/>
                      <a:pt x="7" y="1"/>
                      <a:pt x="4" y="1"/>
                    </a:cubicBezTo>
                    <a:cubicBezTo>
                      <a:pt x="3" y="7"/>
                      <a:pt x="1" y="13"/>
                      <a:pt x="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84" y="3532"/>
                <a:ext cx="44" cy="47"/>
              </a:xfrm>
              <a:custGeom>
                <a:avLst/>
                <a:gdLst>
                  <a:gd name="T0" fmla="*/ 0 w 27"/>
                  <a:gd name="T1" fmla="*/ 29 h 29"/>
                  <a:gd name="T2" fmla="*/ 17 w 27"/>
                  <a:gd name="T3" fmla="*/ 28 h 29"/>
                  <a:gd name="T4" fmla="*/ 27 w 27"/>
                  <a:gd name="T5" fmla="*/ 0 h 29"/>
                  <a:gd name="T6" fmla="*/ 11 w 27"/>
                  <a:gd name="T7" fmla="*/ 2 h 29"/>
                  <a:gd name="T8" fmla="*/ 0 w 27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0" y="29"/>
                    </a:moveTo>
                    <a:cubicBezTo>
                      <a:pt x="5" y="29"/>
                      <a:pt x="11" y="29"/>
                      <a:pt x="17" y="28"/>
                    </a:cubicBezTo>
                    <a:cubicBezTo>
                      <a:pt x="21" y="19"/>
                      <a:pt x="24" y="10"/>
                      <a:pt x="27" y="0"/>
                    </a:cubicBezTo>
                    <a:cubicBezTo>
                      <a:pt x="21" y="1"/>
                      <a:pt x="16" y="1"/>
                      <a:pt x="11" y="2"/>
                    </a:cubicBezTo>
                    <a:cubicBezTo>
                      <a:pt x="7" y="11"/>
                      <a:pt x="4" y="20"/>
                      <a:pt x="0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52" y="3341"/>
                <a:ext cx="18" cy="18"/>
              </a:xfrm>
              <a:custGeom>
                <a:avLst/>
                <a:gdLst>
                  <a:gd name="T0" fmla="*/ 10 w 11"/>
                  <a:gd name="T1" fmla="*/ 10 h 11"/>
                  <a:gd name="T2" fmla="*/ 11 w 11"/>
                  <a:gd name="T3" fmla="*/ 0 h 11"/>
                  <a:gd name="T4" fmla="*/ 2 w 11"/>
                  <a:gd name="T5" fmla="*/ 2 h 11"/>
                  <a:gd name="T6" fmla="*/ 0 w 11"/>
                  <a:gd name="T7" fmla="*/ 11 h 11"/>
                  <a:gd name="T8" fmla="*/ 10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0" y="10"/>
                    </a:moveTo>
                    <a:cubicBezTo>
                      <a:pt x="10" y="7"/>
                      <a:pt x="10" y="3"/>
                      <a:pt x="11" y="0"/>
                    </a:cubicBezTo>
                    <a:cubicBezTo>
                      <a:pt x="8" y="1"/>
                      <a:pt x="5" y="1"/>
                      <a:pt x="2" y="2"/>
                    </a:cubicBezTo>
                    <a:cubicBezTo>
                      <a:pt x="1" y="5"/>
                      <a:pt x="1" y="8"/>
                      <a:pt x="0" y="11"/>
                    </a:cubicBezTo>
                    <a:cubicBezTo>
                      <a:pt x="3" y="11"/>
                      <a:pt x="6" y="10"/>
                      <a:pt x="1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57" y="3305"/>
                <a:ext cx="15" cy="30"/>
              </a:xfrm>
              <a:custGeom>
                <a:avLst/>
                <a:gdLst>
                  <a:gd name="T0" fmla="*/ 9 w 9"/>
                  <a:gd name="T1" fmla="*/ 2 h 18"/>
                  <a:gd name="T2" fmla="*/ 2 w 9"/>
                  <a:gd name="T3" fmla="*/ 10 h 18"/>
                  <a:gd name="T4" fmla="*/ 0 w 9"/>
                  <a:gd name="T5" fmla="*/ 18 h 18"/>
                  <a:gd name="T6" fmla="*/ 8 w 9"/>
                  <a:gd name="T7" fmla="*/ 16 h 18"/>
                  <a:gd name="T8" fmla="*/ 9 w 9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8">
                    <a:moveTo>
                      <a:pt x="9" y="2"/>
                    </a:moveTo>
                    <a:cubicBezTo>
                      <a:pt x="9" y="2"/>
                      <a:pt x="2" y="0"/>
                      <a:pt x="2" y="10"/>
                    </a:cubicBezTo>
                    <a:cubicBezTo>
                      <a:pt x="2" y="10"/>
                      <a:pt x="1" y="13"/>
                      <a:pt x="0" y="18"/>
                    </a:cubicBezTo>
                    <a:cubicBezTo>
                      <a:pt x="3" y="17"/>
                      <a:pt x="6" y="16"/>
                      <a:pt x="8" y="16"/>
                    </a:cubicBezTo>
                    <a:cubicBezTo>
                      <a:pt x="9" y="11"/>
                      <a:pt x="9" y="7"/>
                      <a:pt x="9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88" y="3330"/>
                <a:ext cx="20" cy="24"/>
              </a:xfrm>
              <a:custGeom>
                <a:avLst/>
                <a:gdLst>
                  <a:gd name="T0" fmla="*/ 0 w 12"/>
                  <a:gd name="T1" fmla="*/ 15 h 15"/>
                  <a:gd name="T2" fmla="*/ 12 w 12"/>
                  <a:gd name="T3" fmla="*/ 12 h 15"/>
                  <a:gd name="T4" fmla="*/ 10 w 12"/>
                  <a:gd name="T5" fmla="*/ 0 h 15"/>
                  <a:gd name="T6" fmla="*/ 1 w 12"/>
                  <a:gd name="T7" fmla="*/ 4 h 15"/>
                  <a:gd name="T8" fmla="*/ 0 w 12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0" y="15"/>
                    </a:moveTo>
                    <a:cubicBezTo>
                      <a:pt x="4" y="14"/>
                      <a:pt x="8" y="13"/>
                      <a:pt x="12" y="12"/>
                    </a:cubicBezTo>
                    <a:cubicBezTo>
                      <a:pt x="11" y="8"/>
                      <a:pt x="11" y="4"/>
                      <a:pt x="10" y="0"/>
                    </a:cubicBezTo>
                    <a:cubicBezTo>
                      <a:pt x="7" y="1"/>
                      <a:pt x="4" y="2"/>
                      <a:pt x="1" y="4"/>
                    </a:cubicBezTo>
                    <a:cubicBezTo>
                      <a:pt x="1" y="7"/>
                      <a:pt x="0" y="10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9" y="3524"/>
                <a:ext cx="51" cy="49"/>
              </a:xfrm>
              <a:custGeom>
                <a:avLst/>
                <a:gdLst>
                  <a:gd name="T0" fmla="*/ 0 w 31"/>
                  <a:gd name="T1" fmla="*/ 30 h 30"/>
                  <a:gd name="T2" fmla="*/ 26 w 31"/>
                  <a:gd name="T3" fmla="*/ 24 h 30"/>
                  <a:gd name="T4" fmla="*/ 31 w 31"/>
                  <a:gd name="T5" fmla="*/ 0 h 30"/>
                  <a:gd name="T6" fmla="*/ 7 w 31"/>
                  <a:gd name="T7" fmla="*/ 3 h 30"/>
                  <a:gd name="T8" fmla="*/ 0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0" y="30"/>
                    </a:moveTo>
                    <a:cubicBezTo>
                      <a:pt x="9" y="28"/>
                      <a:pt x="17" y="27"/>
                      <a:pt x="26" y="24"/>
                    </a:cubicBezTo>
                    <a:cubicBezTo>
                      <a:pt x="28" y="17"/>
                      <a:pt x="30" y="9"/>
                      <a:pt x="31" y="0"/>
                    </a:cubicBezTo>
                    <a:cubicBezTo>
                      <a:pt x="23" y="1"/>
                      <a:pt x="15" y="2"/>
                      <a:pt x="7" y="3"/>
                    </a:cubicBezTo>
                    <a:cubicBezTo>
                      <a:pt x="5" y="12"/>
                      <a:pt x="3" y="21"/>
                      <a:pt x="0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64" y="3485"/>
                <a:ext cx="42" cy="34"/>
              </a:xfrm>
              <a:custGeom>
                <a:avLst/>
                <a:gdLst>
                  <a:gd name="T0" fmla="*/ 0 w 26"/>
                  <a:gd name="T1" fmla="*/ 21 h 21"/>
                  <a:gd name="T2" fmla="*/ 23 w 26"/>
                  <a:gd name="T3" fmla="*/ 18 h 21"/>
                  <a:gd name="T4" fmla="*/ 26 w 26"/>
                  <a:gd name="T5" fmla="*/ 0 h 21"/>
                  <a:gd name="T6" fmla="*/ 4 w 26"/>
                  <a:gd name="T7" fmla="*/ 2 h 21"/>
                  <a:gd name="T8" fmla="*/ 0 w 26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0" y="21"/>
                    </a:moveTo>
                    <a:cubicBezTo>
                      <a:pt x="7" y="20"/>
                      <a:pt x="15" y="19"/>
                      <a:pt x="23" y="18"/>
                    </a:cubicBezTo>
                    <a:cubicBezTo>
                      <a:pt x="24" y="12"/>
                      <a:pt x="25" y="6"/>
                      <a:pt x="26" y="0"/>
                    </a:cubicBezTo>
                    <a:cubicBezTo>
                      <a:pt x="19" y="1"/>
                      <a:pt x="12" y="2"/>
                      <a:pt x="4" y="2"/>
                    </a:cubicBezTo>
                    <a:cubicBezTo>
                      <a:pt x="3" y="8"/>
                      <a:pt x="1" y="15"/>
                      <a:pt x="0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90" y="3302"/>
                <a:ext cx="14" cy="23"/>
              </a:xfrm>
              <a:custGeom>
                <a:avLst/>
                <a:gdLst>
                  <a:gd name="T0" fmla="*/ 8 w 9"/>
                  <a:gd name="T1" fmla="*/ 6 h 14"/>
                  <a:gd name="T2" fmla="*/ 0 w 9"/>
                  <a:gd name="T3" fmla="*/ 7 h 14"/>
                  <a:gd name="T4" fmla="*/ 0 w 9"/>
                  <a:gd name="T5" fmla="*/ 14 h 14"/>
                  <a:gd name="T6" fmla="*/ 9 w 9"/>
                  <a:gd name="T7" fmla="*/ 11 h 14"/>
                  <a:gd name="T8" fmla="*/ 8 w 9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8" y="6"/>
                    </a:moveTo>
                    <a:cubicBezTo>
                      <a:pt x="8" y="6"/>
                      <a:pt x="6" y="0"/>
                      <a:pt x="0" y="7"/>
                    </a:cubicBezTo>
                    <a:cubicBezTo>
                      <a:pt x="0" y="7"/>
                      <a:pt x="0" y="10"/>
                      <a:pt x="0" y="14"/>
                    </a:cubicBezTo>
                    <a:cubicBezTo>
                      <a:pt x="3" y="13"/>
                      <a:pt x="6" y="12"/>
                      <a:pt x="9" y="11"/>
                    </a:cubicBezTo>
                    <a:cubicBezTo>
                      <a:pt x="8" y="9"/>
                      <a:pt x="8" y="8"/>
                      <a:pt x="8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0" y="3574"/>
                <a:ext cx="60" cy="57"/>
              </a:xfrm>
              <a:custGeom>
                <a:avLst/>
                <a:gdLst>
                  <a:gd name="T0" fmla="*/ 0 w 37"/>
                  <a:gd name="T1" fmla="*/ 35 h 35"/>
                  <a:gd name="T2" fmla="*/ 28 w 37"/>
                  <a:gd name="T3" fmla="*/ 30 h 35"/>
                  <a:gd name="T4" fmla="*/ 37 w 37"/>
                  <a:gd name="T5" fmla="*/ 0 h 35"/>
                  <a:gd name="T6" fmla="*/ 10 w 37"/>
                  <a:gd name="T7" fmla="*/ 5 h 35"/>
                  <a:gd name="T8" fmla="*/ 0 w 37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0" y="35"/>
                    </a:moveTo>
                    <a:cubicBezTo>
                      <a:pt x="9" y="33"/>
                      <a:pt x="18" y="32"/>
                      <a:pt x="28" y="30"/>
                    </a:cubicBezTo>
                    <a:cubicBezTo>
                      <a:pt x="31" y="21"/>
                      <a:pt x="34" y="11"/>
                      <a:pt x="37" y="0"/>
                    </a:cubicBezTo>
                    <a:cubicBezTo>
                      <a:pt x="28" y="2"/>
                      <a:pt x="19" y="4"/>
                      <a:pt x="10" y="5"/>
                    </a:cubicBezTo>
                    <a:cubicBezTo>
                      <a:pt x="7" y="15"/>
                      <a:pt x="4" y="25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72" y="3441"/>
                <a:ext cx="37" cy="37"/>
              </a:xfrm>
              <a:custGeom>
                <a:avLst/>
                <a:gdLst>
                  <a:gd name="T0" fmla="*/ 0 w 23"/>
                  <a:gd name="T1" fmla="*/ 23 h 23"/>
                  <a:gd name="T2" fmla="*/ 21 w 23"/>
                  <a:gd name="T3" fmla="*/ 21 h 23"/>
                  <a:gd name="T4" fmla="*/ 23 w 23"/>
                  <a:gd name="T5" fmla="*/ 0 h 23"/>
                  <a:gd name="T6" fmla="*/ 3 w 23"/>
                  <a:gd name="T7" fmla="*/ 3 h 23"/>
                  <a:gd name="T8" fmla="*/ 0 w 23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0" y="23"/>
                    </a:moveTo>
                    <a:cubicBezTo>
                      <a:pt x="8" y="22"/>
                      <a:pt x="15" y="22"/>
                      <a:pt x="21" y="21"/>
                    </a:cubicBezTo>
                    <a:cubicBezTo>
                      <a:pt x="22" y="14"/>
                      <a:pt x="23" y="7"/>
                      <a:pt x="23" y="0"/>
                    </a:cubicBezTo>
                    <a:cubicBezTo>
                      <a:pt x="17" y="2"/>
                      <a:pt x="10" y="3"/>
                      <a:pt x="3" y="3"/>
                    </a:cubicBezTo>
                    <a:cubicBezTo>
                      <a:pt x="2" y="10"/>
                      <a:pt x="1" y="16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78" y="3402"/>
                <a:ext cx="33" cy="34"/>
              </a:xfrm>
              <a:custGeom>
                <a:avLst/>
                <a:gdLst>
                  <a:gd name="T0" fmla="*/ 0 w 20"/>
                  <a:gd name="T1" fmla="*/ 21 h 21"/>
                  <a:gd name="T2" fmla="*/ 19 w 20"/>
                  <a:gd name="T3" fmla="*/ 18 h 21"/>
                  <a:gd name="T4" fmla="*/ 19 w 20"/>
                  <a:gd name="T5" fmla="*/ 0 h 21"/>
                  <a:gd name="T6" fmla="*/ 3 w 20"/>
                  <a:gd name="T7" fmla="*/ 3 h 21"/>
                  <a:gd name="T8" fmla="*/ 0 w 20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1">
                    <a:moveTo>
                      <a:pt x="0" y="21"/>
                    </a:moveTo>
                    <a:cubicBezTo>
                      <a:pt x="7" y="20"/>
                      <a:pt x="13" y="19"/>
                      <a:pt x="19" y="18"/>
                    </a:cubicBezTo>
                    <a:cubicBezTo>
                      <a:pt x="19" y="12"/>
                      <a:pt x="20" y="6"/>
                      <a:pt x="19" y="0"/>
                    </a:cubicBezTo>
                    <a:cubicBezTo>
                      <a:pt x="14" y="1"/>
                      <a:pt x="9" y="2"/>
                      <a:pt x="3" y="3"/>
                    </a:cubicBezTo>
                    <a:cubicBezTo>
                      <a:pt x="2" y="8"/>
                      <a:pt x="1" y="15"/>
                      <a:pt x="0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85" y="3359"/>
                <a:ext cx="24" cy="36"/>
              </a:xfrm>
              <a:custGeom>
                <a:avLst/>
                <a:gdLst>
                  <a:gd name="T0" fmla="*/ 2 w 15"/>
                  <a:gd name="T1" fmla="*/ 3 h 22"/>
                  <a:gd name="T2" fmla="*/ 0 w 15"/>
                  <a:gd name="T3" fmla="*/ 22 h 22"/>
                  <a:gd name="T4" fmla="*/ 15 w 15"/>
                  <a:gd name="T5" fmla="*/ 20 h 22"/>
                  <a:gd name="T6" fmla="*/ 14 w 15"/>
                  <a:gd name="T7" fmla="*/ 0 h 22"/>
                  <a:gd name="T8" fmla="*/ 2 w 15"/>
                  <a:gd name="T9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2">
                    <a:moveTo>
                      <a:pt x="2" y="3"/>
                    </a:moveTo>
                    <a:cubicBezTo>
                      <a:pt x="1" y="9"/>
                      <a:pt x="0" y="15"/>
                      <a:pt x="0" y="22"/>
                    </a:cubicBezTo>
                    <a:cubicBezTo>
                      <a:pt x="5" y="22"/>
                      <a:pt x="10" y="21"/>
                      <a:pt x="15" y="20"/>
                    </a:cubicBezTo>
                    <a:cubicBezTo>
                      <a:pt x="15" y="13"/>
                      <a:pt x="15" y="7"/>
                      <a:pt x="14" y="0"/>
                    </a:cubicBezTo>
                    <a:cubicBezTo>
                      <a:pt x="10" y="1"/>
                      <a:pt x="6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94" y="3074"/>
                <a:ext cx="327" cy="321"/>
              </a:xfrm>
              <a:custGeom>
                <a:avLst/>
                <a:gdLst>
                  <a:gd name="T0" fmla="*/ 1 w 201"/>
                  <a:gd name="T1" fmla="*/ 197 h 197"/>
                  <a:gd name="T2" fmla="*/ 13 w 201"/>
                  <a:gd name="T3" fmla="*/ 197 h 197"/>
                  <a:gd name="T4" fmla="*/ 12 w 201"/>
                  <a:gd name="T5" fmla="*/ 50 h 197"/>
                  <a:gd name="T6" fmla="*/ 81 w 201"/>
                  <a:gd name="T7" fmla="*/ 88 h 197"/>
                  <a:gd name="T8" fmla="*/ 82 w 201"/>
                  <a:gd name="T9" fmla="*/ 43 h 197"/>
                  <a:gd name="T10" fmla="*/ 143 w 201"/>
                  <a:gd name="T11" fmla="*/ 79 h 197"/>
                  <a:gd name="T12" fmla="*/ 143 w 201"/>
                  <a:gd name="T13" fmla="*/ 21 h 197"/>
                  <a:gd name="T14" fmla="*/ 194 w 201"/>
                  <a:gd name="T15" fmla="*/ 52 h 197"/>
                  <a:gd name="T16" fmla="*/ 201 w 201"/>
                  <a:gd name="T17" fmla="*/ 41 h 197"/>
                  <a:gd name="T18" fmla="*/ 131 w 201"/>
                  <a:gd name="T19" fmla="*/ 0 h 197"/>
                  <a:gd name="T20" fmla="*/ 131 w 201"/>
                  <a:gd name="T21" fmla="*/ 58 h 197"/>
                  <a:gd name="T22" fmla="*/ 70 w 201"/>
                  <a:gd name="T23" fmla="*/ 22 h 197"/>
                  <a:gd name="T24" fmla="*/ 70 w 201"/>
                  <a:gd name="T25" fmla="*/ 68 h 197"/>
                  <a:gd name="T26" fmla="*/ 0 w 201"/>
                  <a:gd name="T27" fmla="*/ 30 h 197"/>
                  <a:gd name="T28" fmla="*/ 1 w 201"/>
                  <a:gd name="T2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1" h="197">
                    <a:moveTo>
                      <a:pt x="1" y="197"/>
                    </a:moveTo>
                    <a:cubicBezTo>
                      <a:pt x="13" y="197"/>
                      <a:pt x="13" y="197"/>
                      <a:pt x="13" y="197"/>
                    </a:cubicBezTo>
                    <a:cubicBezTo>
                      <a:pt x="13" y="197"/>
                      <a:pt x="12" y="68"/>
                      <a:pt x="12" y="50"/>
                    </a:cubicBezTo>
                    <a:cubicBezTo>
                      <a:pt x="26" y="58"/>
                      <a:pt x="81" y="88"/>
                      <a:pt x="81" y="88"/>
                    </a:cubicBezTo>
                    <a:cubicBezTo>
                      <a:pt x="81" y="88"/>
                      <a:pt x="82" y="55"/>
                      <a:pt x="82" y="43"/>
                    </a:cubicBezTo>
                    <a:cubicBezTo>
                      <a:pt x="95" y="50"/>
                      <a:pt x="143" y="79"/>
                      <a:pt x="143" y="79"/>
                    </a:cubicBezTo>
                    <a:cubicBezTo>
                      <a:pt x="143" y="79"/>
                      <a:pt x="143" y="35"/>
                      <a:pt x="143" y="21"/>
                    </a:cubicBezTo>
                    <a:cubicBezTo>
                      <a:pt x="156" y="29"/>
                      <a:pt x="194" y="52"/>
                      <a:pt x="194" y="52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1" y="0"/>
                      <a:pt x="131" y="44"/>
                      <a:pt x="131" y="58"/>
                    </a:cubicBezTo>
                    <a:cubicBezTo>
                      <a:pt x="118" y="50"/>
                      <a:pt x="70" y="22"/>
                      <a:pt x="70" y="22"/>
                    </a:cubicBezTo>
                    <a:cubicBezTo>
                      <a:pt x="70" y="22"/>
                      <a:pt x="70" y="56"/>
                      <a:pt x="70" y="68"/>
                    </a:cubicBezTo>
                    <a:cubicBezTo>
                      <a:pt x="56" y="61"/>
                      <a:pt x="0" y="30"/>
                      <a:pt x="0" y="30"/>
                    </a:cubicBezTo>
                    <a:lnTo>
                      <a:pt x="1" y="197"/>
                    </a:lnTo>
                    <a:close/>
                  </a:path>
                </a:pathLst>
              </a:custGeom>
              <a:solidFill>
                <a:srgbClr val="C60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86" y="3060"/>
                <a:ext cx="158" cy="107"/>
              </a:xfrm>
              <a:custGeom>
                <a:avLst/>
                <a:gdLst>
                  <a:gd name="T0" fmla="*/ 20 w 97"/>
                  <a:gd name="T1" fmla="*/ 65 h 66"/>
                  <a:gd name="T2" fmla="*/ 97 w 97"/>
                  <a:gd name="T3" fmla="*/ 53 h 66"/>
                  <a:gd name="T4" fmla="*/ 86 w 97"/>
                  <a:gd name="T5" fmla="*/ 0 h 66"/>
                  <a:gd name="T6" fmla="*/ 17 w 97"/>
                  <a:gd name="T7" fmla="*/ 11 h 66"/>
                  <a:gd name="T8" fmla="*/ 1 w 97"/>
                  <a:gd name="T9" fmla="*/ 11 h 66"/>
                  <a:gd name="T10" fmla="*/ 0 w 97"/>
                  <a:gd name="T11" fmla="*/ 66 h 66"/>
                  <a:gd name="T12" fmla="*/ 20 w 97"/>
                  <a:gd name="T13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66">
                    <a:moveTo>
                      <a:pt x="20" y="65"/>
                    </a:moveTo>
                    <a:cubicBezTo>
                      <a:pt x="47" y="63"/>
                      <a:pt x="72" y="59"/>
                      <a:pt x="97" y="53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4" y="5"/>
                      <a:pt x="41" y="9"/>
                      <a:pt x="17" y="11"/>
                    </a:cubicBezTo>
                    <a:cubicBezTo>
                      <a:pt x="12" y="11"/>
                      <a:pt x="7" y="11"/>
                      <a:pt x="1" y="1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14" y="66"/>
                      <a:pt x="20" y="65"/>
                    </a:cubicBez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04" y="2131"/>
                <a:ext cx="860" cy="1034"/>
              </a:xfrm>
              <a:custGeom>
                <a:avLst/>
                <a:gdLst>
                  <a:gd name="T0" fmla="*/ 323 w 528"/>
                  <a:gd name="T1" fmla="*/ 288 h 635"/>
                  <a:gd name="T2" fmla="*/ 303 w 528"/>
                  <a:gd name="T3" fmla="*/ 281 h 635"/>
                  <a:gd name="T4" fmla="*/ 294 w 528"/>
                  <a:gd name="T5" fmla="*/ 263 h 635"/>
                  <a:gd name="T6" fmla="*/ 239 w 528"/>
                  <a:gd name="T7" fmla="*/ 266 h 635"/>
                  <a:gd name="T8" fmla="*/ 267 w 528"/>
                  <a:gd name="T9" fmla="*/ 322 h 635"/>
                  <a:gd name="T10" fmla="*/ 326 w 528"/>
                  <a:gd name="T11" fmla="*/ 342 h 635"/>
                  <a:gd name="T12" fmla="*/ 391 w 528"/>
                  <a:gd name="T13" fmla="*/ 310 h 635"/>
                  <a:gd name="T14" fmla="*/ 415 w 528"/>
                  <a:gd name="T15" fmla="*/ 241 h 635"/>
                  <a:gd name="T16" fmla="*/ 377 w 528"/>
                  <a:gd name="T17" fmla="*/ 164 h 635"/>
                  <a:gd name="T18" fmla="*/ 296 w 528"/>
                  <a:gd name="T19" fmla="*/ 137 h 635"/>
                  <a:gd name="T20" fmla="*/ 171 w 528"/>
                  <a:gd name="T21" fmla="*/ 278 h 635"/>
                  <a:gd name="T22" fmla="*/ 341 w 528"/>
                  <a:gd name="T23" fmla="*/ 427 h 635"/>
                  <a:gd name="T24" fmla="*/ 521 w 528"/>
                  <a:gd name="T25" fmla="*/ 223 h 635"/>
                  <a:gd name="T26" fmla="*/ 442 w 528"/>
                  <a:gd name="T27" fmla="*/ 62 h 635"/>
                  <a:gd name="T28" fmla="*/ 273 w 528"/>
                  <a:gd name="T29" fmla="*/ 4 h 635"/>
                  <a:gd name="T30" fmla="*/ 76 w 528"/>
                  <a:gd name="T31" fmla="*/ 100 h 635"/>
                  <a:gd name="T32" fmla="*/ 5 w 528"/>
                  <a:gd name="T33" fmla="*/ 307 h 635"/>
                  <a:gd name="T34" fmla="*/ 332 w 528"/>
                  <a:gd name="T35" fmla="*/ 635 h 635"/>
                  <a:gd name="T36" fmla="*/ 335 w 528"/>
                  <a:gd name="T37" fmla="*/ 581 h 635"/>
                  <a:gd name="T38" fmla="*/ 60 w 528"/>
                  <a:gd name="T39" fmla="*/ 304 h 635"/>
                  <a:gd name="T40" fmla="*/ 117 w 528"/>
                  <a:gd name="T41" fmla="*/ 136 h 635"/>
                  <a:gd name="T42" fmla="*/ 276 w 528"/>
                  <a:gd name="T43" fmla="*/ 58 h 635"/>
                  <a:gd name="T44" fmla="*/ 406 w 528"/>
                  <a:gd name="T45" fmla="*/ 103 h 635"/>
                  <a:gd name="T46" fmla="*/ 467 w 528"/>
                  <a:gd name="T47" fmla="*/ 226 h 635"/>
                  <a:gd name="T48" fmla="*/ 337 w 528"/>
                  <a:gd name="T49" fmla="*/ 373 h 635"/>
                  <a:gd name="T50" fmla="*/ 226 w 528"/>
                  <a:gd name="T51" fmla="*/ 275 h 635"/>
                  <a:gd name="T52" fmla="*/ 299 w 528"/>
                  <a:gd name="T53" fmla="*/ 191 h 635"/>
                  <a:gd name="T54" fmla="*/ 341 w 528"/>
                  <a:gd name="T55" fmla="*/ 205 h 635"/>
                  <a:gd name="T56" fmla="*/ 360 w 528"/>
                  <a:gd name="T57" fmla="*/ 245 h 635"/>
                  <a:gd name="T58" fmla="*/ 350 w 528"/>
                  <a:gd name="T59" fmla="*/ 274 h 635"/>
                  <a:gd name="T60" fmla="*/ 323 w 528"/>
                  <a:gd name="T61" fmla="*/ 288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8" h="635">
                    <a:moveTo>
                      <a:pt x="323" y="288"/>
                    </a:moveTo>
                    <a:cubicBezTo>
                      <a:pt x="315" y="288"/>
                      <a:pt x="308" y="286"/>
                      <a:pt x="303" y="281"/>
                    </a:cubicBezTo>
                    <a:cubicBezTo>
                      <a:pt x="298" y="276"/>
                      <a:pt x="294" y="270"/>
                      <a:pt x="294" y="263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1" y="288"/>
                      <a:pt x="251" y="308"/>
                      <a:pt x="267" y="322"/>
                    </a:cubicBezTo>
                    <a:cubicBezTo>
                      <a:pt x="283" y="337"/>
                      <a:pt x="304" y="344"/>
                      <a:pt x="326" y="342"/>
                    </a:cubicBezTo>
                    <a:cubicBezTo>
                      <a:pt x="351" y="341"/>
                      <a:pt x="375" y="329"/>
                      <a:pt x="391" y="310"/>
                    </a:cubicBezTo>
                    <a:cubicBezTo>
                      <a:pt x="408" y="291"/>
                      <a:pt x="416" y="267"/>
                      <a:pt x="415" y="241"/>
                    </a:cubicBezTo>
                    <a:cubicBezTo>
                      <a:pt x="413" y="212"/>
                      <a:pt x="400" y="184"/>
                      <a:pt x="377" y="164"/>
                    </a:cubicBezTo>
                    <a:cubicBezTo>
                      <a:pt x="355" y="145"/>
                      <a:pt x="326" y="135"/>
                      <a:pt x="296" y="137"/>
                    </a:cubicBezTo>
                    <a:cubicBezTo>
                      <a:pt x="223" y="141"/>
                      <a:pt x="167" y="205"/>
                      <a:pt x="171" y="278"/>
                    </a:cubicBezTo>
                    <a:cubicBezTo>
                      <a:pt x="177" y="366"/>
                      <a:pt x="253" y="433"/>
                      <a:pt x="341" y="427"/>
                    </a:cubicBezTo>
                    <a:cubicBezTo>
                      <a:pt x="447" y="421"/>
                      <a:pt x="528" y="329"/>
                      <a:pt x="521" y="223"/>
                    </a:cubicBezTo>
                    <a:cubicBezTo>
                      <a:pt x="517" y="160"/>
                      <a:pt x="489" y="103"/>
                      <a:pt x="442" y="62"/>
                    </a:cubicBezTo>
                    <a:cubicBezTo>
                      <a:pt x="395" y="20"/>
                      <a:pt x="335" y="0"/>
                      <a:pt x="273" y="4"/>
                    </a:cubicBezTo>
                    <a:cubicBezTo>
                      <a:pt x="196" y="9"/>
                      <a:pt x="127" y="43"/>
                      <a:pt x="76" y="100"/>
                    </a:cubicBezTo>
                    <a:cubicBezTo>
                      <a:pt x="26" y="157"/>
                      <a:pt x="0" y="231"/>
                      <a:pt x="5" y="307"/>
                    </a:cubicBezTo>
                    <a:cubicBezTo>
                      <a:pt x="16" y="485"/>
                      <a:pt x="159" y="623"/>
                      <a:pt x="332" y="635"/>
                    </a:cubicBezTo>
                    <a:cubicBezTo>
                      <a:pt x="335" y="581"/>
                      <a:pt x="335" y="581"/>
                      <a:pt x="335" y="581"/>
                    </a:cubicBezTo>
                    <a:cubicBezTo>
                      <a:pt x="189" y="571"/>
                      <a:pt x="69" y="454"/>
                      <a:pt x="60" y="304"/>
                    </a:cubicBezTo>
                    <a:cubicBezTo>
                      <a:pt x="56" y="242"/>
                      <a:pt x="76" y="183"/>
                      <a:pt x="117" y="136"/>
                    </a:cubicBezTo>
                    <a:cubicBezTo>
                      <a:pt x="158" y="90"/>
                      <a:pt x="214" y="62"/>
                      <a:pt x="276" y="58"/>
                    </a:cubicBezTo>
                    <a:cubicBezTo>
                      <a:pt x="324" y="55"/>
                      <a:pt x="370" y="71"/>
                      <a:pt x="406" y="103"/>
                    </a:cubicBezTo>
                    <a:cubicBezTo>
                      <a:pt x="442" y="134"/>
                      <a:pt x="464" y="178"/>
                      <a:pt x="467" y="226"/>
                    </a:cubicBezTo>
                    <a:cubicBezTo>
                      <a:pt x="472" y="302"/>
                      <a:pt x="414" y="368"/>
                      <a:pt x="337" y="373"/>
                    </a:cubicBezTo>
                    <a:cubicBezTo>
                      <a:pt x="280" y="377"/>
                      <a:pt x="229" y="333"/>
                      <a:pt x="226" y="275"/>
                    </a:cubicBezTo>
                    <a:cubicBezTo>
                      <a:pt x="223" y="231"/>
                      <a:pt x="256" y="194"/>
                      <a:pt x="299" y="191"/>
                    </a:cubicBezTo>
                    <a:cubicBezTo>
                      <a:pt x="315" y="190"/>
                      <a:pt x="330" y="195"/>
                      <a:pt x="341" y="205"/>
                    </a:cubicBezTo>
                    <a:cubicBezTo>
                      <a:pt x="353" y="216"/>
                      <a:pt x="360" y="230"/>
                      <a:pt x="360" y="245"/>
                    </a:cubicBezTo>
                    <a:cubicBezTo>
                      <a:pt x="361" y="256"/>
                      <a:pt x="358" y="266"/>
                      <a:pt x="350" y="274"/>
                    </a:cubicBezTo>
                    <a:cubicBezTo>
                      <a:pt x="343" y="282"/>
                      <a:pt x="333" y="287"/>
                      <a:pt x="323" y="288"/>
                    </a:cubicBez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68" y="2991"/>
                <a:ext cx="174" cy="143"/>
              </a:xfrm>
              <a:custGeom>
                <a:avLst/>
                <a:gdLst>
                  <a:gd name="T0" fmla="*/ 74 w 107"/>
                  <a:gd name="T1" fmla="*/ 0 h 88"/>
                  <a:gd name="T2" fmla="*/ 0 w 107"/>
                  <a:gd name="T3" fmla="*/ 34 h 88"/>
                  <a:gd name="T4" fmla="*/ 13 w 107"/>
                  <a:gd name="T5" fmla="*/ 88 h 88"/>
                  <a:gd name="T6" fmla="*/ 107 w 107"/>
                  <a:gd name="T7" fmla="*/ 44 h 88"/>
                  <a:gd name="T8" fmla="*/ 74 w 107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88">
                    <a:moveTo>
                      <a:pt x="74" y="0"/>
                    </a:moveTo>
                    <a:cubicBezTo>
                      <a:pt x="51" y="14"/>
                      <a:pt x="26" y="25"/>
                      <a:pt x="0" y="34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46" y="77"/>
                      <a:pt x="78" y="62"/>
                      <a:pt x="107" y="4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6" y="1652"/>
                <a:ext cx="1127" cy="1264"/>
              </a:xfrm>
              <a:custGeom>
                <a:avLst/>
                <a:gdLst>
                  <a:gd name="T0" fmla="*/ 24 w 692"/>
                  <a:gd name="T1" fmla="*/ 163 h 776"/>
                  <a:gd name="T2" fmla="*/ 35 w 692"/>
                  <a:gd name="T3" fmla="*/ 193 h 776"/>
                  <a:gd name="T4" fmla="*/ 18 w 692"/>
                  <a:gd name="T5" fmla="*/ 200 h 776"/>
                  <a:gd name="T6" fmla="*/ 4 w 692"/>
                  <a:gd name="T7" fmla="*/ 229 h 776"/>
                  <a:gd name="T8" fmla="*/ 49 w 692"/>
                  <a:gd name="T9" fmla="*/ 352 h 776"/>
                  <a:gd name="T10" fmla="*/ 79 w 692"/>
                  <a:gd name="T11" fmla="*/ 365 h 776"/>
                  <a:gd name="T12" fmla="*/ 96 w 692"/>
                  <a:gd name="T13" fmla="*/ 359 h 776"/>
                  <a:gd name="T14" fmla="*/ 249 w 692"/>
                  <a:gd name="T15" fmla="*/ 776 h 776"/>
                  <a:gd name="T16" fmla="*/ 692 w 692"/>
                  <a:gd name="T17" fmla="*/ 613 h 776"/>
                  <a:gd name="T18" fmla="*/ 467 w 692"/>
                  <a:gd name="T19" fmla="*/ 0 h 776"/>
                  <a:gd name="T20" fmla="*/ 24 w 692"/>
                  <a:gd name="T21" fmla="*/ 163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2" h="776">
                    <a:moveTo>
                      <a:pt x="24" y="163"/>
                    </a:moveTo>
                    <a:cubicBezTo>
                      <a:pt x="35" y="193"/>
                      <a:pt x="35" y="193"/>
                      <a:pt x="35" y="193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6" y="204"/>
                      <a:pt x="0" y="217"/>
                      <a:pt x="4" y="229"/>
                    </a:cubicBezTo>
                    <a:cubicBezTo>
                      <a:pt x="49" y="352"/>
                      <a:pt x="49" y="352"/>
                      <a:pt x="49" y="352"/>
                    </a:cubicBezTo>
                    <a:cubicBezTo>
                      <a:pt x="54" y="363"/>
                      <a:pt x="67" y="369"/>
                      <a:pt x="79" y="365"/>
                    </a:cubicBezTo>
                    <a:cubicBezTo>
                      <a:pt x="96" y="359"/>
                      <a:pt x="96" y="359"/>
                      <a:pt x="96" y="359"/>
                    </a:cubicBezTo>
                    <a:cubicBezTo>
                      <a:pt x="249" y="776"/>
                      <a:pt x="249" y="776"/>
                      <a:pt x="249" y="776"/>
                    </a:cubicBezTo>
                    <a:cubicBezTo>
                      <a:pt x="692" y="613"/>
                      <a:pt x="692" y="613"/>
                      <a:pt x="692" y="613"/>
                    </a:cubicBezTo>
                    <a:cubicBezTo>
                      <a:pt x="467" y="0"/>
                      <a:pt x="467" y="0"/>
                      <a:pt x="467" y="0"/>
                    </a:cubicBezTo>
                    <a:lnTo>
                      <a:pt x="24" y="163"/>
                    </a:lnTo>
                    <a:close/>
                  </a:path>
                </a:pathLst>
              </a:custGeom>
              <a:solidFill>
                <a:srgbClr val="70CD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" y="1732"/>
                <a:ext cx="860" cy="1023"/>
              </a:xfrm>
              <a:custGeom>
                <a:avLst/>
                <a:gdLst>
                  <a:gd name="T0" fmla="*/ 43 w 860"/>
                  <a:gd name="T1" fmla="*/ 191 h 1023"/>
                  <a:gd name="T2" fmla="*/ 0 w 860"/>
                  <a:gd name="T3" fmla="*/ 290 h 1023"/>
                  <a:gd name="T4" fmla="*/ 271 w 860"/>
                  <a:gd name="T5" fmla="*/ 1023 h 1023"/>
                  <a:gd name="T6" fmla="*/ 860 w 860"/>
                  <a:gd name="T7" fmla="*/ 806 h 1023"/>
                  <a:gd name="T8" fmla="*/ 564 w 860"/>
                  <a:gd name="T9" fmla="*/ 0 h 1023"/>
                  <a:gd name="T10" fmla="*/ 43 w 860"/>
                  <a:gd name="T11" fmla="*/ 19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0" h="1023">
                    <a:moveTo>
                      <a:pt x="43" y="191"/>
                    </a:moveTo>
                    <a:lnTo>
                      <a:pt x="0" y="290"/>
                    </a:lnTo>
                    <a:lnTo>
                      <a:pt x="271" y="1023"/>
                    </a:lnTo>
                    <a:lnTo>
                      <a:pt x="860" y="806"/>
                    </a:lnTo>
                    <a:lnTo>
                      <a:pt x="564" y="0"/>
                    </a:lnTo>
                    <a:lnTo>
                      <a:pt x="43" y="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" y="1819"/>
                <a:ext cx="254" cy="117"/>
              </a:xfrm>
              <a:custGeom>
                <a:avLst/>
                <a:gdLst>
                  <a:gd name="T0" fmla="*/ 27 w 156"/>
                  <a:gd name="T1" fmla="*/ 68 h 72"/>
                  <a:gd name="T2" fmla="*/ 5 w 156"/>
                  <a:gd name="T3" fmla="*/ 68 h 72"/>
                  <a:gd name="T4" fmla="*/ 2 w 156"/>
                  <a:gd name="T5" fmla="*/ 60 h 72"/>
                  <a:gd name="T6" fmla="*/ 18 w 156"/>
                  <a:gd name="T7" fmla="*/ 45 h 72"/>
                  <a:gd name="T8" fmla="*/ 130 w 156"/>
                  <a:gd name="T9" fmla="*/ 4 h 72"/>
                  <a:gd name="T10" fmla="*/ 152 w 156"/>
                  <a:gd name="T11" fmla="*/ 4 h 72"/>
                  <a:gd name="T12" fmla="*/ 155 w 156"/>
                  <a:gd name="T13" fmla="*/ 13 h 72"/>
                  <a:gd name="T14" fmla="*/ 138 w 156"/>
                  <a:gd name="T15" fmla="*/ 27 h 72"/>
                  <a:gd name="T16" fmla="*/ 27 w 156"/>
                  <a:gd name="T17" fmla="*/ 6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6" h="72">
                    <a:moveTo>
                      <a:pt x="27" y="68"/>
                    </a:moveTo>
                    <a:cubicBezTo>
                      <a:pt x="16" y="72"/>
                      <a:pt x="6" y="72"/>
                      <a:pt x="5" y="68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0" y="56"/>
                      <a:pt x="8" y="49"/>
                      <a:pt x="18" y="45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40" y="0"/>
                      <a:pt x="150" y="0"/>
                      <a:pt x="152" y="4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6" y="17"/>
                      <a:pt x="149" y="23"/>
                      <a:pt x="138" y="27"/>
                    </a:cubicBezTo>
                    <a:lnTo>
                      <a:pt x="27" y="68"/>
                    </a:lnTo>
                    <a:close/>
                  </a:path>
                </a:pathLst>
              </a:custGeom>
              <a:solidFill>
                <a:srgbClr val="273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9" y="1732"/>
                <a:ext cx="581" cy="1018"/>
              </a:xfrm>
              <a:custGeom>
                <a:avLst/>
                <a:gdLst>
                  <a:gd name="T0" fmla="*/ 265 w 581"/>
                  <a:gd name="T1" fmla="*/ 0 h 1018"/>
                  <a:gd name="T2" fmla="*/ 561 w 581"/>
                  <a:gd name="T3" fmla="*/ 806 h 1018"/>
                  <a:gd name="T4" fmla="*/ 0 w 581"/>
                  <a:gd name="T5" fmla="*/ 1013 h 1018"/>
                  <a:gd name="T6" fmla="*/ 24 w 581"/>
                  <a:gd name="T7" fmla="*/ 1018 h 1018"/>
                  <a:gd name="T8" fmla="*/ 581 w 581"/>
                  <a:gd name="T9" fmla="*/ 816 h 1018"/>
                  <a:gd name="T10" fmla="*/ 265 w 581"/>
                  <a:gd name="T11" fmla="*/ 0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1" h="1018">
                    <a:moveTo>
                      <a:pt x="265" y="0"/>
                    </a:moveTo>
                    <a:lnTo>
                      <a:pt x="561" y="806"/>
                    </a:lnTo>
                    <a:lnTo>
                      <a:pt x="0" y="1013"/>
                    </a:lnTo>
                    <a:lnTo>
                      <a:pt x="24" y="1018"/>
                    </a:lnTo>
                    <a:lnTo>
                      <a:pt x="581" y="816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7" y="1921"/>
                <a:ext cx="70" cy="99"/>
              </a:xfrm>
              <a:custGeom>
                <a:avLst/>
                <a:gdLst>
                  <a:gd name="T0" fmla="*/ 70 w 70"/>
                  <a:gd name="T1" fmla="*/ 75 h 99"/>
                  <a:gd name="T2" fmla="*/ 43 w 70"/>
                  <a:gd name="T3" fmla="*/ 0 h 99"/>
                  <a:gd name="T4" fmla="*/ 0 w 70"/>
                  <a:gd name="T5" fmla="*/ 99 h 99"/>
                  <a:gd name="T6" fmla="*/ 70 w 70"/>
                  <a:gd name="T7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99">
                    <a:moveTo>
                      <a:pt x="70" y="75"/>
                    </a:moveTo>
                    <a:lnTo>
                      <a:pt x="43" y="0"/>
                    </a:lnTo>
                    <a:lnTo>
                      <a:pt x="0" y="99"/>
                    </a:lnTo>
                    <a:lnTo>
                      <a:pt x="70" y="75"/>
                    </a:ln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8" y="1872"/>
                <a:ext cx="451" cy="188"/>
              </a:xfrm>
              <a:custGeom>
                <a:avLst/>
                <a:gdLst>
                  <a:gd name="T0" fmla="*/ 198 w 277"/>
                  <a:gd name="T1" fmla="*/ 29 h 115"/>
                  <a:gd name="T2" fmla="*/ 193 w 277"/>
                  <a:gd name="T3" fmla="*/ 34 h 115"/>
                  <a:gd name="T4" fmla="*/ 168 w 277"/>
                  <a:gd name="T5" fmla="*/ 43 h 115"/>
                  <a:gd name="T6" fmla="*/ 148 w 277"/>
                  <a:gd name="T7" fmla="*/ 47 h 115"/>
                  <a:gd name="T8" fmla="*/ 141 w 277"/>
                  <a:gd name="T9" fmla="*/ 54 h 115"/>
                  <a:gd name="T10" fmla="*/ 135 w 277"/>
                  <a:gd name="T11" fmla="*/ 62 h 115"/>
                  <a:gd name="T12" fmla="*/ 121 w 277"/>
                  <a:gd name="T13" fmla="*/ 63 h 115"/>
                  <a:gd name="T14" fmla="*/ 102 w 277"/>
                  <a:gd name="T15" fmla="*/ 67 h 115"/>
                  <a:gd name="T16" fmla="*/ 96 w 277"/>
                  <a:gd name="T17" fmla="*/ 75 h 115"/>
                  <a:gd name="T18" fmla="*/ 90 w 277"/>
                  <a:gd name="T19" fmla="*/ 82 h 115"/>
                  <a:gd name="T20" fmla="*/ 81 w 277"/>
                  <a:gd name="T21" fmla="*/ 83 h 115"/>
                  <a:gd name="T22" fmla="*/ 76 w 277"/>
                  <a:gd name="T23" fmla="*/ 83 h 115"/>
                  <a:gd name="T24" fmla="*/ 60 w 277"/>
                  <a:gd name="T25" fmla="*/ 91 h 115"/>
                  <a:gd name="T26" fmla="*/ 51 w 277"/>
                  <a:gd name="T27" fmla="*/ 97 h 115"/>
                  <a:gd name="T28" fmla="*/ 38 w 277"/>
                  <a:gd name="T29" fmla="*/ 97 h 115"/>
                  <a:gd name="T30" fmla="*/ 19 w 277"/>
                  <a:gd name="T31" fmla="*/ 103 h 115"/>
                  <a:gd name="T32" fmla="*/ 16 w 277"/>
                  <a:gd name="T33" fmla="*/ 109 h 115"/>
                  <a:gd name="T34" fmla="*/ 11 w 277"/>
                  <a:gd name="T35" fmla="*/ 111 h 115"/>
                  <a:gd name="T36" fmla="*/ 2 w 277"/>
                  <a:gd name="T37" fmla="*/ 105 h 115"/>
                  <a:gd name="T38" fmla="*/ 2 w 277"/>
                  <a:gd name="T39" fmla="*/ 104 h 115"/>
                  <a:gd name="T40" fmla="*/ 0 w 277"/>
                  <a:gd name="T41" fmla="*/ 108 h 115"/>
                  <a:gd name="T42" fmla="*/ 11 w 277"/>
                  <a:gd name="T43" fmla="*/ 115 h 115"/>
                  <a:gd name="T44" fmla="*/ 19 w 277"/>
                  <a:gd name="T45" fmla="*/ 110 h 115"/>
                  <a:gd name="T46" fmla="*/ 22 w 277"/>
                  <a:gd name="T47" fmla="*/ 105 h 115"/>
                  <a:gd name="T48" fmla="*/ 37 w 277"/>
                  <a:gd name="T49" fmla="*/ 101 h 115"/>
                  <a:gd name="T50" fmla="*/ 52 w 277"/>
                  <a:gd name="T51" fmla="*/ 101 h 115"/>
                  <a:gd name="T52" fmla="*/ 62 w 277"/>
                  <a:gd name="T53" fmla="*/ 93 h 115"/>
                  <a:gd name="T54" fmla="*/ 76 w 277"/>
                  <a:gd name="T55" fmla="*/ 87 h 115"/>
                  <a:gd name="T56" fmla="*/ 81 w 277"/>
                  <a:gd name="T57" fmla="*/ 87 h 115"/>
                  <a:gd name="T58" fmla="*/ 93 w 277"/>
                  <a:gd name="T59" fmla="*/ 85 h 115"/>
                  <a:gd name="T60" fmla="*/ 99 w 277"/>
                  <a:gd name="T61" fmla="*/ 77 h 115"/>
                  <a:gd name="T62" fmla="*/ 104 w 277"/>
                  <a:gd name="T63" fmla="*/ 71 h 115"/>
                  <a:gd name="T64" fmla="*/ 121 w 277"/>
                  <a:gd name="T65" fmla="*/ 67 h 115"/>
                  <a:gd name="T66" fmla="*/ 137 w 277"/>
                  <a:gd name="T67" fmla="*/ 65 h 115"/>
                  <a:gd name="T68" fmla="*/ 145 w 277"/>
                  <a:gd name="T69" fmla="*/ 56 h 115"/>
                  <a:gd name="T70" fmla="*/ 150 w 277"/>
                  <a:gd name="T71" fmla="*/ 50 h 115"/>
                  <a:gd name="T72" fmla="*/ 168 w 277"/>
                  <a:gd name="T73" fmla="*/ 47 h 115"/>
                  <a:gd name="T74" fmla="*/ 196 w 277"/>
                  <a:gd name="T75" fmla="*/ 37 h 115"/>
                  <a:gd name="T76" fmla="*/ 201 w 277"/>
                  <a:gd name="T77" fmla="*/ 32 h 115"/>
                  <a:gd name="T78" fmla="*/ 219 w 277"/>
                  <a:gd name="T79" fmla="*/ 27 h 115"/>
                  <a:gd name="T80" fmla="*/ 236 w 277"/>
                  <a:gd name="T81" fmla="*/ 26 h 115"/>
                  <a:gd name="T82" fmla="*/ 244 w 277"/>
                  <a:gd name="T83" fmla="*/ 19 h 115"/>
                  <a:gd name="T84" fmla="*/ 255 w 277"/>
                  <a:gd name="T85" fmla="*/ 12 h 115"/>
                  <a:gd name="T86" fmla="*/ 257 w 277"/>
                  <a:gd name="T87" fmla="*/ 12 h 115"/>
                  <a:gd name="T88" fmla="*/ 277 w 277"/>
                  <a:gd name="T89" fmla="*/ 1 h 115"/>
                  <a:gd name="T90" fmla="*/ 273 w 277"/>
                  <a:gd name="T91" fmla="*/ 0 h 115"/>
                  <a:gd name="T92" fmla="*/ 257 w 277"/>
                  <a:gd name="T93" fmla="*/ 8 h 115"/>
                  <a:gd name="T94" fmla="*/ 255 w 277"/>
                  <a:gd name="T95" fmla="*/ 8 h 115"/>
                  <a:gd name="T96" fmla="*/ 241 w 277"/>
                  <a:gd name="T97" fmla="*/ 16 h 115"/>
                  <a:gd name="T98" fmla="*/ 234 w 277"/>
                  <a:gd name="T99" fmla="*/ 22 h 115"/>
                  <a:gd name="T100" fmla="*/ 220 w 277"/>
                  <a:gd name="T101" fmla="*/ 23 h 115"/>
                  <a:gd name="T102" fmla="*/ 198 w 277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7" h="115">
                    <a:moveTo>
                      <a:pt x="198" y="29"/>
                    </a:moveTo>
                    <a:cubicBezTo>
                      <a:pt x="193" y="34"/>
                      <a:pt x="193" y="34"/>
                      <a:pt x="193" y="34"/>
                    </a:cubicBezTo>
                    <a:cubicBezTo>
                      <a:pt x="185" y="43"/>
                      <a:pt x="183" y="45"/>
                      <a:pt x="168" y="43"/>
                    </a:cubicBezTo>
                    <a:cubicBezTo>
                      <a:pt x="161" y="42"/>
                      <a:pt x="154" y="42"/>
                      <a:pt x="148" y="47"/>
                    </a:cubicBezTo>
                    <a:cubicBezTo>
                      <a:pt x="145" y="49"/>
                      <a:pt x="143" y="52"/>
                      <a:pt x="141" y="54"/>
                    </a:cubicBezTo>
                    <a:cubicBezTo>
                      <a:pt x="140" y="57"/>
                      <a:pt x="138" y="60"/>
                      <a:pt x="135" y="62"/>
                    </a:cubicBezTo>
                    <a:cubicBezTo>
                      <a:pt x="131" y="64"/>
                      <a:pt x="126" y="64"/>
                      <a:pt x="121" y="63"/>
                    </a:cubicBezTo>
                    <a:cubicBezTo>
                      <a:pt x="115" y="63"/>
                      <a:pt x="108" y="63"/>
                      <a:pt x="102" y="67"/>
                    </a:cubicBezTo>
                    <a:cubicBezTo>
                      <a:pt x="99" y="69"/>
                      <a:pt x="98" y="72"/>
                      <a:pt x="96" y="75"/>
                    </a:cubicBezTo>
                    <a:cubicBezTo>
                      <a:pt x="94" y="78"/>
                      <a:pt x="93" y="80"/>
                      <a:pt x="90" y="82"/>
                    </a:cubicBezTo>
                    <a:cubicBezTo>
                      <a:pt x="87" y="83"/>
                      <a:pt x="84" y="83"/>
                      <a:pt x="81" y="83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67" y="83"/>
                      <a:pt x="63" y="87"/>
                      <a:pt x="60" y="91"/>
                    </a:cubicBezTo>
                    <a:cubicBezTo>
                      <a:pt x="57" y="93"/>
                      <a:pt x="55" y="95"/>
                      <a:pt x="51" y="97"/>
                    </a:cubicBezTo>
                    <a:cubicBezTo>
                      <a:pt x="46" y="99"/>
                      <a:pt x="42" y="98"/>
                      <a:pt x="38" y="97"/>
                    </a:cubicBezTo>
                    <a:cubicBezTo>
                      <a:pt x="32" y="96"/>
                      <a:pt x="25" y="95"/>
                      <a:pt x="19" y="103"/>
                    </a:cubicBezTo>
                    <a:cubicBezTo>
                      <a:pt x="17" y="105"/>
                      <a:pt x="16" y="107"/>
                      <a:pt x="16" y="109"/>
                    </a:cubicBezTo>
                    <a:cubicBezTo>
                      <a:pt x="15" y="111"/>
                      <a:pt x="15" y="111"/>
                      <a:pt x="11" y="111"/>
                    </a:cubicBezTo>
                    <a:cubicBezTo>
                      <a:pt x="11" y="111"/>
                      <a:pt x="9" y="110"/>
                      <a:pt x="2" y="105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7" y="113"/>
                      <a:pt x="9" y="114"/>
                      <a:pt x="11" y="115"/>
                    </a:cubicBezTo>
                    <a:cubicBezTo>
                      <a:pt x="17" y="115"/>
                      <a:pt x="18" y="114"/>
                      <a:pt x="19" y="110"/>
                    </a:cubicBezTo>
                    <a:cubicBezTo>
                      <a:pt x="20" y="109"/>
                      <a:pt x="20" y="107"/>
                      <a:pt x="22" y="105"/>
                    </a:cubicBezTo>
                    <a:cubicBezTo>
                      <a:pt x="27" y="99"/>
                      <a:pt x="31" y="100"/>
                      <a:pt x="37" y="101"/>
                    </a:cubicBezTo>
                    <a:cubicBezTo>
                      <a:pt x="41" y="102"/>
                      <a:pt x="46" y="103"/>
                      <a:pt x="52" y="101"/>
                    </a:cubicBezTo>
                    <a:cubicBezTo>
                      <a:pt x="57" y="99"/>
                      <a:pt x="60" y="96"/>
                      <a:pt x="62" y="93"/>
                    </a:cubicBezTo>
                    <a:cubicBezTo>
                      <a:pt x="66" y="90"/>
                      <a:pt x="69" y="87"/>
                      <a:pt x="76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8" y="87"/>
                      <a:pt x="93" y="85"/>
                    </a:cubicBezTo>
                    <a:cubicBezTo>
                      <a:pt x="96" y="83"/>
                      <a:pt x="98" y="80"/>
                      <a:pt x="99" y="77"/>
                    </a:cubicBezTo>
                    <a:cubicBezTo>
                      <a:pt x="101" y="74"/>
                      <a:pt x="102" y="72"/>
                      <a:pt x="104" y="71"/>
                    </a:cubicBezTo>
                    <a:cubicBezTo>
                      <a:pt x="109" y="67"/>
                      <a:pt x="115" y="67"/>
                      <a:pt x="121" y="67"/>
                    </a:cubicBezTo>
                    <a:cubicBezTo>
                      <a:pt x="127" y="68"/>
                      <a:pt x="132" y="68"/>
                      <a:pt x="137" y="65"/>
                    </a:cubicBezTo>
                    <a:cubicBezTo>
                      <a:pt x="141" y="63"/>
                      <a:pt x="143" y="60"/>
                      <a:pt x="145" y="56"/>
                    </a:cubicBezTo>
                    <a:cubicBezTo>
                      <a:pt x="146" y="54"/>
                      <a:pt x="148" y="51"/>
                      <a:pt x="150" y="50"/>
                    </a:cubicBezTo>
                    <a:cubicBezTo>
                      <a:pt x="155" y="46"/>
                      <a:pt x="160" y="46"/>
                      <a:pt x="168" y="47"/>
                    </a:cubicBezTo>
                    <a:cubicBezTo>
                      <a:pt x="184" y="50"/>
                      <a:pt x="188" y="46"/>
                      <a:pt x="196" y="37"/>
                    </a:cubicBezTo>
                    <a:cubicBezTo>
                      <a:pt x="201" y="32"/>
                      <a:pt x="201" y="32"/>
                      <a:pt x="201" y="32"/>
                    </a:cubicBezTo>
                    <a:cubicBezTo>
                      <a:pt x="207" y="25"/>
                      <a:pt x="213" y="26"/>
                      <a:pt x="219" y="27"/>
                    </a:cubicBezTo>
                    <a:cubicBezTo>
                      <a:pt x="224" y="28"/>
                      <a:pt x="230" y="29"/>
                      <a:pt x="236" y="26"/>
                    </a:cubicBezTo>
                    <a:cubicBezTo>
                      <a:pt x="240" y="24"/>
                      <a:pt x="242" y="21"/>
                      <a:pt x="244" y="19"/>
                    </a:cubicBezTo>
                    <a:cubicBezTo>
                      <a:pt x="247" y="15"/>
                      <a:pt x="249" y="12"/>
                      <a:pt x="255" y="12"/>
                    </a:cubicBezTo>
                    <a:cubicBezTo>
                      <a:pt x="257" y="12"/>
                      <a:pt x="257" y="12"/>
                      <a:pt x="257" y="12"/>
                    </a:cubicBezTo>
                    <a:cubicBezTo>
                      <a:pt x="265" y="12"/>
                      <a:pt x="274" y="12"/>
                      <a:pt x="277" y="1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7"/>
                      <a:pt x="266" y="8"/>
                      <a:pt x="257" y="8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47" y="9"/>
                      <a:pt x="244" y="12"/>
                      <a:pt x="241" y="16"/>
                    </a:cubicBezTo>
                    <a:cubicBezTo>
                      <a:pt x="239" y="18"/>
                      <a:pt x="237" y="21"/>
                      <a:pt x="234" y="22"/>
                    </a:cubicBezTo>
                    <a:cubicBezTo>
                      <a:pt x="229" y="25"/>
                      <a:pt x="224" y="24"/>
                      <a:pt x="220" y="23"/>
                    </a:cubicBezTo>
                    <a:cubicBezTo>
                      <a:pt x="213" y="22"/>
                      <a:pt x="206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3" y="1921"/>
                <a:ext cx="469" cy="199"/>
              </a:xfrm>
              <a:custGeom>
                <a:avLst/>
                <a:gdLst>
                  <a:gd name="T0" fmla="*/ 265 w 288"/>
                  <a:gd name="T1" fmla="*/ 3 h 122"/>
                  <a:gd name="T2" fmla="*/ 262 w 288"/>
                  <a:gd name="T3" fmla="*/ 10 h 122"/>
                  <a:gd name="T4" fmla="*/ 259 w 288"/>
                  <a:gd name="T5" fmla="*/ 16 h 122"/>
                  <a:gd name="T6" fmla="*/ 248 w 288"/>
                  <a:gd name="T7" fmla="*/ 18 h 122"/>
                  <a:gd name="T8" fmla="*/ 239 w 288"/>
                  <a:gd name="T9" fmla="*/ 17 h 122"/>
                  <a:gd name="T10" fmla="*/ 226 w 288"/>
                  <a:gd name="T11" fmla="*/ 27 h 122"/>
                  <a:gd name="T12" fmla="*/ 224 w 288"/>
                  <a:gd name="T13" fmla="*/ 30 h 122"/>
                  <a:gd name="T14" fmla="*/ 199 w 288"/>
                  <a:gd name="T15" fmla="*/ 38 h 122"/>
                  <a:gd name="T16" fmla="*/ 180 w 288"/>
                  <a:gd name="T17" fmla="*/ 46 h 122"/>
                  <a:gd name="T18" fmla="*/ 171 w 288"/>
                  <a:gd name="T19" fmla="*/ 55 h 122"/>
                  <a:gd name="T20" fmla="*/ 158 w 288"/>
                  <a:gd name="T21" fmla="*/ 54 h 122"/>
                  <a:gd name="T22" fmla="*/ 140 w 288"/>
                  <a:gd name="T23" fmla="*/ 54 h 122"/>
                  <a:gd name="T24" fmla="*/ 129 w 288"/>
                  <a:gd name="T25" fmla="*/ 66 h 122"/>
                  <a:gd name="T26" fmla="*/ 117 w 288"/>
                  <a:gd name="T27" fmla="*/ 77 h 122"/>
                  <a:gd name="T28" fmla="*/ 103 w 288"/>
                  <a:gd name="T29" fmla="*/ 76 h 122"/>
                  <a:gd name="T30" fmla="*/ 76 w 288"/>
                  <a:gd name="T31" fmla="*/ 80 h 122"/>
                  <a:gd name="T32" fmla="*/ 69 w 288"/>
                  <a:gd name="T33" fmla="*/ 91 h 122"/>
                  <a:gd name="T34" fmla="*/ 50 w 288"/>
                  <a:gd name="T35" fmla="*/ 103 h 122"/>
                  <a:gd name="T36" fmla="*/ 44 w 288"/>
                  <a:gd name="T37" fmla="*/ 102 h 122"/>
                  <a:gd name="T38" fmla="*/ 19 w 288"/>
                  <a:gd name="T39" fmla="*/ 107 h 122"/>
                  <a:gd name="T40" fmla="*/ 16 w 288"/>
                  <a:gd name="T41" fmla="*/ 113 h 122"/>
                  <a:gd name="T42" fmla="*/ 12 w 288"/>
                  <a:gd name="T43" fmla="*/ 118 h 122"/>
                  <a:gd name="T44" fmla="*/ 5 w 288"/>
                  <a:gd name="T45" fmla="*/ 110 h 122"/>
                  <a:gd name="T46" fmla="*/ 3 w 288"/>
                  <a:gd name="T47" fmla="*/ 107 h 122"/>
                  <a:gd name="T48" fmla="*/ 0 w 288"/>
                  <a:gd name="T49" fmla="*/ 110 h 122"/>
                  <a:gd name="T50" fmla="*/ 2 w 288"/>
                  <a:gd name="T51" fmla="*/ 112 h 122"/>
                  <a:gd name="T52" fmla="*/ 11 w 288"/>
                  <a:gd name="T53" fmla="*/ 122 h 122"/>
                  <a:gd name="T54" fmla="*/ 19 w 288"/>
                  <a:gd name="T55" fmla="*/ 115 h 122"/>
                  <a:gd name="T56" fmla="*/ 22 w 288"/>
                  <a:gd name="T57" fmla="*/ 110 h 122"/>
                  <a:gd name="T58" fmla="*/ 43 w 288"/>
                  <a:gd name="T59" fmla="*/ 106 h 122"/>
                  <a:gd name="T60" fmla="*/ 49 w 288"/>
                  <a:gd name="T61" fmla="*/ 107 h 122"/>
                  <a:gd name="T62" fmla="*/ 72 w 288"/>
                  <a:gd name="T63" fmla="*/ 93 h 122"/>
                  <a:gd name="T64" fmla="*/ 79 w 288"/>
                  <a:gd name="T65" fmla="*/ 83 h 122"/>
                  <a:gd name="T66" fmla="*/ 103 w 288"/>
                  <a:gd name="T67" fmla="*/ 80 h 122"/>
                  <a:gd name="T68" fmla="*/ 118 w 288"/>
                  <a:gd name="T69" fmla="*/ 81 h 122"/>
                  <a:gd name="T70" fmla="*/ 133 w 288"/>
                  <a:gd name="T71" fmla="*/ 68 h 122"/>
                  <a:gd name="T72" fmla="*/ 142 w 288"/>
                  <a:gd name="T73" fmla="*/ 57 h 122"/>
                  <a:gd name="T74" fmla="*/ 157 w 288"/>
                  <a:gd name="T75" fmla="*/ 58 h 122"/>
                  <a:gd name="T76" fmla="*/ 174 w 288"/>
                  <a:gd name="T77" fmla="*/ 58 h 122"/>
                  <a:gd name="T78" fmla="*/ 183 w 288"/>
                  <a:gd name="T79" fmla="*/ 48 h 122"/>
                  <a:gd name="T80" fmla="*/ 199 w 288"/>
                  <a:gd name="T81" fmla="*/ 42 h 122"/>
                  <a:gd name="T82" fmla="*/ 227 w 288"/>
                  <a:gd name="T83" fmla="*/ 33 h 122"/>
                  <a:gd name="T84" fmla="*/ 230 w 288"/>
                  <a:gd name="T85" fmla="*/ 29 h 122"/>
                  <a:gd name="T86" fmla="*/ 240 w 288"/>
                  <a:gd name="T87" fmla="*/ 21 h 122"/>
                  <a:gd name="T88" fmla="*/ 248 w 288"/>
                  <a:gd name="T89" fmla="*/ 22 h 122"/>
                  <a:gd name="T90" fmla="*/ 262 w 288"/>
                  <a:gd name="T91" fmla="*/ 20 h 122"/>
                  <a:gd name="T92" fmla="*/ 266 w 288"/>
                  <a:gd name="T93" fmla="*/ 11 h 122"/>
                  <a:gd name="T94" fmla="*/ 267 w 288"/>
                  <a:gd name="T95" fmla="*/ 6 h 122"/>
                  <a:gd name="T96" fmla="*/ 277 w 288"/>
                  <a:gd name="T97" fmla="*/ 7 h 122"/>
                  <a:gd name="T98" fmla="*/ 285 w 288"/>
                  <a:gd name="T99" fmla="*/ 8 h 122"/>
                  <a:gd name="T100" fmla="*/ 288 w 288"/>
                  <a:gd name="T101" fmla="*/ 8 h 122"/>
                  <a:gd name="T102" fmla="*/ 287 w 288"/>
                  <a:gd name="T103" fmla="*/ 6 h 122"/>
                  <a:gd name="T104" fmla="*/ 287 w 288"/>
                  <a:gd name="T105" fmla="*/ 5 h 122"/>
                  <a:gd name="T106" fmla="*/ 283 w 288"/>
                  <a:gd name="T107" fmla="*/ 3 h 122"/>
                  <a:gd name="T108" fmla="*/ 283 w 288"/>
                  <a:gd name="T109" fmla="*/ 4 h 122"/>
                  <a:gd name="T110" fmla="*/ 283 w 288"/>
                  <a:gd name="T111" fmla="*/ 4 h 122"/>
                  <a:gd name="T112" fmla="*/ 278 w 288"/>
                  <a:gd name="T113" fmla="*/ 3 h 122"/>
                  <a:gd name="T114" fmla="*/ 265 w 288"/>
                  <a:gd name="T115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8" h="122">
                    <a:moveTo>
                      <a:pt x="265" y="3"/>
                    </a:moveTo>
                    <a:cubicBezTo>
                      <a:pt x="263" y="5"/>
                      <a:pt x="262" y="8"/>
                      <a:pt x="262" y="10"/>
                    </a:cubicBezTo>
                    <a:cubicBezTo>
                      <a:pt x="261" y="13"/>
                      <a:pt x="261" y="15"/>
                      <a:pt x="259" y="16"/>
                    </a:cubicBezTo>
                    <a:cubicBezTo>
                      <a:pt x="256" y="19"/>
                      <a:pt x="253" y="18"/>
                      <a:pt x="248" y="18"/>
                    </a:cubicBezTo>
                    <a:cubicBezTo>
                      <a:pt x="245" y="17"/>
                      <a:pt x="242" y="17"/>
                      <a:pt x="239" y="17"/>
                    </a:cubicBezTo>
                    <a:cubicBezTo>
                      <a:pt x="232" y="19"/>
                      <a:pt x="229" y="23"/>
                      <a:pt x="226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6" y="40"/>
                      <a:pt x="213" y="40"/>
                      <a:pt x="199" y="38"/>
                    </a:cubicBezTo>
                    <a:cubicBezTo>
                      <a:pt x="186" y="36"/>
                      <a:pt x="183" y="41"/>
                      <a:pt x="180" y="46"/>
                    </a:cubicBezTo>
                    <a:cubicBezTo>
                      <a:pt x="178" y="49"/>
                      <a:pt x="176" y="52"/>
                      <a:pt x="171" y="55"/>
                    </a:cubicBezTo>
                    <a:cubicBezTo>
                      <a:pt x="168" y="57"/>
                      <a:pt x="163" y="56"/>
                      <a:pt x="158" y="54"/>
                    </a:cubicBezTo>
                    <a:cubicBezTo>
                      <a:pt x="153" y="53"/>
                      <a:pt x="146" y="51"/>
                      <a:pt x="140" y="54"/>
                    </a:cubicBezTo>
                    <a:cubicBezTo>
                      <a:pt x="134" y="56"/>
                      <a:pt x="132" y="61"/>
                      <a:pt x="129" y="66"/>
                    </a:cubicBezTo>
                    <a:cubicBezTo>
                      <a:pt x="127" y="71"/>
                      <a:pt x="125" y="76"/>
                      <a:pt x="117" y="77"/>
                    </a:cubicBezTo>
                    <a:cubicBezTo>
                      <a:pt x="113" y="77"/>
                      <a:pt x="108" y="77"/>
                      <a:pt x="103" y="76"/>
                    </a:cubicBezTo>
                    <a:cubicBezTo>
                      <a:pt x="93" y="74"/>
                      <a:pt x="83" y="73"/>
                      <a:pt x="76" y="80"/>
                    </a:cubicBezTo>
                    <a:cubicBezTo>
                      <a:pt x="73" y="83"/>
                      <a:pt x="70" y="88"/>
                      <a:pt x="69" y="91"/>
                    </a:cubicBezTo>
                    <a:cubicBezTo>
                      <a:pt x="65" y="99"/>
                      <a:pt x="62" y="104"/>
                      <a:pt x="50" y="103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36" y="100"/>
                      <a:pt x="28" y="99"/>
                      <a:pt x="19" y="107"/>
                    </a:cubicBezTo>
                    <a:cubicBezTo>
                      <a:pt x="17" y="108"/>
                      <a:pt x="16" y="111"/>
                      <a:pt x="16" y="113"/>
                    </a:cubicBezTo>
                    <a:cubicBezTo>
                      <a:pt x="14" y="117"/>
                      <a:pt x="13" y="118"/>
                      <a:pt x="12" y="118"/>
                    </a:cubicBezTo>
                    <a:cubicBezTo>
                      <a:pt x="10" y="117"/>
                      <a:pt x="7" y="112"/>
                      <a:pt x="5" y="11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5" y="117"/>
                      <a:pt x="8" y="121"/>
                      <a:pt x="11" y="122"/>
                    </a:cubicBezTo>
                    <a:cubicBezTo>
                      <a:pt x="16" y="122"/>
                      <a:pt x="18" y="118"/>
                      <a:pt x="19" y="115"/>
                    </a:cubicBezTo>
                    <a:cubicBezTo>
                      <a:pt x="20" y="113"/>
                      <a:pt x="21" y="111"/>
                      <a:pt x="22" y="110"/>
                    </a:cubicBezTo>
                    <a:cubicBezTo>
                      <a:pt x="29" y="103"/>
                      <a:pt x="35" y="104"/>
                      <a:pt x="43" y="106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64" y="109"/>
                      <a:pt x="68" y="101"/>
                      <a:pt x="72" y="93"/>
                    </a:cubicBezTo>
                    <a:cubicBezTo>
                      <a:pt x="74" y="90"/>
                      <a:pt x="76" y="86"/>
                      <a:pt x="79" y="83"/>
                    </a:cubicBezTo>
                    <a:cubicBezTo>
                      <a:pt x="85" y="77"/>
                      <a:pt x="93" y="78"/>
                      <a:pt x="103" y="80"/>
                    </a:cubicBezTo>
                    <a:cubicBezTo>
                      <a:pt x="108" y="80"/>
                      <a:pt x="113" y="81"/>
                      <a:pt x="118" y="81"/>
                    </a:cubicBezTo>
                    <a:cubicBezTo>
                      <a:pt x="127" y="79"/>
                      <a:pt x="130" y="73"/>
                      <a:pt x="133" y="68"/>
                    </a:cubicBezTo>
                    <a:cubicBezTo>
                      <a:pt x="135" y="63"/>
                      <a:pt x="137" y="59"/>
                      <a:pt x="142" y="57"/>
                    </a:cubicBezTo>
                    <a:cubicBezTo>
                      <a:pt x="147" y="55"/>
                      <a:pt x="152" y="56"/>
                      <a:pt x="157" y="58"/>
                    </a:cubicBezTo>
                    <a:cubicBezTo>
                      <a:pt x="162" y="60"/>
                      <a:pt x="168" y="62"/>
                      <a:pt x="174" y="58"/>
                    </a:cubicBezTo>
                    <a:cubicBezTo>
                      <a:pt x="179" y="55"/>
                      <a:pt x="181" y="51"/>
                      <a:pt x="183" y="48"/>
                    </a:cubicBezTo>
                    <a:cubicBezTo>
                      <a:pt x="186" y="43"/>
                      <a:pt x="188" y="40"/>
                      <a:pt x="199" y="42"/>
                    </a:cubicBezTo>
                    <a:cubicBezTo>
                      <a:pt x="213" y="44"/>
                      <a:pt x="218" y="44"/>
                      <a:pt x="227" y="33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32" y="25"/>
                      <a:pt x="234" y="22"/>
                      <a:pt x="240" y="21"/>
                    </a:cubicBezTo>
                    <a:cubicBezTo>
                      <a:pt x="242" y="21"/>
                      <a:pt x="245" y="21"/>
                      <a:pt x="248" y="22"/>
                    </a:cubicBezTo>
                    <a:cubicBezTo>
                      <a:pt x="252" y="22"/>
                      <a:pt x="257" y="23"/>
                      <a:pt x="262" y="20"/>
                    </a:cubicBezTo>
                    <a:cubicBezTo>
                      <a:pt x="264" y="17"/>
                      <a:pt x="265" y="14"/>
                      <a:pt x="266" y="11"/>
                    </a:cubicBezTo>
                    <a:cubicBezTo>
                      <a:pt x="266" y="9"/>
                      <a:pt x="266" y="7"/>
                      <a:pt x="267" y="6"/>
                    </a:cubicBezTo>
                    <a:cubicBezTo>
                      <a:pt x="270" y="5"/>
                      <a:pt x="273" y="6"/>
                      <a:pt x="277" y="7"/>
                    </a:cubicBezTo>
                    <a:cubicBezTo>
                      <a:pt x="280" y="8"/>
                      <a:pt x="282" y="9"/>
                      <a:pt x="285" y="8"/>
                    </a:cubicBezTo>
                    <a:cubicBezTo>
                      <a:pt x="288" y="8"/>
                      <a:pt x="288" y="8"/>
                      <a:pt x="288" y="8"/>
                    </a:cubicBezTo>
                    <a:cubicBezTo>
                      <a:pt x="287" y="6"/>
                      <a:pt x="287" y="6"/>
                      <a:pt x="287" y="6"/>
                    </a:cubicBezTo>
                    <a:cubicBezTo>
                      <a:pt x="287" y="5"/>
                      <a:pt x="287" y="5"/>
                      <a:pt x="287" y="5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1" y="4"/>
                      <a:pt x="280" y="4"/>
                      <a:pt x="278" y="3"/>
                    </a:cubicBezTo>
                    <a:cubicBezTo>
                      <a:pt x="274" y="2"/>
                      <a:pt x="269" y="0"/>
                      <a:pt x="265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" y="1991"/>
                <a:ext cx="451" cy="187"/>
              </a:xfrm>
              <a:custGeom>
                <a:avLst/>
                <a:gdLst>
                  <a:gd name="T0" fmla="*/ 198 w 277"/>
                  <a:gd name="T1" fmla="*/ 29 h 115"/>
                  <a:gd name="T2" fmla="*/ 193 w 277"/>
                  <a:gd name="T3" fmla="*/ 34 h 115"/>
                  <a:gd name="T4" fmla="*/ 168 w 277"/>
                  <a:gd name="T5" fmla="*/ 44 h 115"/>
                  <a:gd name="T6" fmla="*/ 147 w 277"/>
                  <a:gd name="T7" fmla="*/ 47 h 115"/>
                  <a:gd name="T8" fmla="*/ 141 w 277"/>
                  <a:gd name="T9" fmla="*/ 55 h 115"/>
                  <a:gd name="T10" fmla="*/ 135 w 277"/>
                  <a:gd name="T11" fmla="*/ 62 h 115"/>
                  <a:gd name="T12" fmla="*/ 121 w 277"/>
                  <a:gd name="T13" fmla="*/ 64 h 115"/>
                  <a:gd name="T14" fmla="*/ 102 w 277"/>
                  <a:gd name="T15" fmla="*/ 68 h 115"/>
                  <a:gd name="T16" fmla="*/ 96 w 277"/>
                  <a:gd name="T17" fmla="*/ 75 h 115"/>
                  <a:gd name="T18" fmla="*/ 90 w 277"/>
                  <a:gd name="T19" fmla="*/ 82 h 115"/>
                  <a:gd name="T20" fmla="*/ 81 w 277"/>
                  <a:gd name="T21" fmla="*/ 83 h 115"/>
                  <a:gd name="T22" fmla="*/ 76 w 277"/>
                  <a:gd name="T23" fmla="*/ 83 h 115"/>
                  <a:gd name="T24" fmla="*/ 60 w 277"/>
                  <a:gd name="T25" fmla="*/ 91 h 115"/>
                  <a:gd name="T26" fmla="*/ 51 w 277"/>
                  <a:gd name="T27" fmla="*/ 97 h 115"/>
                  <a:gd name="T28" fmla="*/ 38 w 277"/>
                  <a:gd name="T29" fmla="*/ 98 h 115"/>
                  <a:gd name="T30" fmla="*/ 19 w 277"/>
                  <a:gd name="T31" fmla="*/ 103 h 115"/>
                  <a:gd name="T32" fmla="*/ 16 w 277"/>
                  <a:gd name="T33" fmla="*/ 109 h 115"/>
                  <a:gd name="T34" fmla="*/ 11 w 277"/>
                  <a:gd name="T35" fmla="*/ 111 h 115"/>
                  <a:gd name="T36" fmla="*/ 2 w 277"/>
                  <a:gd name="T37" fmla="*/ 105 h 115"/>
                  <a:gd name="T38" fmla="*/ 2 w 277"/>
                  <a:gd name="T39" fmla="*/ 104 h 115"/>
                  <a:gd name="T40" fmla="*/ 0 w 277"/>
                  <a:gd name="T41" fmla="*/ 108 h 115"/>
                  <a:gd name="T42" fmla="*/ 11 w 277"/>
                  <a:gd name="T43" fmla="*/ 115 h 115"/>
                  <a:gd name="T44" fmla="*/ 19 w 277"/>
                  <a:gd name="T45" fmla="*/ 110 h 115"/>
                  <a:gd name="T46" fmla="*/ 22 w 277"/>
                  <a:gd name="T47" fmla="*/ 105 h 115"/>
                  <a:gd name="T48" fmla="*/ 37 w 277"/>
                  <a:gd name="T49" fmla="*/ 101 h 115"/>
                  <a:gd name="T50" fmla="*/ 52 w 277"/>
                  <a:gd name="T51" fmla="*/ 101 h 115"/>
                  <a:gd name="T52" fmla="*/ 62 w 277"/>
                  <a:gd name="T53" fmla="*/ 94 h 115"/>
                  <a:gd name="T54" fmla="*/ 76 w 277"/>
                  <a:gd name="T55" fmla="*/ 87 h 115"/>
                  <a:gd name="T56" fmla="*/ 81 w 277"/>
                  <a:gd name="T57" fmla="*/ 87 h 115"/>
                  <a:gd name="T58" fmla="*/ 92 w 277"/>
                  <a:gd name="T59" fmla="*/ 85 h 115"/>
                  <a:gd name="T60" fmla="*/ 99 w 277"/>
                  <a:gd name="T61" fmla="*/ 77 h 115"/>
                  <a:gd name="T62" fmla="*/ 104 w 277"/>
                  <a:gd name="T63" fmla="*/ 71 h 115"/>
                  <a:gd name="T64" fmla="*/ 121 w 277"/>
                  <a:gd name="T65" fmla="*/ 68 h 115"/>
                  <a:gd name="T66" fmla="*/ 137 w 277"/>
                  <a:gd name="T67" fmla="*/ 65 h 115"/>
                  <a:gd name="T68" fmla="*/ 145 w 277"/>
                  <a:gd name="T69" fmla="*/ 57 h 115"/>
                  <a:gd name="T70" fmla="*/ 150 w 277"/>
                  <a:gd name="T71" fmla="*/ 50 h 115"/>
                  <a:gd name="T72" fmla="*/ 167 w 277"/>
                  <a:gd name="T73" fmla="*/ 47 h 115"/>
                  <a:gd name="T74" fmla="*/ 196 w 277"/>
                  <a:gd name="T75" fmla="*/ 37 h 115"/>
                  <a:gd name="T76" fmla="*/ 201 w 277"/>
                  <a:gd name="T77" fmla="*/ 32 h 115"/>
                  <a:gd name="T78" fmla="*/ 219 w 277"/>
                  <a:gd name="T79" fmla="*/ 27 h 115"/>
                  <a:gd name="T80" fmla="*/ 236 w 277"/>
                  <a:gd name="T81" fmla="*/ 26 h 115"/>
                  <a:gd name="T82" fmla="*/ 244 w 277"/>
                  <a:gd name="T83" fmla="*/ 19 h 115"/>
                  <a:gd name="T84" fmla="*/ 255 w 277"/>
                  <a:gd name="T85" fmla="*/ 12 h 115"/>
                  <a:gd name="T86" fmla="*/ 257 w 277"/>
                  <a:gd name="T87" fmla="*/ 12 h 115"/>
                  <a:gd name="T88" fmla="*/ 277 w 277"/>
                  <a:gd name="T89" fmla="*/ 2 h 115"/>
                  <a:gd name="T90" fmla="*/ 273 w 277"/>
                  <a:gd name="T91" fmla="*/ 0 h 115"/>
                  <a:gd name="T92" fmla="*/ 257 w 277"/>
                  <a:gd name="T93" fmla="*/ 8 h 115"/>
                  <a:gd name="T94" fmla="*/ 255 w 277"/>
                  <a:gd name="T95" fmla="*/ 8 h 115"/>
                  <a:gd name="T96" fmla="*/ 241 w 277"/>
                  <a:gd name="T97" fmla="*/ 16 h 115"/>
                  <a:gd name="T98" fmla="*/ 234 w 277"/>
                  <a:gd name="T99" fmla="*/ 22 h 115"/>
                  <a:gd name="T100" fmla="*/ 219 w 277"/>
                  <a:gd name="T101" fmla="*/ 23 h 115"/>
                  <a:gd name="T102" fmla="*/ 198 w 277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7" h="115">
                    <a:moveTo>
                      <a:pt x="198" y="29"/>
                    </a:moveTo>
                    <a:cubicBezTo>
                      <a:pt x="193" y="34"/>
                      <a:pt x="193" y="34"/>
                      <a:pt x="193" y="34"/>
                    </a:cubicBezTo>
                    <a:cubicBezTo>
                      <a:pt x="185" y="43"/>
                      <a:pt x="182" y="46"/>
                      <a:pt x="168" y="44"/>
                    </a:cubicBezTo>
                    <a:cubicBezTo>
                      <a:pt x="161" y="42"/>
                      <a:pt x="154" y="42"/>
                      <a:pt x="147" y="47"/>
                    </a:cubicBezTo>
                    <a:cubicBezTo>
                      <a:pt x="145" y="49"/>
                      <a:pt x="143" y="52"/>
                      <a:pt x="141" y="55"/>
                    </a:cubicBezTo>
                    <a:cubicBezTo>
                      <a:pt x="140" y="58"/>
                      <a:pt x="138" y="60"/>
                      <a:pt x="135" y="62"/>
                    </a:cubicBezTo>
                    <a:cubicBezTo>
                      <a:pt x="131" y="64"/>
                      <a:pt x="126" y="64"/>
                      <a:pt x="121" y="64"/>
                    </a:cubicBezTo>
                    <a:cubicBezTo>
                      <a:pt x="114" y="64"/>
                      <a:pt x="108" y="64"/>
                      <a:pt x="102" y="68"/>
                    </a:cubicBezTo>
                    <a:cubicBezTo>
                      <a:pt x="99" y="69"/>
                      <a:pt x="97" y="72"/>
                      <a:pt x="96" y="75"/>
                    </a:cubicBezTo>
                    <a:cubicBezTo>
                      <a:pt x="94" y="78"/>
                      <a:pt x="93" y="80"/>
                      <a:pt x="90" y="82"/>
                    </a:cubicBezTo>
                    <a:cubicBezTo>
                      <a:pt x="87" y="84"/>
                      <a:pt x="84" y="83"/>
                      <a:pt x="81" y="83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67" y="83"/>
                      <a:pt x="63" y="87"/>
                      <a:pt x="60" y="91"/>
                    </a:cubicBezTo>
                    <a:cubicBezTo>
                      <a:pt x="57" y="93"/>
                      <a:pt x="55" y="95"/>
                      <a:pt x="51" y="97"/>
                    </a:cubicBezTo>
                    <a:cubicBezTo>
                      <a:pt x="46" y="99"/>
                      <a:pt x="42" y="98"/>
                      <a:pt x="38" y="98"/>
                    </a:cubicBezTo>
                    <a:cubicBezTo>
                      <a:pt x="32" y="96"/>
                      <a:pt x="25" y="95"/>
                      <a:pt x="19" y="103"/>
                    </a:cubicBezTo>
                    <a:cubicBezTo>
                      <a:pt x="17" y="105"/>
                      <a:pt x="16" y="108"/>
                      <a:pt x="16" y="109"/>
                    </a:cubicBezTo>
                    <a:cubicBezTo>
                      <a:pt x="15" y="111"/>
                      <a:pt x="15" y="111"/>
                      <a:pt x="11" y="111"/>
                    </a:cubicBezTo>
                    <a:cubicBezTo>
                      <a:pt x="11" y="111"/>
                      <a:pt x="9" y="110"/>
                      <a:pt x="2" y="105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7" y="114"/>
                      <a:pt x="9" y="115"/>
                      <a:pt x="11" y="115"/>
                    </a:cubicBezTo>
                    <a:cubicBezTo>
                      <a:pt x="17" y="115"/>
                      <a:pt x="18" y="114"/>
                      <a:pt x="19" y="110"/>
                    </a:cubicBezTo>
                    <a:cubicBezTo>
                      <a:pt x="20" y="109"/>
                      <a:pt x="20" y="107"/>
                      <a:pt x="22" y="105"/>
                    </a:cubicBezTo>
                    <a:cubicBezTo>
                      <a:pt x="27" y="99"/>
                      <a:pt x="31" y="100"/>
                      <a:pt x="37" y="101"/>
                    </a:cubicBezTo>
                    <a:cubicBezTo>
                      <a:pt x="41" y="102"/>
                      <a:pt x="46" y="104"/>
                      <a:pt x="52" y="101"/>
                    </a:cubicBezTo>
                    <a:cubicBezTo>
                      <a:pt x="57" y="99"/>
                      <a:pt x="60" y="96"/>
                      <a:pt x="62" y="94"/>
                    </a:cubicBezTo>
                    <a:cubicBezTo>
                      <a:pt x="66" y="90"/>
                      <a:pt x="69" y="87"/>
                      <a:pt x="76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8" y="88"/>
                      <a:pt x="92" y="85"/>
                    </a:cubicBezTo>
                    <a:cubicBezTo>
                      <a:pt x="96" y="83"/>
                      <a:pt x="98" y="80"/>
                      <a:pt x="99" y="77"/>
                    </a:cubicBezTo>
                    <a:cubicBezTo>
                      <a:pt x="101" y="75"/>
                      <a:pt x="102" y="72"/>
                      <a:pt x="104" y="71"/>
                    </a:cubicBezTo>
                    <a:cubicBezTo>
                      <a:pt x="109" y="68"/>
                      <a:pt x="115" y="68"/>
                      <a:pt x="121" y="68"/>
                    </a:cubicBezTo>
                    <a:cubicBezTo>
                      <a:pt x="127" y="68"/>
                      <a:pt x="132" y="68"/>
                      <a:pt x="137" y="65"/>
                    </a:cubicBezTo>
                    <a:cubicBezTo>
                      <a:pt x="141" y="64"/>
                      <a:pt x="143" y="60"/>
                      <a:pt x="145" y="57"/>
                    </a:cubicBezTo>
                    <a:cubicBezTo>
                      <a:pt x="146" y="54"/>
                      <a:pt x="148" y="52"/>
                      <a:pt x="150" y="50"/>
                    </a:cubicBezTo>
                    <a:cubicBezTo>
                      <a:pt x="155" y="46"/>
                      <a:pt x="160" y="46"/>
                      <a:pt x="167" y="47"/>
                    </a:cubicBezTo>
                    <a:cubicBezTo>
                      <a:pt x="184" y="50"/>
                      <a:pt x="187" y="46"/>
                      <a:pt x="196" y="37"/>
                    </a:cubicBezTo>
                    <a:cubicBezTo>
                      <a:pt x="201" y="32"/>
                      <a:pt x="201" y="32"/>
                      <a:pt x="201" y="32"/>
                    </a:cubicBezTo>
                    <a:cubicBezTo>
                      <a:pt x="207" y="26"/>
                      <a:pt x="213" y="26"/>
                      <a:pt x="219" y="27"/>
                    </a:cubicBezTo>
                    <a:cubicBezTo>
                      <a:pt x="224" y="28"/>
                      <a:pt x="230" y="29"/>
                      <a:pt x="236" y="26"/>
                    </a:cubicBezTo>
                    <a:cubicBezTo>
                      <a:pt x="240" y="24"/>
                      <a:pt x="242" y="21"/>
                      <a:pt x="244" y="19"/>
                    </a:cubicBezTo>
                    <a:cubicBezTo>
                      <a:pt x="247" y="15"/>
                      <a:pt x="249" y="13"/>
                      <a:pt x="255" y="12"/>
                    </a:cubicBezTo>
                    <a:cubicBezTo>
                      <a:pt x="257" y="12"/>
                      <a:pt x="257" y="12"/>
                      <a:pt x="257" y="12"/>
                    </a:cubicBezTo>
                    <a:cubicBezTo>
                      <a:pt x="265" y="12"/>
                      <a:pt x="274" y="12"/>
                      <a:pt x="277" y="2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7"/>
                      <a:pt x="266" y="8"/>
                      <a:pt x="257" y="8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47" y="9"/>
                      <a:pt x="244" y="13"/>
                      <a:pt x="241" y="16"/>
                    </a:cubicBezTo>
                    <a:cubicBezTo>
                      <a:pt x="239" y="19"/>
                      <a:pt x="237" y="21"/>
                      <a:pt x="234" y="22"/>
                    </a:cubicBezTo>
                    <a:cubicBezTo>
                      <a:pt x="229" y="25"/>
                      <a:pt x="224" y="24"/>
                      <a:pt x="219" y="23"/>
                    </a:cubicBezTo>
                    <a:cubicBezTo>
                      <a:pt x="213" y="22"/>
                      <a:pt x="206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7" y="2040"/>
                <a:ext cx="469" cy="200"/>
              </a:xfrm>
              <a:custGeom>
                <a:avLst/>
                <a:gdLst>
                  <a:gd name="T0" fmla="*/ 265 w 288"/>
                  <a:gd name="T1" fmla="*/ 3 h 123"/>
                  <a:gd name="T2" fmla="*/ 261 w 288"/>
                  <a:gd name="T3" fmla="*/ 11 h 123"/>
                  <a:gd name="T4" fmla="*/ 259 w 288"/>
                  <a:gd name="T5" fmla="*/ 17 h 123"/>
                  <a:gd name="T6" fmla="*/ 248 w 288"/>
                  <a:gd name="T7" fmla="*/ 18 h 123"/>
                  <a:gd name="T8" fmla="*/ 239 w 288"/>
                  <a:gd name="T9" fmla="*/ 17 h 123"/>
                  <a:gd name="T10" fmla="*/ 226 w 288"/>
                  <a:gd name="T11" fmla="*/ 27 h 123"/>
                  <a:gd name="T12" fmla="*/ 224 w 288"/>
                  <a:gd name="T13" fmla="*/ 30 h 123"/>
                  <a:gd name="T14" fmla="*/ 199 w 288"/>
                  <a:gd name="T15" fmla="*/ 38 h 123"/>
                  <a:gd name="T16" fmla="*/ 180 w 288"/>
                  <a:gd name="T17" fmla="*/ 46 h 123"/>
                  <a:gd name="T18" fmla="*/ 171 w 288"/>
                  <a:gd name="T19" fmla="*/ 55 h 123"/>
                  <a:gd name="T20" fmla="*/ 158 w 288"/>
                  <a:gd name="T21" fmla="*/ 55 h 123"/>
                  <a:gd name="T22" fmla="*/ 140 w 288"/>
                  <a:gd name="T23" fmla="*/ 54 h 123"/>
                  <a:gd name="T24" fmla="*/ 129 w 288"/>
                  <a:gd name="T25" fmla="*/ 66 h 123"/>
                  <a:gd name="T26" fmla="*/ 117 w 288"/>
                  <a:gd name="T27" fmla="*/ 77 h 123"/>
                  <a:gd name="T28" fmla="*/ 103 w 288"/>
                  <a:gd name="T29" fmla="*/ 76 h 123"/>
                  <a:gd name="T30" fmla="*/ 76 w 288"/>
                  <a:gd name="T31" fmla="*/ 80 h 123"/>
                  <a:gd name="T32" fmla="*/ 68 w 288"/>
                  <a:gd name="T33" fmla="*/ 92 h 123"/>
                  <a:gd name="T34" fmla="*/ 49 w 288"/>
                  <a:gd name="T35" fmla="*/ 103 h 123"/>
                  <a:gd name="T36" fmla="*/ 44 w 288"/>
                  <a:gd name="T37" fmla="*/ 102 h 123"/>
                  <a:gd name="T38" fmla="*/ 19 w 288"/>
                  <a:gd name="T39" fmla="*/ 107 h 123"/>
                  <a:gd name="T40" fmla="*/ 15 w 288"/>
                  <a:gd name="T41" fmla="*/ 113 h 123"/>
                  <a:gd name="T42" fmla="*/ 12 w 288"/>
                  <a:gd name="T43" fmla="*/ 118 h 123"/>
                  <a:gd name="T44" fmla="*/ 5 w 288"/>
                  <a:gd name="T45" fmla="*/ 110 h 123"/>
                  <a:gd name="T46" fmla="*/ 3 w 288"/>
                  <a:gd name="T47" fmla="*/ 107 h 123"/>
                  <a:gd name="T48" fmla="*/ 0 w 288"/>
                  <a:gd name="T49" fmla="*/ 110 h 123"/>
                  <a:gd name="T50" fmla="*/ 2 w 288"/>
                  <a:gd name="T51" fmla="*/ 112 h 123"/>
                  <a:gd name="T52" fmla="*/ 11 w 288"/>
                  <a:gd name="T53" fmla="*/ 122 h 123"/>
                  <a:gd name="T54" fmla="*/ 19 w 288"/>
                  <a:gd name="T55" fmla="*/ 115 h 123"/>
                  <a:gd name="T56" fmla="*/ 22 w 288"/>
                  <a:gd name="T57" fmla="*/ 110 h 123"/>
                  <a:gd name="T58" fmla="*/ 43 w 288"/>
                  <a:gd name="T59" fmla="*/ 106 h 123"/>
                  <a:gd name="T60" fmla="*/ 49 w 288"/>
                  <a:gd name="T61" fmla="*/ 107 h 123"/>
                  <a:gd name="T62" fmla="*/ 72 w 288"/>
                  <a:gd name="T63" fmla="*/ 93 h 123"/>
                  <a:gd name="T64" fmla="*/ 79 w 288"/>
                  <a:gd name="T65" fmla="*/ 83 h 123"/>
                  <a:gd name="T66" fmla="*/ 102 w 288"/>
                  <a:gd name="T67" fmla="*/ 80 h 123"/>
                  <a:gd name="T68" fmla="*/ 118 w 288"/>
                  <a:gd name="T69" fmla="*/ 81 h 123"/>
                  <a:gd name="T70" fmla="*/ 133 w 288"/>
                  <a:gd name="T71" fmla="*/ 68 h 123"/>
                  <a:gd name="T72" fmla="*/ 142 w 288"/>
                  <a:gd name="T73" fmla="*/ 57 h 123"/>
                  <a:gd name="T74" fmla="*/ 157 w 288"/>
                  <a:gd name="T75" fmla="*/ 58 h 123"/>
                  <a:gd name="T76" fmla="*/ 173 w 288"/>
                  <a:gd name="T77" fmla="*/ 59 h 123"/>
                  <a:gd name="T78" fmla="*/ 183 w 288"/>
                  <a:gd name="T79" fmla="*/ 48 h 123"/>
                  <a:gd name="T80" fmla="*/ 199 w 288"/>
                  <a:gd name="T81" fmla="*/ 42 h 123"/>
                  <a:gd name="T82" fmla="*/ 227 w 288"/>
                  <a:gd name="T83" fmla="*/ 33 h 123"/>
                  <a:gd name="T84" fmla="*/ 230 w 288"/>
                  <a:gd name="T85" fmla="*/ 29 h 123"/>
                  <a:gd name="T86" fmla="*/ 240 w 288"/>
                  <a:gd name="T87" fmla="*/ 21 h 123"/>
                  <a:gd name="T88" fmla="*/ 248 w 288"/>
                  <a:gd name="T89" fmla="*/ 22 h 123"/>
                  <a:gd name="T90" fmla="*/ 261 w 288"/>
                  <a:gd name="T91" fmla="*/ 20 h 123"/>
                  <a:gd name="T92" fmla="*/ 265 w 288"/>
                  <a:gd name="T93" fmla="*/ 11 h 123"/>
                  <a:gd name="T94" fmla="*/ 267 w 288"/>
                  <a:gd name="T95" fmla="*/ 7 h 123"/>
                  <a:gd name="T96" fmla="*/ 277 w 288"/>
                  <a:gd name="T97" fmla="*/ 7 h 123"/>
                  <a:gd name="T98" fmla="*/ 285 w 288"/>
                  <a:gd name="T99" fmla="*/ 9 h 123"/>
                  <a:gd name="T100" fmla="*/ 288 w 288"/>
                  <a:gd name="T101" fmla="*/ 9 h 123"/>
                  <a:gd name="T102" fmla="*/ 286 w 288"/>
                  <a:gd name="T103" fmla="*/ 6 h 123"/>
                  <a:gd name="T104" fmla="*/ 287 w 288"/>
                  <a:gd name="T105" fmla="*/ 5 h 123"/>
                  <a:gd name="T106" fmla="*/ 283 w 288"/>
                  <a:gd name="T107" fmla="*/ 4 h 123"/>
                  <a:gd name="T108" fmla="*/ 283 w 288"/>
                  <a:gd name="T109" fmla="*/ 4 h 123"/>
                  <a:gd name="T110" fmla="*/ 283 w 288"/>
                  <a:gd name="T111" fmla="*/ 4 h 123"/>
                  <a:gd name="T112" fmla="*/ 278 w 288"/>
                  <a:gd name="T113" fmla="*/ 3 h 123"/>
                  <a:gd name="T114" fmla="*/ 265 w 288"/>
                  <a:gd name="T115" fmla="*/ 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8" h="123">
                    <a:moveTo>
                      <a:pt x="265" y="3"/>
                    </a:moveTo>
                    <a:cubicBezTo>
                      <a:pt x="262" y="5"/>
                      <a:pt x="262" y="8"/>
                      <a:pt x="261" y="11"/>
                    </a:cubicBezTo>
                    <a:cubicBezTo>
                      <a:pt x="261" y="13"/>
                      <a:pt x="261" y="15"/>
                      <a:pt x="259" y="17"/>
                    </a:cubicBezTo>
                    <a:cubicBezTo>
                      <a:pt x="256" y="19"/>
                      <a:pt x="252" y="19"/>
                      <a:pt x="248" y="18"/>
                    </a:cubicBezTo>
                    <a:cubicBezTo>
                      <a:pt x="245" y="17"/>
                      <a:pt x="242" y="17"/>
                      <a:pt x="239" y="17"/>
                    </a:cubicBezTo>
                    <a:cubicBezTo>
                      <a:pt x="232" y="19"/>
                      <a:pt x="229" y="23"/>
                      <a:pt x="226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6" y="41"/>
                      <a:pt x="213" y="40"/>
                      <a:pt x="199" y="38"/>
                    </a:cubicBezTo>
                    <a:cubicBezTo>
                      <a:pt x="186" y="36"/>
                      <a:pt x="183" y="41"/>
                      <a:pt x="180" y="46"/>
                    </a:cubicBezTo>
                    <a:cubicBezTo>
                      <a:pt x="178" y="49"/>
                      <a:pt x="176" y="52"/>
                      <a:pt x="171" y="55"/>
                    </a:cubicBezTo>
                    <a:cubicBezTo>
                      <a:pt x="167" y="58"/>
                      <a:pt x="163" y="56"/>
                      <a:pt x="158" y="55"/>
                    </a:cubicBezTo>
                    <a:cubicBezTo>
                      <a:pt x="152" y="53"/>
                      <a:pt x="146" y="51"/>
                      <a:pt x="140" y="54"/>
                    </a:cubicBezTo>
                    <a:cubicBezTo>
                      <a:pt x="134" y="57"/>
                      <a:pt x="131" y="62"/>
                      <a:pt x="129" y="66"/>
                    </a:cubicBezTo>
                    <a:cubicBezTo>
                      <a:pt x="127" y="71"/>
                      <a:pt x="125" y="76"/>
                      <a:pt x="117" y="77"/>
                    </a:cubicBezTo>
                    <a:cubicBezTo>
                      <a:pt x="113" y="77"/>
                      <a:pt x="108" y="77"/>
                      <a:pt x="103" y="76"/>
                    </a:cubicBezTo>
                    <a:cubicBezTo>
                      <a:pt x="93" y="74"/>
                      <a:pt x="83" y="73"/>
                      <a:pt x="76" y="80"/>
                    </a:cubicBezTo>
                    <a:cubicBezTo>
                      <a:pt x="73" y="84"/>
                      <a:pt x="70" y="88"/>
                      <a:pt x="68" y="92"/>
                    </a:cubicBezTo>
                    <a:cubicBezTo>
                      <a:pt x="64" y="99"/>
                      <a:pt x="62" y="105"/>
                      <a:pt x="49" y="103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36" y="101"/>
                      <a:pt x="28" y="99"/>
                      <a:pt x="19" y="107"/>
                    </a:cubicBezTo>
                    <a:cubicBezTo>
                      <a:pt x="17" y="109"/>
                      <a:pt x="16" y="111"/>
                      <a:pt x="15" y="113"/>
                    </a:cubicBezTo>
                    <a:cubicBezTo>
                      <a:pt x="14" y="117"/>
                      <a:pt x="13" y="118"/>
                      <a:pt x="12" y="118"/>
                    </a:cubicBezTo>
                    <a:cubicBezTo>
                      <a:pt x="10" y="118"/>
                      <a:pt x="6" y="112"/>
                      <a:pt x="5" y="11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5" y="117"/>
                      <a:pt x="8" y="121"/>
                      <a:pt x="11" y="122"/>
                    </a:cubicBezTo>
                    <a:cubicBezTo>
                      <a:pt x="16" y="123"/>
                      <a:pt x="18" y="118"/>
                      <a:pt x="19" y="115"/>
                    </a:cubicBezTo>
                    <a:cubicBezTo>
                      <a:pt x="20" y="113"/>
                      <a:pt x="21" y="111"/>
                      <a:pt x="22" y="110"/>
                    </a:cubicBezTo>
                    <a:cubicBezTo>
                      <a:pt x="29" y="103"/>
                      <a:pt x="35" y="104"/>
                      <a:pt x="43" y="106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64" y="109"/>
                      <a:pt x="68" y="101"/>
                      <a:pt x="72" y="93"/>
                    </a:cubicBezTo>
                    <a:cubicBezTo>
                      <a:pt x="74" y="90"/>
                      <a:pt x="76" y="86"/>
                      <a:pt x="79" y="83"/>
                    </a:cubicBezTo>
                    <a:cubicBezTo>
                      <a:pt x="85" y="77"/>
                      <a:pt x="93" y="79"/>
                      <a:pt x="102" y="80"/>
                    </a:cubicBezTo>
                    <a:cubicBezTo>
                      <a:pt x="108" y="81"/>
                      <a:pt x="113" y="82"/>
                      <a:pt x="118" y="81"/>
                    </a:cubicBezTo>
                    <a:cubicBezTo>
                      <a:pt x="127" y="79"/>
                      <a:pt x="130" y="73"/>
                      <a:pt x="133" y="68"/>
                    </a:cubicBezTo>
                    <a:cubicBezTo>
                      <a:pt x="135" y="64"/>
                      <a:pt x="137" y="60"/>
                      <a:pt x="142" y="57"/>
                    </a:cubicBezTo>
                    <a:cubicBezTo>
                      <a:pt x="147" y="55"/>
                      <a:pt x="151" y="57"/>
                      <a:pt x="157" y="58"/>
                    </a:cubicBezTo>
                    <a:cubicBezTo>
                      <a:pt x="162" y="60"/>
                      <a:pt x="168" y="62"/>
                      <a:pt x="173" y="59"/>
                    </a:cubicBezTo>
                    <a:cubicBezTo>
                      <a:pt x="179" y="55"/>
                      <a:pt x="181" y="51"/>
                      <a:pt x="183" y="48"/>
                    </a:cubicBezTo>
                    <a:cubicBezTo>
                      <a:pt x="186" y="43"/>
                      <a:pt x="188" y="41"/>
                      <a:pt x="199" y="42"/>
                    </a:cubicBezTo>
                    <a:cubicBezTo>
                      <a:pt x="213" y="45"/>
                      <a:pt x="217" y="45"/>
                      <a:pt x="227" y="33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32" y="25"/>
                      <a:pt x="234" y="22"/>
                      <a:pt x="240" y="21"/>
                    </a:cubicBezTo>
                    <a:cubicBezTo>
                      <a:pt x="242" y="21"/>
                      <a:pt x="245" y="21"/>
                      <a:pt x="248" y="22"/>
                    </a:cubicBezTo>
                    <a:cubicBezTo>
                      <a:pt x="252" y="23"/>
                      <a:pt x="257" y="24"/>
                      <a:pt x="261" y="20"/>
                    </a:cubicBezTo>
                    <a:cubicBezTo>
                      <a:pt x="264" y="17"/>
                      <a:pt x="265" y="14"/>
                      <a:pt x="265" y="11"/>
                    </a:cubicBezTo>
                    <a:cubicBezTo>
                      <a:pt x="266" y="9"/>
                      <a:pt x="266" y="7"/>
                      <a:pt x="267" y="7"/>
                    </a:cubicBezTo>
                    <a:cubicBezTo>
                      <a:pt x="270" y="5"/>
                      <a:pt x="273" y="6"/>
                      <a:pt x="277" y="7"/>
                    </a:cubicBezTo>
                    <a:cubicBezTo>
                      <a:pt x="280" y="8"/>
                      <a:pt x="282" y="9"/>
                      <a:pt x="285" y="9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86" y="6"/>
                      <a:pt x="286" y="6"/>
                      <a:pt x="286" y="6"/>
                    </a:cubicBezTo>
                    <a:cubicBezTo>
                      <a:pt x="287" y="5"/>
                      <a:pt x="287" y="5"/>
                      <a:pt x="287" y="5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1" y="4"/>
                      <a:pt x="280" y="4"/>
                      <a:pt x="278" y="3"/>
                    </a:cubicBezTo>
                    <a:cubicBezTo>
                      <a:pt x="274" y="2"/>
                      <a:pt x="269" y="0"/>
                      <a:pt x="265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6" y="2112"/>
                <a:ext cx="451" cy="187"/>
              </a:xfrm>
              <a:custGeom>
                <a:avLst/>
                <a:gdLst>
                  <a:gd name="T0" fmla="*/ 198 w 277"/>
                  <a:gd name="T1" fmla="*/ 29 h 115"/>
                  <a:gd name="T2" fmla="*/ 193 w 277"/>
                  <a:gd name="T3" fmla="*/ 34 h 115"/>
                  <a:gd name="T4" fmla="*/ 168 w 277"/>
                  <a:gd name="T5" fmla="*/ 43 h 115"/>
                  <a:gd name="T6" fmla="*/ 147 w 277"/>
                  <a:gd name="T7" fmla="*/ 46 h 115"/>
                  <a:gd name="T8" fmla="*/ 141 w 277"/>
                  <a:gd name="T9" fmla="*/ 54 h 115"/>
                  <a:gd name="T10" fmla="*/ 135 w 277"/>
                  <a:gd name="T11" fmla="*/ 61 h 115"/>
                  <a:gd name="T12" fmla="*/ 121 w 277"/>
                  <a:gd name="T13" fmla="*/ 63 h 115"/>
                  <a:gd name="T14" fmla="*/ 102 w 277"/>
                  <a:gd name="T15" fmla="*/ 67 h 115"/>
                  <a:gd name="T16" fmla="*/ 96 w 277"/>
                  <a:gd name="T17" fmla="*/ 74 h 115"/>
                  <a:gd name="T18" fmla="*/ 90 w 277"/>
                  <a:gd name="T19" fmla="*/ 81 h 115"/>
                  <a:gd name="T20" fmla="*/ 81 w 277"/>
                  <a:gd name="T21" fmla="*/ 82 h 115"/>
                  <a:gd name="T22" fmla="*/ 76 w 277"/>
                  <a:gd name="T23" fmla="*/ 82 h 115"/>
                  <a:gd name="T24" fmla="*/ 59 w 277"/>
                  <a:gd name="T25" fmla="*/ 90 h 115"/>
                  <a:gd name="T26" fmla="*/ 50 w 277"/>
                  <a:gd name="T27" fmla="*/ 97 h 115"/>
                  <a:gd name="T28" fmla="*/ 37 w 277"/>
                  <a:gd name="T29" fmla="*/ 97 h 115"/>
                  <a:gd name="T30" fmla="*/ 19 w 277"/>
                  <a:gd name="T31" fmla="*/ 102 h 115"/>
                  <a:gd name="T32" fmla="*/ 15 w 277"/>
                  <a:gd name="T33" fmla="*/ 108 h 115"/>
                  <a:gd name="T34" fmla="*/ 11 w 277"/>
                  <a:gd name="T35" fmla="*/ 110 h 115"/>
                  <a:gd name="T36" fmla="*/ 2 w 277"/>
                  <a:gd name="T37" fmla="*/ 104 h 115"/>
                  <a:gd name="T38" fmla="*/ 2 w 277"/>
                  <a:gd name="T39" fmla="*/ 104 h 115"/>
                  <a:gd name="T40" fmla="*/ 0 w 277"/>
                  <a:gd name="T41" fmla="*/ 107 h 115"/>
                  <a:gd name="T42" fmla="*/ 10 w 277"/>
                  <a:gd name="T43" fmla="*/ 114 h 115"/>
                  <a:gd name="T44" fmla="*/ 19 w 277"/>
                  <a:gd name="T45" fmla="*/ 110 h 115"/>
                  <a:gd name="T46" fmla="*/ 22 w 277"/>
                  <a:gd name="T47" fmla="*/ 105 h 115"/>
                  <a:gd name="T48" fmla="*/ 37 w 277"/>
                  <a:gd name="T49" fmla="*/ 101 h 115"/>
                  <a:gd name="T50" fmla="*/ 52 w 277"/>
                  <a:gd name="T51" fmla="*/ 100 h 115"/>
                  <a:gd name="T52" fmla="*/ 62 w 277"/>
                  <a:gd name="T53" fmla="*/ 93 h 115"/>
                  <a:gd name="T54" fmla="*/ 76 w 277"/>
                  <a:gd name="T55" fmla="*/ 86 h 115"/>
                  <a:gd name="T56" fmla="*/ 80 w 277"/>
                  <a:gd name="T57" fmla="*/ 86 h 115"/>
                  <a:gd name="T58" fmla="*/ 92 w 277"/>
                  <a:gd name="T59" fmla="*/ 84 h 115"/>
                  <a:gd name="T60" fmla="*/ 99 w 277"/>
                  <a:gd name="T61" fmla="*/ 76 h 115"/>
                  <a:gd name="T62" fmla="*/ 104 w 277"/>
                  <a:gd name="T63" fmla="*/ 70 h 115"/>
                  <a:gd name="T64" fmla="*/ 121 w 277"/>
                  <a:gd name="T65" fmla="*/ 67 h 115"/>
                  <a:gd name="T66" fmla="*/ 137 w 277"/>
                  <a:gd name="T67" fmla="*/ 65 h 115"/>
                  <a:gd name="T68" fmla="*/ 145 w 277"/>
                  <a:gd name="T69" fmla="*/ 56 h 115"/>
                  <a:gd name="T70" fmla="*/ 150 w 277"/>
                  <a:gd name="T71" fmla="*/ 49 h 115"/>
                  <a:gd name="T72" fmla="*/ 167 w 277"/>
                  <a:gd name="T73" fmla="*/ 47 h 115"/>
                  <a:gd name="T74" fmla="*/ 196 w 277"/>
                  <a:gd name="T75" fmla="*/ 36 h 115"/>
                  <a:gd name="T76" fmla="*/ 201 w 277"/>
                  <a:gd name="T77" fmla="*/ 31 h 115"/>
                  <a:gd name="T78" fmla="*/ 219 w 277"/>
                  <a:gd name="T79" fmla="*/ 27 h 115"/>
                  <a:gd name="T80" fmla="*/ 236 w 277"/>
                  <a:gd name="T81" fmla="*/ 25 h 115"/>
                  <a:gd name="T82" fmla="*/ 244 w 277"/>
                  <a:gd name="T83" fmla="*/ 18 h 115"/>
                  <a:gd name="T84" fmla="*/ 255 w 277"/>
                  <a:gd name="T85" fmla="*/ 12 h 115"/>
                  <a:gd name="T86" fmla="*/ 257 w 277"/>
                  <a:gd name="T87" fmla="*/ 12 h 115"/>
                  <a:gd name="T88" fmla="*/ 277 w 277"/>
                  <a:gd name="T89" fmla="*/ 1 h 115"/>
                  <a:gd name="T90" fmla="*/ 273 w 277"/>
                  <a:gd name="T91" fmla="*/ 0 h 115"/>
                  <a:gd name="T92" fmla="*/ 257 w 277"/>
                  <a:gd name="T93" fmla="*/ 8 h 115"/>
                  <a:gd name="T94" fmla="*/ 255 w 277"/>
                  <a:gd name="T95" fmla="*/ 8 h 115"/>
                  <a:gd name="T96" fmla="*/ 241 w 277"/>
                  <a:gd name="T97" fmla="*/ 15 h 115"/>
                  <a:gd name="T98" fmla="*/ 234 w 277"/>
                  <a:gd name="T99" fmla="*/ 22 h 115"/>
                  <a:gd name="T100" fmla="*/ 219 w 277"/>
                  <a:gd name="T101" fmla="*/ 23 h 115"/>
                  <a:gd name="T102" fmla="*/ 198 w 277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7" h="115">
                    <a:moveTo>
                      <a:pt x="198" y="29"/>
                    </a:moveTo>
                    <a:cubicBezTo>
                      <a:pt x="193" y="34"/>
                      <a:pt x="193" y="34"/>
                      <a:pt x="193" y="34"/>
                    </a:cubicBezTo>
                    <a:cubicBezTo>
                      <a:pt x="185" y="42"/>
                      <a:pt x="182" y="45"/>
                      <a:pt x="168" y="43"/>
                    </a:cubicBezTo>
                    <a:cubicBezTo>
                      <a:pt x="161" y="42"/>
                      <a:pt x="154" y="41"/>
                      <a:pt x="147" y="46"/>
                    </a:cubicBezTo>
                    <a:cubicBezTo>
                      <a:pt x="145" y="48"/>
                      <a:pt x="143" y="51"/>
                      <a:pt x="141" y="54"/>
                    </a:cubicBezTo>
                    <a:cubicBezTo>
                      <a:pt x="140" y="57"/>
                      <a:pt x="138" y="60"/>
                      <a:pt x="135" y="61"/>
                    </a:cubicBezTo>
                    <a:cubicBezTo>
                      <a:pt x="131" y="63"/>
                      <a:pt x="126" y="63"/>
                      <a:pt x="121" y="63"/>
                    </a:cubicBezTo>
                    <a:cubicBezTo>
                      <a:pt x="114" y="63"/>
                      <a:pt x="108" y="63"/>
                      <a:pt x="102" y="67"/>
                    </a:cubicBezTo>
                    <a:cubicBezTo>
                      <a:pt x="99" y="69"/>
                      <a:pt x="97" y="72"/>
                      <a:pt x="96" y="74"/>
                    </a:cubicBezTo>
                    <a:cubicBezTo>
                      <a:pt x="94" y="77"/>
                      <a:pt x="93" y="80"/>
                      <a:pt x="90" y="81"/>
                    </a:cubicBezTo>
                    <a:cubicBezTo>
                      <a:pt x="87" y="83"/>
                      <a:pt x="84" y="83"/>
                      <a:pt x="81" y="82"/>
                    </a:cubicBezTo>
                    <a:cubicBezTo>
                      <a:pt x="76" y="82"/>
                      <a:pt x="76" y="82"/>
                      <a:pt x="76" y="82"/>
                    </a:cubicBezTo>
                    <a:cubicBezTo>
                      <a:pt x="67" y="83"/>
                      <a:pt x="63" y="86"/>
                      <a:pt x="59" y="90"/>
                    </a:cubicBezTo>
                    <a:cubicBezTo>
                      <a:pt x="57" y="92"/>
                      <a:pt x="55" y="95"/>
                      <a:pt x="50" y="97"/>
                    </a:cubicBezTo>
                    <a:cubicBezTo>
                      <a:pt x="46" y="99"/>
                      <a:pt x="42" y="98"/>
                      <a:pt x="37" y="97"/>
                    </a:cubicBezTo>
                    <a:cubicBezTo>
                      <a:pt x="32" y="96"/>
                      <a:pt x="25" y="94"/>
                      <a:pt x="19" y="102"/>
                    </a:cubicBezTo>
                    <a:cubicBezTo>
                      <a:pt x="17" y="105"/>
                      <a:pt x="16" y="107"/>
                      <a:pt x="15" y="108"/>
                    </a:cubicBezTo>
                    <a:cubicBezTo>
                      <a:pt x="15" y="110"/>
                      <a:pt x="15" y="110"/>
                      <a:pt x="11" y="110"/>
                    </a:cubicBezTo>
                    <a:cubicBezTo>
                      <a:pt x="11" y="110"/>
                      <a:pt x="9" y="110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" y="113"/>
                      <a:pt x="9" y="114"/>
                      <a:pt x="10" y="114"/>
                    </a:cubicBezTo>
                    <a:cubicBezTo>
                      <a:pt x="17" y="115"/>
                      <a:pt x="18" y="113"/>
                      <a:pt x="19" y="110"/>
                    </a:cubicBezTo>
                    <a:cubicBezTo>
                      <a:pt x="20" y="108"/>
                      <a:pt x="20" y="107"/>
                      <a:pt x="22" y="105"/>
                    </a:cubicBezTo>
                    <a:cubicBezTo>
                      <a:pt x="26" y="99"/>
                      <a:pt x="31" y="99"/>
                      <a:pt x="37" y="101"/>
                    </a:cubicBezTo>
                    <a:cubicBezTo>
                      <a:pt x="41" y="102"/>
                      <a:pt x="46" y="103"/>
                      <a:pt x="52" y="100"/>
                    </a:cubicBezTo>
                    <a:cubicBezTo>
                      <a:pt x="57" y="98"/>
                      <a:pt x="60" y="95"/>
                      <a:pt x="62" y="93"/>
                    </a:cubicBezTo>
                    <a:cubicBezTo>
                      <a:pt x="66" y="89"/>
                      <a:pt x="68" y="87"/>
                      <a:pt x="76" y="8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4" y="87"/>
                      <a:pt x="88" y="87"/>
                      <a:pt x="92" y="84"/>
                    </a:cubicBezTo>
                    <a:cubicBezTo>
                      <a:pt x="96" y="82"/>
                      <a:pt x="97" y="79"/>
                      <a:pt x="99" y="76"/>
                    </a:cubicBezTo>
                    <a:cubicBezTo>
                      <a:pt x="101" y="74"/>
                      <a:pt x="102" y="71"/>
                      <a:pt x="104" y="70"/>
                    </a:cubicBezTo>
                    <a:cubicBezTo>
                      <a:pt x="109" y="67"/>
                      <a:pt x="115" y="67"/>
                      <a:pt x="121" y="67"/>
                    </a:cubicBezTo>
                    <a:cubicBezTo>
                      <a:pt x="126" y="67"/>
                      <a:pt x="132" y="67"/>
                      <a:pt x="137" y="65"/>
                    </a:cubicBezTo>
                    <a:cubicBezTo>
                      <a:pt x="141" y="63"/>
                      <a:pt x="143" y="59"/>
                      <a:pt x="145" y="56"/>
                    </a:cubicBezTo>
                    <a:cubicBezTo>
                      <a:pt x="146" y="53"/>
                      <a:pt x="148" y="51"/>
                      <a:pt x="150" y="49"/>
                    </a:cubicBezTo>
                    <a:cubicBezTo>
                      <a:pt x="155" y="46"/>
                      <a:pt x="160" y="46"/>
                      <a:pt x="167" y="47"/>
                    </a:cubicBezTo>
                    <a:cubicBezTo>
                      <a:pt x="184" y="49"/>
                      <a:pt x="187" y="45"/>
                      <a:pt x="196" y="36"/>
                    </a:cubicBezTo>
                    <a:cubicBezTo>
                      <a:pt x="201" y="31"/>
                      <a:pt x="201" y="31"/>
                      <a:pt x="201" y="31"/>
                    </a:cubicBezTo>
                    <a:cubicBezTo>
                      <a:pt x="207" y="25"/>
                      <a:pt x="212" y="26"/>
                      <a:pt x="219" y="27"/>
                    </a:cubicBezTo>
                    <a:cubicBezTo>
                      <a:pt x="224" y="27"/>
                      <a:pt x="229" y="28"/>
                      <a:pt x="236" y="25"/>
                    </a:cubicBezTo>
                    <a:cubicBezTo>
                      <a:pt x="239" y="23"/>
                      <a:pt x="242" y="20"/>
                      <a:pt x="244" y="18"/>
                    </a:cubicBezTo>
                    <a:cubicBezTo>
                      <a:pt x="247" y="15"/>
                      <a:pt x="249" y="12"/>
                      <a:pt x="255" y="12"/>
                    </a:cubicBezTo>
                    <a:cubicBezTo>
                      <a:pt x="257" y="12"/>
                      <a:pt x="257" y="12"/>
                      <a:pt x="257" y="12"/>
                    </a:cubicBezTo>
                    <a:cubicBezTo>
                      <a:pt x="265" y="11"/>
                      <a:pt x="274" y="11"/>
                      <a:pt x="277" y="1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7"/>
                      <a:pt x="265" y="7"/>
                      <a:pt x="257" y="8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47" y="8"/>
                      <a:pt x="244" y="12"/>
                      <a:pt x="241" y="15"/>
                    </a:cubicBezTo>
                    <a:cubicBezTo>
                      <a:pt x="239" y="18"/>
                      <a:pt x="237" y="20"/>
                      <a:pt x="234" y="22"/>
                    </a:cubicBezTo>
                    <a:cubicBezTo>
                      <a:pt x="229" y="24"/>
                      <a:pt x="224" y="23"/>
                      <a:pt x="219" y="23"/>
                    </a:cubicBezTo>
                    <a:cubicBezTo>
                      <a:pt x="213" y="22"/>
                      <a:pt x="206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1" y="2161"/>
                <a:ext cx="467" cy="198"/>
              </a:xfrm>
              <a:custGeom>
                <a:avLst/>
                <a:gdLst>
                  <a:gd name="T0" fmla="*/ 265 w 287"/>
                  <a:gd name="T1" fmla="*/ 3 h 122"/>
                  <a:gd name="T2" fmla="*/ 261 w 287"/>
                  <a:gd name="T3" fmla="*/ 10 h 122"/>
                  <a:gd name="T4" fmla="*/ 259 w 287"/>
                  <a:gd name="T5" fmla="*/ 16 h 122"/>
                  <a:gd name="T6" fmla="*/ 248 w 287"/>
                  <a:gd name="T7" fmla="*/ 17 h 122"/>
                  <a:gd name="T8" fmla="*/ 239 w 287"/>
                  <a:gd name="T9" fmla="*/ 17 h 122"/>
                  <a:gd name="T10" fmla="*/ 226 w 287"/>
                  <a:gd name="T11" fmla="*/ 26 h 122"/>
                  <a:gd name="T12" fmla="*/ 224 w 287"/>
                  <a:gd name="T13" fmla="*/ 29 h 122"/>
                  <a:gd name="T14" fmla="*/ 199 w 287"/>
                  <a:gd name="T15" fmla="*/ 38 h 122"/>
                  <a:gd name="T16" fmla="*/ 180 w 287"/>
                  <a:gd name="T17" fmla="*/ 45 h 122"/>
                  <a:gd name="T18" fmla="*/ 171 w 287"/>
                  <a:gd name="T19" fmla="*/ 54 h 122"/>
                  <a:gd name="T20" fmla="*/ 158 w 287"/>
                  <a:gd name="T21" fmla="*/ 54 h 122"/>
                  <a:gd name="T22" fmla="*/ 140 w 287"/>
                  <a:gd name="T23" fmla="*/ 53 h 122"/>
                  <a:gd name="T24" fmla="*/ 129 w 287"/>
                  <a:gd name="T25" fmla="*/ 65 h 122"/>
                  <a:gd name="T26" fmla="*/ 117 w 287"/>
                  <a:gd name="T27" fmla="*/ 76 h 122"/>
                  <a:gd name="T28" fmla="*/ 103 w 287"/>
                  <a:gd name="T29" fmla="*/ 75 h 122"/>
                  <a:gd name="T30" fmla="*/ 76 w 287"/>
                  <a:gd name="T31" fmla="*/ 79 h 122"/>
                  <a:gd name="T32" fmla="*/ 68 w 287"/>
                  <a:gd name="T33" fmla="*/ 91 h 122"/>
                  <a:gd name="T34" fmla="*/ 49 w 287"/>
                  <a:gd name="T35" fmla="*/ 102 h 122"/>
                  <a:gd name="T36" fmla="*/ 44 w 287"/>
                  <a:gd name="T37" fmla="*/ 101 h 122"/>
                  <a:gd name="T38" fmla="*/ 19 w 287"/>
                  <a:gd name="T39" fmla="*/ 106 h 122"/>
                  <a:gd name="T40" fmla="*/ 15 w 287"/>
                  <a:gd name="T41" fmla="*/ 113 h 122"/>
                  <a:gd name="T42" fmla="*/ 11 w 287"/>
                  <a:gd name="T43" fmla="*/ 117 h 122"/>
                  <a:gd name="T44" fmla="*/ 5 w 287"/>
                  <a:gd name="T45" fmla="*/ 109 h 122"/>
                  <a:gd name="T46" fmla="*/ 3 w 287"/>
                  <a:gd name="T47" fmla="*/ 107 h 122"/>
                  <a:gd name="T48" fmla="*/ 0 w 287"/>
                  <a:gd name="T49" fmla="*/ 109 h 122"/>
                  <a:gd name="T50" fmla="*/ 2 w 287"/>
                  <a:gd name="T51" fmla="*/ 112 h 122"/>
                  <a:gd name="T52" fmla="*/ 11 w 287"/>
                  <a:gd name="T53" fmla="*/ 121 h 122"/>
                  <a:gd name="T54" fmla="*/ 19 w 287"/>
                  <a:gd name="T55" fmla="*/ 114 h 122"/>
                  <a:gd name="T56" fmla="*/ 22 w 287"/>
                  <a:gd name="T57" fmla="*/ 109 h 122"/>
                  <a:gd name="T58" fmla="*/ 43 w 287"/>
                  <a:gd name="T59" fmla="*/ 105 h 122"/>
                  <a:gd name="T60" fmla="*/ 49 w 287"/>
                  <a:gd name="T61" fmla="*/ 106 h 122"/>
                  <a:gd name="T62" fmla="*/ 72 w 287"/>
                  <a:gd name="T63" fmla="*/ 93 h 122"/>
                  <a:gd name="T64" fmla="*/ 79 w 287"/>
                  <a:gd name="T65" fmla="*/ 82 h 122"/>
                  <a:gd name="T66" fmla="*/ 102 w 287"/>
                  <a:gd name="T67" fmla="*/ 79 h 122"/>
                  <a:gd name="T68" fmla="*/ 118 w 287"/>
                  <a:gd name="T69" fmla="*/ 80 h 122"/>
                  <a:gd name="T70" fmla="*/ 133 w 287"/>
                  <a:gd name="T71" fmla="*/ 67 h 122"/>
                  <a:gd name="T72" fmla="*/ 142 w 287"/>
                  <a:gd name="T73" fmla="*/ 57 h 122"/>
                  <a:gd name="T74" fmla="*/ 157 w 287"/>
                  <a:gd name="T75" fmla="*/ 58 h 122"/>
                  <a:gd name="T76" fmla="*/ 173 w 287"/>
                  <a:gd name="T77" fmla="*/ 58 h 122"/>
                  <a:gd name="T78" fmla="*/ 183 w 287"/>
                  <a:gd name="T79" fmla="*/ 48 h 122"/>
                  <a:gd name="T80" fmla="*/ 199 w 287"/>
                  <a:gd name="T81" fmla="*/ 42 h 122"/>
                  <a:gd name="T82" fmla="*/ 227 w 287"/>
                  <a:gd name="T83" fmla="*/ 32 h 122"/>
                  <a:gd name="T84" fmla="*/ 229 w 287"/>
                  <a:gd name="T85" fmla="*/ 28 h 122"/>
                  <a:gd name="T86" fmla="*/ 240 w 287"/>
                  <a:gd name="T87" fmla="*/ 21 h 122"/>
                  <a:gd name="T88" fmla="*/ 247 w 287"/>
                  <a:gd name="T89" fmla="*/ 21 h 122"/>
                  <a:gd name="T90" fmla="*/ 261 w 287"/>
                  <a:gd name="T91" fmla="*/ 19 h 122"/>
                  <a:gd name="T92" fmla="*/ 265 w 287"/>
                  <a:gd name="T93" fmla="*/ 11 h 122"/>
                  <a:gd name="T94" fmla="*/ 267 w 287"/>
                  <a:gd name="T95" fmla="*/ 6 h 122"/>
                  <a:gd name="T96" fmla="*/ 277 w 287"/>
                  <a:gd name="T97" fmla="*/ 6 h 122"/>
                  <a:gd name="T98" fmla="*/ 284 w 287"/>
                  <a:gd name="T99" fmla="*/ 8 h 122"/>
                  <a:gd name="T100" fmla="*/ 287 w 287"/>
                  <a:gd name="T101" fmla="*/ 8 h 122"/>
                  <a:gd name="T102" fmla="*/ 286 w 287"/>
                  <a:gd name="T103" fmla="*/ 5 h 122"/>
                  <a:gd name="T104" fmla="*/ 287 w 287"/>
                  <a:gd name="T105" fmla="*/ 5 h 122"/>
                  <a:gd name="T106" fmla="*/ 283 w 287"/>
                  <a:gd name="T107" fmla="*/ 3 h 122"/>
                  <a:gd name="T108" fmla="*/ 283 w 287"/>
                  <a:gd name="T109" fmla="*/ 3 h 122"/>
                  <a:gd name="T110" fmla="*/ 283 w 287"/>
                  <a:gd name="T111" fmla="*/ 4 h 122"/>
                  <a:gd name="T112" fmla="*/ 278 w 287"/>
                  <a:gd name="T113" fmla="*/ 3 h 122"/>
                  <a:gd name="T114" fmla="*/ 265 w 287"/>
                  <a:gd name="T115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7" h="122">
                    <a:moveTo>
                      <a:pt x="265" y="3"/>
                    </a:moveTo>
                    <a:cubicBezTo>
                      <a:pt x="262" y="4"/>
                      <a:pt x="262" y="7"/>
                      <a:pt x="261" y="10"/>
                    </a:cubicBezTo>
                    <a:cubicBezTo>
                      <a:pt x="261" y="12"/>
                      <a:pt x="261" y="14"/>
                      <a:pt x="259" y="16"/>
                    </a:cubicBezTo>
                    <a:cubicBezTo>
                      <a:pt x="256" y="18"/>
                      <a:pt x="252" y="18"/>
                      <a:pt x="248" y="17"/>
                    </a:cubicBezTo>
                    <a:cubicBezTo>
                      <a:pt x="245" y="17"/>
                      <a:pt x="242" y="16"/>
                      <a:pt x="239" y="17"/>
                    </a:cubicBezTo>
                    <a:cubicBezTo>
                      <a:pt x="232" y="18"/>
                      <a:pt x="229" y="22"/>
                      <a:pt x="226" y="26"/>
                    </a:cubicBezTo>
                    <a:cubicBezTo>
                      <a:pt x="224" y="29"/>
                      <a:pt x="224" y="29"/>
                      <a:pt x="224" y="29"/>
                    </a:cubicBezTo>
                    <a:cubicBezTo>
                      <a:pt x="216" y="40"/>
                      <a:pt x="212" y="40"/>
                      <a:pt x="199" y="38"/>
                    </a:cubicBezTo>
                    <a:cubicBezTo>
                      <a:pt x="186" y="36"/>
                      <a:pt x="183" y="40"/>
                      <a:pt x="180" y="45"/>
                    </a:cubicBezTo>
                    <a:cubicBezTo>
                      <a:pt x="178" y="48"/>
                      <a:pt x="176" y="52"/>
                      <a:pt x="171" y="54"/>
                    </a:cubicBezTo>
                    <a:cubicBezTo>
                      <a:pt x="167" y="57"/>
                      <a:pt x="163" y="55"/>
                      <a:pt x="158" y="54"/>
                    </a:cubicBezTo>
                    <a:cubicBezTo>
                      <a:pt x="152" y="52"/>
                      <a:pt x="146" y="50"/>
                      <a:pt x="140" y="53"/>
                    </a:cubicBezTo>
                    <a:cubicBezTo>
                      <a:pt x="134" y="56"/>
                      <a:pt x="131" y="61"/>
                      <a:pt x="129" y="65"/>
                    </a:cubicBezTo>
                    <a:cubicBezTo>
                      <a:pt x="127" y="70"/>
                      <a:pt x="125" y="75"/>
                      <a:pt x="117" y="76"/>
                    </a:cubicBezTo>
                    <a:cubicBezTo>
                      <a:pt x="113" y="77"/>
                      <a:pt x="108" y="76"/>
                      <a:pt x="103" y="75"/>
                    </a:cubicBezTo>
                    <a:cubicBezTo>
                      <a:pt x="93" y="74"/>
                      <a:pt x="83" y="72"/>
                      <a:pt x="76" y="79"/>
                    </a:cubicBezTo>
                    <a:cubicBezTo>
                      <a:pt x="72" y="83"/>
                      <a:pt x="70" y="87"/>
                      <a:pt x="68" y="91"/>
                    </a:cubicBezTo>
                    <a:cubicBezTo>
                      <a:pt x="64" y="98"/>
                      <a:pt x="61" y="104"/>
                      <a:pt x="49" y="102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36" y="100"/>
                      <a:pt x="27" y="98"/>
                      <a:pt x="19" y="106"/>
                    </a:cubicBezTo>
                    <a:cubicBezTo>
                      <a:pt x="17" y="108"/>
                      <a:pt x="16" y="110"/>
                      <a:pt x="15" y="113"/>
                    </a:cubicBezTo>
                    <a:cubicBezTo>
                      <a:pt x="14" y="116"/>
                      <a:pt x="13" y="117"/>
                      <a:pt x="11" y="117"/>
                    </a:cubicBezTo>
                    <a:cubicBezTo>
                      <a:pt x="10" y="117"/>
                      <a:pt x="6" y="111"/>
                      <a:pt x="5" y="109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5" y="117"/>
                      <a:pt x="8" y="121"/>
                      <a:pt x="11" y="121"/>
                    </a:cubicBezTo>
                    <a:cubicBezTo>
                      <a:pt x="16" y="122"/>
                      <a:pt x="18" y="117"/>
                      <a:pt x="19" y="114"/>
                    </a:cubicBezTo>
                    <a:cubicBezTo>
                      <a:pt x="20" y="112"/>
                      <a:pt x="21" y="110"/>
                      <a:pt x="22" y="109"/>
                    </a:cubicBezTo>
                    <a:cubicBezTo>
                      <a:pt x="29" y="102"/>
                      <a:pt x="35" y="104"/>
                      <a:pt x="43" y="105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64" y="108"/>
                      <a:pt x="68" y="100"/>
                      <a:pt x="72" y="93"/>
                    </a:cubicBezTo>
                    <a:cubicBezTo>
                      <a:pt x="74" y="89"/>
                      <a:pt x="76" y="85"/>
                      <a:pt x="79" y="82"/>
                    </a:cubicBezTo>
                    <a:cubicBezTo>
                      <a:pt x="85" y="76"/>
                      <a:pt x="93" y="78"/>
                      <a:pt x="102" y="79"/>
                    </a:cubicBezTo>
                    <a:cubicBezTo>
                      <a:pt x="108" y="80"/>
                      <a:pt x="113" y="81"/>
                      <a:pt x="118" y="80"/>
                    </a:cubicBezTo>
                    <a:cubicBezTo>
                      <a:pt x="127" y="79"/>
                      <a:pt x="130" y="72"/>
                      <a:pt x="133" y="67"/>
                    </a:cubicBezTo>
                    <a:cubicBezTo>
                      <a:pt x="135" y="63"/>
                      <a:pt x="137" y="59"/>
                      <a:pt x="142" y="57"/>
                    </a:cubicBezTo>
                    <a:cubicBezTo>
                      <a:pt x="146" y="54"/>
                      <a:pt x="151" y="56"/>
                      <a:pt x="157" y="58"/>
                    </a:cubicBezTo>
                    <a:cubicBezTo>
                      <a:pt x="162" y="59"/>
                      <a:pt x="168" y="61"/>
                      <a:pt x="173" y="58"/>
                    </a:cubicBezTo>
                    <a:cubicBezTo>
                      <a:pt x="178" y="54"/>
                      <a:pt x="181" y="51"/>
                      <a:pt x="183" y="48"/>
                    </a:cubicBezTo>
                    <a:cubicBezTo>
                      <a:pt x="186" y="43"/>
                      <a:pt x="188" y="40"/>
                      <a:pt x="199" y="42"/>
                    </a:cubicBezTo>
                    <a:cubicBezTo>
                      <a:pt x="213" y="44"/>
                      <a:pt x="217" y="44"/>
                      <a:pt x="227" y="32"/>
                    </a:cubicBezTo>
                    <a:cubicBezTo>
                      <a:pt x="229" y="28"/>
                      <a:pt x="229" y="28"/>
                      <a:pt x="229" y="28"/>
                    </a:cubicBezTo>
                    <a:cubicBezTo>
                      <a:pt x="232" y="24"/>
                      <a:pt x="234" y="22"/>
                      <a:pt x="240" y="21"/>
                    </a:cubicBezTo>
                    <a:cubicBezTo>
                      <a:pt x="242" y="20"/>
                      <a:pt x="245" y="21"/>
                      <a:pt x="247" y="21"/>
                    </a:cubicBezTo>
                    <a:cubicBezTo>
                      <a:pt x="252" y="22"/>
                      <a:pt x="257" y="23"/>
                      <a:pt x="261" y="19"/>
                    </a:cubicBezTo>
                    <a:cubicBezTo>
                      <a:pt x="264" y="17"/>
                      <a:pt x="265" y="13"/>
                      <a:pt x="265" y="11"/>
                    </a:cubicBezTo>
                    <a:cubicBezTo>
                      <a:pt x="266" y="8"/>
                      <a:pt x="266" y="7"/>
                      <a:pt x="267" y="6"/>
                    </a:cubicBezTo>
                    <a:cubicBezTo>
                      <a:pt x="270" y="4"/>
                      <a:pt x="273" y="5"/>
                      <a:pt x="277" y="6"/>
                    </a:cubicBezTo>
                    <a:cubicBezTo>
                      <a:pt x="279" y="7"/>
                      <a:pt x="282" y="8"/>
                      <a:pt x="284" y="8"/>
                    </a:cubicBezTo>
                    <a:cubicBezTo>
                      <a:pt x="287" y="8"/>
                      <a:pt x="287" y="8"/>
                      <a:pt x="287" y="8"/>
                    </a:cubicBezTo>
                    <a:cubicBezTo>
                      <a:pt x="286" y="5"/>
                      <a:pt x="286" y="5"/>
                      <a:pt x="286" y="5"/>
                    </a:cubicBezTo>
                    <a:cubicBezTo>
                      <a:pt x="287" y="5"/>
                      <a:pt x="287" y="5"/>
                      <a:pt x="287" y="5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1" y="3"/>
                      <a:pt x="280" y="3"/>
                      <a:pt x="278" y="3"/>
                    </a:cubicBezTo>
                    <a:cubicBezTo>
                      <a:pt x="274" y="1"/>
                      <a:pt x="269" y="0"/>
                      <a:pt x="265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0" y="2231"/>
                <a:ext cx="451" cy="187"/>
              </a:xfrm>
              <a:custGeom>
                <a:avLst/>
                <a:gdLst>
                  <a:gd name="T0" fmla="*/ 198 w 277"/>
                  <a:gd name="T1" fmla="*/ 29 h 115"/>
                  <a:gd name="T2" fmla="*/ 193 w 277"/>
                  <a:gd name="T3" fmla="*/ 34 h 115"/>
                  <a:gd name="T4" fmla="*/ 168 w 277"/>
                  <a:gd name="T5" fmla="*/ 43 h 115"/>
                  <a:gd name="T6" fmla="*/ 147 w 277"/>
                  <a:gd name="T7" fmla="*/ 46 h 115"/>
                  <a:gd name="T8" fmla="*/ 141 w 277"/>
                  <a:gd name="T9" fmla="*/ 54 h 115"/>
                  <a:gd name="T10" fmla="*/ 135 w 277"/>
                  <a:gd name="T11" fmla="*/ 61 h 115"/>
                  <a:gd name="T12" fmla="*/ 121 w 277"/>
                  <a:gd name="T13" fmla="*/ 63 h 115"/>
                  <a:gd name="T14" fmla="*/ 102 w 277"/>
                  <a:gd name="T15" fmla="*/ 67 h 115"/>
                  <a:gd name="T16" fmla="*/ 96 w 277"/>
                  <a:gd name="T17" fmla="*/ 75 h 115"/>
                  <a:gd name="T18" fmla="*/ 90 w 277"/>
                  <a:gd name="T19" fmla="*/ 81 h 115"/>
                  <a:gd name="T20" fmla="*/ 81 w 277"/>
                  <a:gd name="T21" fmla="*/ 83 h 115"/>
                  <a:gd name="T22" fmla="*/ 76 w 277"/>
                  <a:gd name="T23" fmla="*/ 82 h 115"/>
                  <a:gd name="T24" fmla="*/ 59 w 277"/>
                  <a:gd name="T25" fmla="*/ 90 h 115"/>
                  <a:gd name="T26" fmla="*/ 50 w 277"/>
                  <a:gd name="T27" fmla="*/ 97 h 115"/>
                  <a:gd name="T28" fmla="*/ 37 w 277"/>
                  <a:gd name="T29" fmla="*/ 97 h 115"/>
                  <a:gd name="T30" fmla="*/ 18 w 277"/>
                  <a:gd name="T31" fmla="*/ 102 h 115"/>
                  <a:gd name="T32" fmla="*/ 15 w 277"/>
                  <a:gd name="T33" fmla="*/ 108 h 115"/>
                  <a:gd name="T34" fmla="*/ 11 w 277"/>
                  <a:gd name="T35" fmla="*/ 110 h 115"/>
                  <a:gd name="T36" fmla="*/ 2 w 277"/>
                  <a:gd name="T37" fmla="*/ 104 h 115"/>
                  <a:gd name="T38" fmla="*/ 2 w 277"/>
                  <a:gd name="T39" fmla="*/ 104 h 115"/>
                  <a:gd name="T40" fmla="*/ 0 w 277"/>
                  <a:gd name="T41" fmla="*/ 107 h 115"/>
                  <a:gd name="T42" fmla="*/ 10 w 277"/>
                  <a:gd name="T43" fmla="*/ 114 h 115"/>
                  <a:gd name="T44" fmla="*/ 19 w 277"/>
                  <a:gd name="T45" fmla="*/ 110 h 115"/>
                  <a:gd name="T46" fmla="*/ 22 w 277"/>
                  <a:gd name="T47" fmla="*/ 105 h 115"/>
                  <a:gd name="T48" fmla="*/ 36 w 277"/>
                  <a:gd name="T49" fmla="*/ 101 h 115"/>
                  <a:gd name="T50" fmla="*/ 52 w 277"/>
                  <a:gd name="T51" fmla="*/ 100 h 115"/>
                  <a:gd name="T52" fmla="*/ 62 w 277"/>
                  <a:gd name="T53" fmla="*/ 93 h 115"/>
                  <a:gd name="T54" fmla="*/ 76 w 277"/>
                  <a:gd name="T55" fmla="*/ 86 h 115"/>
                  <a:gd name="T56" fmla="*/ 80 w 277"/>
                  <a:gd name="T57" fmla="*/ 87 h 115"/>
                  <a:gd name="T58" fmla="*/ 92 w 277"/>
                  <a:gd name="T59" fmla="*/ 85 h 115"/>
                  <a:gd name="T60" fmla="*/ 99 w 277"/>
                  <a:gd name="T61" fmla="*/ 77 h 115"/>
                  <a:gd name="T62" fmla="*/ 104 w 277"/>
                  <a:gd name="T63" fmla="*/ 70 h 115"/>
                  <a:gd name="T64" fmla="*/ 121 w 277"/>
                  <a:gd name="T65" fmla="*/ 67 h 115"/>
                  <a:gd name="T66" fmla="*/ 137 w 277"/>
                  <a:gd name="T67" fmla="*/ 65 h 115"/>
                  <a:gd name="T68" fmla="*/ 145 w 277"/>
                  <a:gd name="T69" fmla="*/ 56 h 115"/>
                  <a:gd name="T70" fmla="*/ 150 w 277"/>
                  <a:gd name="T71" fmla="*/ 50 h 115"/>
                  <a:gd name="T72" fmla="*/ 167 w 277"/>
                  <a:gd name="T73" fmla="*/ 47 h 115"/>
                  <a:gd name="T74" fmla="*/ 196 w 277"/>
                  <a:gd name="T75" fmla="*/ 37 h 115"/>
                  <a:gd name="T76" fmla="*/ 200 w 277"/>
                  <a:gd name="T77" fmla="*/ 32 h 115"/>
                  <a:gd name="T78" fmla="*/ 219 w 277"/>
                  <a:gd name="T79" fmla="*/ 27 h 115"/>
                  <a:gd name="T80" fmla="*/ 235 w 277"/>
                  <a:gd name="T81" fmla="*/ 25 h 115"/>
                  <a:gd name="T82" fmla="*/ 244 w 277"/>
                  <a:gd name="T83" fmla="*/ 18 h 115"/>
                  <a:gd name="T84" fmla="*/ 255 w 277"/>
                  <a:gd name="T85" fmla="*/ 12 h 115"/>
                  <a:gd name="T86" fmla="*/ 257 w 277"/>
                  <a:gd name="T87" fmla="*/ 12 h 115"/>
                  <a:gd name="T88" fmla="*/ 277 w 277"/>
                  <a:gd name="T89" fmla="*/ 1 h 115"/>
                  <a:gd name="T90" fmla="*/ 273 w 277"/>
                  <a:gd name="T91" fmla="*/ 0 h 115"/>
                  <a:gd name="T92" fmla="*/ 257 w 277"/>
                  <a:gd name="T93" fmla="*/ 8 h 115"/>
                  <a:gd name="T94" fmla="*/ 255 w 277"/>
                  <a:gd name="T95" fmla="*/ 8 h 115"/>
                  <a:gd name="T96" fmla="*/ 240 w 277"/>
                  <a:gd name="T97" fmla="*/ 16 h 115"/>
                  <a:gd name="T98" fmla="*/ 234 w 277"/>
                  <a:gd name="T99" fmla="*/ 22 h 115"/>
                  <a:gd name="T100" fmla="*/ 219 w 277"/>
                  <a:gd name="T101" fmla="*/ 23 h 115"/>
                  <a:gd name="T102" fmla="*/ 198 w 277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7" h="115">
                    <a:moveTo>
                      <a:pt x="198" y="29"/>
                    </a:moveTo>
                    <a:cubicBezTo>
                      <a:pt x="193" y="34"/>
                      <a:pt x="193" y="34"/>
                      <a:pt x="193" y="34"/>
                    </a:cubicBezTo>
                    <a:cubicBezTo>
                      <a:pt x="185" y="42"/>
                      <a:pt x="182" y="45"/>
                      <a:pt x="168" y="43"/>
                    </a:cubicBezTo>
                    <a:cubicBezTo>
                      <a:pt x="161" y="42"/>
                      <a:pt x="154" y="41"/>
                      <a:pt x="147" y="46"/>
                    </a:cubicBezTo>
                    <a:cubicBezTo>
                      <a:pt x="145" y="48"/>
                      <a:pt x="143" y="51"/>
                      <a:pt x="141" y="54"/>
                    </a:cubicBezTo>
                    <a:cubicBezTo>
                      <a:pt x="139" y="57"/>
                      <a:pt x="138" y="60"/>
                      <a:pt x="135" y="61"/>
                    </a:cubicBezTo>
                    <a:cubicBezTo>
                      <a:pt x="131" y="63"/>
                      <a:pt x="126" y="63"/>
                      <a:pt x="121" y="63"/>
                    </a:cubicBezTo>
                    <a:cubicBezTo>
                      <a:pt x="114" y="63"/>
                      <a:pt x="107" y="63"/>
                      <a:pt x="102" y="67"/>
                    </a:cubicBezTo>
                    <a:cubicBezTo>
                      <a:pt x="99" y="69"/>
                      <a:pt x="97" y="72"/>
                      <a:pt x="96" y="75"/>
                    </a:cubicBezTo>
                    <a:cubicBezTo>
                      <a:pt x="94" y="77"/>
                      <a:pt x="93" y="80"/>
                      <a:pt x="90" y="81"/>
                    </a:cubicBezTo>
                    <a:cubicBezTo>
                      <a:pt x="87" y="83"/>
                      <a:pt x="84" y="83"/>
                      <a:pt x="81" y="83"/>
                    </a:cubicBezTo>
                    <a:cubicBezTo>
                      <a:pt x="76" y="82"/>
                      <a:pt x="76" y="82"/>
                      <a:pt x="76" y="82"/>
                    </a:cubicBezTo>
                    <a:cubicBezTo>
                      <a:pt x="67" y="83"/>
                      <a:pt x="63" y="87"/>
                      <a:pt x="59" y="90"/>
                    </a:cubicBezTo>
                    <a:cubicBezTo>
                      <a:pt x="57" y="92"/>
                      <a:pt x="55" y="95"/>
                      <a:pt x="50" y="97"/>
                    </a:cubicBezTo>
                    <a:cubicBezTo>
                      <a:pt x="46" y="99"/>
                      <a:pt x="42" y="98"/>
                      <a:pt x="37" y="97"/>
                    </a:cubicBezTo>
                    <a:cubicBezTo>
                      <a:pt x="31" y="96"/>
                      <a:pt x="25" y="94"/>
                      <a:pt x="18" y="102"/>
                    </a:cubicBezTo>
                    <a:cubicBezTo>
                      <a:pt x="16" y="105"/>
                      <a:pt x="16" y="107"/>
                      <a:pt x="15" y="108"/>
                    </a:cubicBezTo>
                    <a:cubicBezTo>
                      <a:pt x="15" y="111"/>
                      <a:pt x="15" y="111"/>
                      <a:pt x="11" y="110"/>
                    </a:cubicBezTo>
                    <a:cubicBezTo>
                      <a:pt x="11" y="110"/>
                      <a:pt x="9" y="110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" y="113"/>
                      <a:pt x="9" y="114"/>
                      <a:pt x="10" y="114"/>
                    </a:cubicBezTo>
                    <a:cubicBezTo>
                      <a:pt x="16" y="115"/>
                      <a:pt x="18" y="113"/>
                      <a:pt x="19" y="110"/>
                    </a:cubicBezTo>
                    <a:cubicBezTo>
                      <a:pt x="20" y="108"/>
                      <a:pt x="20" y="107"/>
                      <a:pt x="22" y="105"/>
                    </a:cubicBezTo>
                    <a:cubicBezTo>
                      <a:pt x="26" y="99"/>
                      <a:pt x="31" y="100"/>
                      <a:pt x="36" y="101"/>
                    </a:cubicBezTo>
                    <a:cubicBezTo>
                      <a:pt x="41" y="102"/>
                      <a:pt x="46" y="103"/>
                      <a:pt x="52" y="100"/>
                    </a:cubicBezTo>
                    <a:cubicBezTo>
                      <a:pt x="57" y="98"/>
                      <a:pt x="60" y="95"/>
                      <a:pt x="62" y="93"/>
                    </a:cubicBezTo>
                    <a:cubicBezTo>
                      <a:pt x="66" y="90"/>
                      <a:pt x="68" y="87"/>
                      <a:pt x="76" y="86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4" y="87"/>
                      <a:pt x="88" y="87"/>
                      <a:pt x="92" y="85"/>
                    </a:cubicBezTo>
                    <a:cubicBezTo>
                      <a:pt x="95" y="83"/>
                      <a:pt x="97" y="80"/>
                      <a:pt x="99" y="77"/>
                    </a:cubicBezTo>
                    <a:cubicBezTo>
                      <a:pt x="101" y="74"/>
                      <a:pt x="102" y="72"/>
                      <a:pt x="104" y="70"/>
                    </a:cubicBezTo>
                    <a:cubicBezTo>
                      <a:pt x="109" y="67"/>
                      <a:pt x="115" y="67"/>
                      <a:pt x="121" y="67"/>
                    </a:cubicBezTo>
                    <a:cubicBezTo>
                      <a:pt x="126" y="67"/>
                      <a:pt x="132" y="67"/>
                      <a:pt x="137" y="65"/>
                    </a:cubicBezTo>
                    <a:cubicBezTo>
                      <a:pt x="141" y="63"/>
                      <a:pt x="143" y="59"/>
                      <a:pt x="145" y="56"/>
                    </a:cubicBezTo>
                    <a:cubicBezTo>
                      <a:pt x="146" y="53"/>
                      <a:pt x="148" y="51"/>
                      <a:pt x="150" y="50"/>
                    </a:cubicBezTo>
                    <a:cubicBezTo>
                      <a:pt x="155" y="46"/>
                      <a:pt x="160" y="46"/>
                      <a:pt x="167" y="47"/>
                    </a:cubicBezTo>
                    <a:cubicBezTo>
                      <a:pt x="184" y="49"/>
                      <a:pt x="187" y="46"/>
                      <a:pt x="196" y="37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207" y="25"/>
                      <a:pt x="212" y="26"/>
                      <a:pt x="219" y="27"/>
                    </a:cubicBezTo>
                    <a:cubicBezTo>
                      <a:pt x="224" y="28"/>
                      <a:pt x="229" y="29"/>
                      <a:pt x="235" y="25"/>
                    </a:cubicBezTo>
                    <a:cubicBezTo>
                      <a:pt x="239" y="23"/>
                      <a:pt x="242" y="21"/>
                      <a:pt x="244" y="18"/>
                    </a:cubicBezTo>
                    <a:cubicBezTo>
                      <a:pt x="246" y="15"/>
                      <a:pt x="249" y="12"/>
                      <a:pt x="255" y="12"/>
                    </a:cubicBezTo>
                    <a:cubicBezTo>
                      <a:pt x="257" y="12"/>
                      <a:pt x="257" y="12"/>
                      <a:pt x="257" y="12"/>
                    </a:cubicBezTo>
                    <a:cubicBezTo>
                      <a:pt x="265" y="11"/>
                      <a:pt x="274" y="11"/>
                      <a:pt x="277" y="1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7"/>
                      <a:pt x="265" y="7"/>
                      <a:pt x="257" y="8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47" y="8"/>
                      <a:pt x="244" y="12"/>
                      <a:pt x="240" y="16"/>
                    </a:cubicBezTo>
                    <a:cubicBezTo>
                      <a:pt x="239" y="18"/>
                      <a:pt x="237" y="20"/>
                      <a:pt x="234" y="22"/>
                    </a:cubicBezTo>
                    <a:cubicBezTo>
                      <a:pt x="229" y="24"/>
                      <a:pt x="224" y="24"/>
                      <a:pt x="219" y="23"/>
                    </a:cubicBezTo>
                    <a:cubicBezTo>
                      <a:pt x="213" y="22"/>
                      <a:pt x="205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5" y="2279"/>
                <a:ext cx="467" cy="199"/>
              </a:xfrm>
              <a:custGeom>
                <a:avLst/>
                <a:gdLst>
                  <a:gd name="T0" fmla="*/ 265 w 287"/>
                  <a:gd name="T1" fmla="*/ 3 h 122"/>
                  <a:gd name="T2" fmla="*/ 261 w 287"/>
                  <a:gd name="T3" fmla="*/ 10 h 122"/>
                  <a:gd name="T4" fmla="*/ 259 w 287"/>
                  <a:gd name="T5" fmla="*/ 16 h 122"/>
                  <a:gd name="T6" fmla="*/ 248 w 287"/>
                  <a:gd name="T7" fmla="*/ 17 h 122"/>
                  <a:gd name="T8" fmla="*/ 239 w 287"/>
                  <a:gd name="T9" fmla="*/ 17 h 122"/>
                  <a:gd name="T10" fmla="*/ 226 w 287"/>
                  <a:gd name="T11" fmla="*/ 26 h 122"/>
                  <a:gd name="T12" fmla="*/ 224 w 287"/>
                  <a:gd name="T13" fmla="*/ 30 h 122"/>
                  <a:gd name="T14" fmla="*/ 199 w 287"/>
                  <a:gd name="T15" fmla="*/ 38 h 122"/>
                  <a:gd name="T16" fmla="*/ 180 w 287"/>
                  <a:gd name="T17" fmla="*/ 46 h 122"/>
                  <a:gd name="T18" fmla="*/ 171 w 287"/>
                  <a:gd name="T19" fmla="*/ 55 h 122"/>
                  <a:gd name="T20" fmla="*/ 158 w 287"/>
                  <a:gd name="T21" fmla="*/ 54 h 122"/>
                  <a:gd name="T22" fmla="*/ 140 w 287"/>
                  <a:gd name="T23" fmla="*/ 53 h 122"/>
                  <a:gd name="T24" fmla="*/ 129 w 287"/>
                  <a:gd name="T25" fmla="*/ 66 h 122"/>
                  <a:gd name="T26" fmla="*/ 117 w 287"/>
                  <a:gd name="T27" fmla="*/ 76 h 122"/>
                  <a:gd name="T28" fmla="*/ 103 w 287"/>
                  <a:gd name="T29" fmla="*/ 75 h 122"/>
                  <a:gd name="T30" fmla="*/ 76 w 287"/>
                  <a:gd name="T31" fmla="*/ 79 h 122"/>
                  <a:gd name="T32" fmla="*/ 68 w 287"/>
                  <a:gd name="T33" fmla="*/ 91 h 122"/>
                  <a:gd name="T34" fmla="*/ 49 w 287"/>
                  <a:gd name="T35" fmla="*/ 102 h 122"/>
                  <a:gd name="T36" fmla="*/ 43 w 287"/>
                  <a:gd name="T37" fmla="*/ 101 h 122"/>
                  <a:gd name="T38" fmla="*/ 19 w 287"/>
                  <a:gd name="T39" fmla="*/ 106 h 122"/>
                  <a:gd name="T40" fmla="*/ 15 w 287"/>
                  <a:gd name="T41" fmla="*/ 113 h 122"/>
                  <a:gd name="T42" fmla="*/ 11 w 287"/>
                  <a:gd name="T43" fmla="*/ 117 h 122"/>
                  <a:gd name="T44" fmla="*/ 5 w 287"/>
                  <a:gd name="T45" fmla="*/ 110 h 122"/>
                  <a:gd name="T46" fmla="*/ 3 w 287"/>
                  <a:gd name="T47" fmla="*/ 107 h 122"/>
                  <a:gd name="T48" fmla="*/ 0 w 287"/>
                  <a:gd name="T49" fmla="*/ 109 h 122"/>
                  <a:gd name="T50" fmla="*/ 2 w 287"/>
                  <a:gd name="T51" fmla="*/ 112 h 122"/>
                  <a:gd name="T52" fmla="*/ 11 w 287"/>
                  <a:gd name="T53" fmla="*/ 121 h 122"/>
                  <a:gd name="T54" fmla="*/ 19 w 287"/>
                  <a:gd name="T55" fmla="*/ 114 h 122"/>
                  <a:gd name="T56" fmla="*/ 22 w 287"/>
                  <a:gd name="T57" fmla="*/ 109 h 122"/>
                  <a:gd name="T58" fmla="*/ 43 w 287"/>
                  <a:gd name="T59" fmla="*/ 105 h 122"/>
                  <a:gd name="T60" fmla="*/ 49 w 287"/>
                  <a:gd name="T61" fmla="*/ 106 h 122"/>
                  <a:gd name="T62" fmla="*/ 72 w 287"/>
                  <a:gd name="T63" fmla="*/ 93 h 122"/>
                  <a:gd name="T64" fmla="*/ 79 w 287"/>
                  <a:gd name="T65" fmla="*/ 82 h 122"/>
                  <a:gd name="T66" fmla="*/ 102 w 287"/>
                  <a:gd name="T67" fmla="*/ 79 h 122"/>
                  <a:gd name="T68" fmla="*/ 118 w 287"/>
                  <a:gd name="T69" fmla="*/ 80 h 122"/>
                  <a:gd name="T70" fmla="*/ 133 w 287"/>
                  <a:gd name="T71" fmla="*/ 67 h 122"/>
                  <a:gd name="T72" fmla="*/ 141 w 287"/>
                  <a:gd name="T73" fmla="*/ 57 h 122"/>
                  <a:gd name="T74" fmla="*/ 156 w 287"/>
                  <a:gd name="T75" fmla="*/ 58 h 122"/>
                  <a:gd name="T76" fmla="*/ 173 w 287"/>
                  <a:gd name="T77" fmla="*/ 58 h 122"/>
                  <a:gd name="T78" fmla="*/ 183 w 287"/>
                  <a:gd name="T79" fmla="*/ 48 h 122"/>
                  <a:gd name="T80" fmla="*/ 199 w 287"/>
                  <a:gd name="T81" fmla="*/ 42 h 122"/>
                  <a:gd name="T82" fmla="*/ 227 w 287"/>
                  <a:gd name="T83" fmla="*/ 32 h 122"/>
                  <a:gd name="T84" fmla="*/ 229 w 287"/>
                  <a:gd name="T85" fmla="*/ 29 h 122"/>
                  <a:gd name="T86" fmla="*/ 239 w 287"/>
                  <a:gd name="T87" fmla="*/ 21 h 122"/>
                  <a:gd name="T88" fmla="*/ 247 w 287"/>
                  <a:gd name="T89" fmla="*/ 21 h 122"/>
                  <a:gd name="T90" fmla="*/ 261 w 287"/>
                  <a:gd name="T91" fmla="*/ 19 h 122"/>
                  <a:gd name="T92" fmla="*/ 265 w 287"/>
                  <a:gd name="T93" fmla="*/ 11 h 122"/>
                  <a:gd name="T94" fmla="*/ 267 w 287"/>
                  <a:gd name="T95" fmla="*/ 6 h 122"/>
                  <a:gd name="T96" fmla="*/ 277 w 287"/>
                  <a:gd name="T97" fmla="*/ 7 h 122"/>
                  <a:gd name="T98" fmla="*/ 284 w 287"/>
                  <a:gd name="T99" fmla="*/ 8 h 122"/>
                  <a:gd name="T100" fmla="*/ 287 w 287"/>
                  <a:gd name="T101" fmla="*/ 8 h 122"/>
                  <a:gd name="T102" fmla="*/ 286 w 287"/>
                  <a:gd name="T103" fmla="*/ 5 h 122"/>
                  <a:gd name="T104" fmla="*/ 287 w 287"/>
                  <a:gd name="T105" fmla="*/ 5 h 122"/>
                  <a:gd name="T106" fmla="*/ 283 w 287"/>
                  <a:gd name="T107" fmla="*/ 3 h 122"/>
                  <a:gd name="T108" fmla="*/ 283 w 287"/>
                  <a:gd name="T109" fmla="*/ 3 h 122"/>
                  <a:gd name="T110" fmla="*/ 283 w 287"/>
                  <a:gd name="T111" fmla="*/ 4 h 122"/>
                  <a:gd name="T112" fmla="*/ 278 w 287"/>
                  <a:gd name="T113" fmla="*/ 3 h 122"/>
                  <a:gd name="T114" fmla="*/ 265 w 287"/>
                  <a:gd name="T115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7" h="122">
                    <a:moveTo>
                      <a:pt x="265" y="3"/>
                    </a:moveTo>
                    <a:cubicBezTo>
                      <a:pt x="262" y="5"/>
                      <a:pt x="262" y="7"/>
                      <a:pt x="261" y="10"/>
                    </a:cubicBezTo>
                    <a:cubicBezTo>
                      <a:pt x="261" y="12"/>
                      <a:pt x="260" y="15"/>
                      <a:pt x="259" y="16"/>
                    </a:cubicBezTo>
                    <a:cubicBezTo>
                      <a:pt x="255" y="19"/>
                      <a:pt x="252" y="18"/>
                      <a:pt x="248" y="17"/>
                    </a:cubicBezTo>
                    <a:cubicBezTo>
                      <a:pt x="245" y="17"/>
                      <a:pt x="242" y="16"/>
                      <a:pt x="239" y="17"/>
                    </a:cubicBezTo>
                    <a:cubicBezTo>
                      <a:pt x="232" y="18"/>
                      <a:pt x="229" y="22"/>
                      <a:pt x="226" y="26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5" y="40"/>
                      <a:pt x="212" y="40"/>
                      <a:pt x="199" y="38"/>
                    </a:cubicBezTo>
                    <a:cubicBezTo>
                      <a:pt x="186" y="36"/>
                      <a:pt x="183" y="40"/>
                      <a:pt x="180" y="46"/>
                    </a:cubicBezTo>
                    <a:cubicBezTo>
                      <a:pt x="178" y="48"/>
                      <a:pt x="175" y="52"/>
                      <a:pt x="171" y="55"/>
                    </a:cubicBezTo>
                    <a:cubicBezTo>
                      <a:pt x="167" y="57"/>
                      <a:pt x="163" y="56"/>
                      <a:pt x="158" y="54"/>
                    </a:cubicBezTo>
                    <a:cubicBezTo>
                      <a:pt x="152" y="52"/>
                      <a:pt x="146" y="50"/>
                      <a:pt x="140" y="53"/>
                    </a:cubicBezTo>
                    <a:cubicBezTo>
                      <a:pt x="134" y="56"/>
                      <a:pt x="131" y="61"/>
                      <a:pt x="129" y="66"/>
                    </a:cubicBezTo>
                    <a:cubicBezTo>
                      <a:pt x="127" y="71"/>
                      <a:pt x="124" y="75"/>
                      <a:pt x="117" y="76"/>
                    </a:cubicBezTo>
                    <a:cubicBezTo>
                      <a:pt x="113" y="77"/>
                      <a:pt x="108" y="76"/>
                      <a:pt x="103" y="75"/>
                    </a:cubicBezTo>
                    <a:cubicBezTo>
                      <a:pt x="93" y="74"/>
                      <a:pt x="83" y="72"/>
                      <a:pt x="76" y="79"/>
                    </a:cubicBezTo>
                    <a:cubicBezTo>
                      <a:pt x="72" y="83"/>
                      <a:pt x="70" y="87"/>
                      <a:pt x="68" y="91"/>
                    </a:cubicBezTo>
                    <a:cubicBezTo>
                      <a:pt x="64" y="99"/>
                      <a:pt x="61" y="104"/>
                      <a:pt x="49" y="102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36" y="100"/>
                      <a:pt x="27" y="98"/>
                      <a:pt x="19" y="106"/>
                    </a:cubicBezTo>
                    <a:cubicBezTo>
                      <a:pt x="17" y="108"/>
                      <a:pt x="16" y="111"/>
                      <a:pt x="15" y="113"/>
                    </a:cubicBezTo>
                    <a:cubicBezTo>
                      <a:pt x="14" y="117"/>
                      <a:pt x="13" y="118"/>
                      <a:pt x="11" y="117"/>
                    </a:cubicBezTo>
                    <a:cubicBezTo>
                      <a:pt x="10" y="117"/>
                      <a:pt x="6" y="112"/>
                      <a:pt x="5" y="11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5" y="117"/>
                      <a:pt x="8" y="121"/>
                      <a:pt x="11" y="121"/>
                    </a:cubicBezTo>
                    <a:cubicBezTo>
                      <a:pt x="16" y="122"/>
                      <a:pt x="18" y="118"/>
                      <a:pt x="19" y="114"/>
                    </a:cubicBezTo>
                    <a:cubicBezTo>
                      <a:pt x="20" y="112"/>
                      <a:pt x="20" y="110"/>
                      <a:pt x="22" y="109"/>
                    </a:cubicBezTo>
                    <a:cubicBezTo>
                      <a:pt x="29" y="103"/>
                      <a:pt x="35" y="104"/>
                      <a:pt x="43" y="105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64" y="108"/>
                      <a:pt x="68" y="101"/>
                      <a:pt x="72" y="93"/>
                    </a:cubicBezTo>
                    <a:cubicBezTo>
                      <a:pt x="74" y="89"/>
                      <a:pt x="76" y="85"/>
                      <a:pt x="79" y="82"/>
                    </a:cubicBezTo>
                    <a:cubicBezTo>
                      <a:pt x="84" y="77"/>
                      <a:pt x="93" y="78"/>
                      <a:pt x="102" y="79"/>
                    </a:cubicBezTo>
                    <a:cubicBezTo>
                      <a:pt x="107" y="80"/>
                      <a:pt x="113" y="81"/>
                      <a:pt x="118" y="80"/>
                    </a:cubicBezTo>
                    <a:cubicBezTo>
                      <a:pt x="127" y="79"/>
                      <a:pt x="130" y="73"/>
                      <a:pt x="133" y="67"/>
                    </a:cubicBezTo>
                    <a:cubicBezTo>
                      <a:pt x="135" y="63"/>
                      <a:pt x="137" y="59"/>
                      <a:pt x="141" y="57"/>
                    </a:cubicBezTo>
                    <a:cubicBezTo>
                      <a:pt x="146" y="55"/>
                      <a:pt x="151" y="56"/>
                      <a:pt x="156" y="58"/>
                    </a:cubicBezTo>
                    <a:cubicBezTo>
                      <a:pt x="162" y="60"/>
                      <a:pt x="168" y="61"/>
                      <a:pt x="173" y="58"/>
                    </a:cubicBezTo>
                    <a:cubicBezTo>
                      <a:pt x="178" y="55"/>
                      <a:pt x="181" y="51"/>
                      <a:pt x="183" y="48"/>
                    </a:cubicBezTo>
                    <a:cubicBezTo>
                      <a:pt x="186" y="43"/>
                      <a:pt x="188" y="40"/>
                      <a:pt x="199" y="42"/>
                    </a:cubicBezTo>
                    <a:cubicBezTo>
                      <a:pt x="212" y="44"/>
                      <a:pt x="217" y="44"/>
                      <a:pt x="227" y="32"/>
                    </a:cubicBezTo>
                    <a:cubicBezTo>
                      <a:pt x="229" y="29"/>
                      <a:pt x="229" y="29"/>
                      <a:pt x="229" y="29"/>
                    </a:cubicBezTo>
                    <a:cubicBezTo>
                      <a:pt x="232" y="25"/>
                      <a:pt x="234" y="22"/>
                      <a:pt x="239" y="21"/>
                    </a:cubicBezTo>
                    <a:cubicBezTo>
                      <a:pt x="242" y="20"/>
                      <a:pt x="245" y="21"/>
                      <a:pt x="247" y="21"/>
                    </a:cubicBezTo>
                    <a:cubicBezTo>
                      <a:pt x="252" y="22"/>
                      <a:pt x="257" y="23"/>
                      <a:pt x="261" y="19"/>
                    </a:cubicBezTo>
                    <a:cubicBezTo>
                      <a:pt x="264" y="17"/>
                      <a:pt x="265" y="13"/>
                      <a:pt x="265" y="11"/>
                    </a:cubicBezTo>
                    <a:cubicBezTo>
                      <a:pt x="266" y="9"/>
                      <a:pt x="266" y="7"/>
                      <a:pt x="267" y="6"/>
                    </a:cubicBezTo>
                    <a:cubicBezTo>
                      <a:pt x="269" y="4"/>
                      <a:pt x="273" y="5"/>
                      <a:pt x="277" y="7"/>
                    </a:cubicBezTo>
                    <a:cubicBezTo>
                      <a:pt x="279" y="7"/>
                      <a:pt x="282" y="8"/>
                      <a:pt x="284" y="8"/>
                    </a:cubicBezTo>
                    <a:cubicBezTo>
                      <a:pt x="287" y="8"/>
                      <a:pt x="287" y="8"/>
                      <a:pt x="287" y="8"/>
                    </a:cubicBezTo>
                    <a:cubicBezTo>
                      <a:pt x="286" y="5"/>
                      <a:pt x="286" y="5"/>
                      <a:pt x="286" y="5"/>
                    </a:cubicBezTo>
                    <a:cubicBezTo>
                      <a:pt x="287" y="5"/>
                      <a:pt x="287" y="5"/>
                      <a:pt x="287" y="5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1" y="4"/>
                      <a:pt x="280" y="3"/>
                      <a:pt x="278" y="3"/>
                    </a:cubicBezTo>
                    <a:cubicBezTo>
                      <a:pt x="274" y="1"/>
                      <a:pt x="269" y="0"/>
                      <a:pt x="265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2" y="2349"/>
                <a:ext cx="453" cy="188"/>
              </a:xfrm>
              <a:custGeom>
                <a:avLst/>
                <a:gdLst>
                  <a:gd name="T0" fmla="*/ 198 w 278"/>
                  <a:gd name="T1" fmla="*/ 29 h 115"/>
                  <a:gd name="T2" fmla="*/ 194 w 278"/>
                  <a:gd name="T3" fmla="*/ 34 h 115"/>
                  <a:gd name="T4" fmla="*/ 169 w 278"/>
                  <a:gd name="T5" fmla="*/ 43 h 115"/>
                  <a:gd name="T6" fmla="*/ 148 w 278"/>
                  <a:gd name="T7" fmla="*/ 47 h 115"/>
                  <a:gd name="T8" fmla="*/ 142 w 278"/>
                  <a:gd name="T9" fmla="*/ 54 h 115"/>
                  <a:gd name="T10" fmla="*/ 136 w 278"/>
                  <a:gd name="T11" fmla="*/ 61 h 115"/>
                  <a:gd name="T12" fmla="*/ 122 w 278"/>
                  <a:gd name="T13" fmla="*/ 63 h 115"/>
                  <a:gd name="T14" fmla="*/ 103 w 278"/>
                  <a:gd name="T15" fmla="*/ 67 h 115"/>
                  <a:gd name="T16" fmla="*/ 97 w 278"/>
                  <a:gd name="T17" fmla="*/ 75 h 115"/>
                  <a:gd name="T18" fmla="*/ 91 w 278"/>
                  <a:gd name="T19" fmla="*/ 81 h 115"/>
                  <a:gd name="T20" fmla="*/ 81 w 278"/>
                  <a:gd name="T21" fmla="*/ 83 h 115"/>
                  <a:gd name="T22" fmla="*/ 77 w 278"/>
                  <a:gd name="T23" fmla="*/ 83 h 115"/>
                  <a:gd name="T24" fmla="*/ 60 w 278"/>
                  <a:gd name="T25" fmla="*/ 90 h 115"/>
                  <a:gd name="T26" fmla="*/ 51 w 278"/>
                  <a:gd name="T27" fmla="*/ 97 h 115"/>
                  <a:gd name="T28" fmla="*/ 38 w 278"/>
                  <a:gd name="T29" fmla="*/ 97 h 115"/>
                  <a:gd name="T30" fmla="*/ 19 w 278"/>
                  <a:gd name="T31" fmla="*/ 103 h 115"/>
                  <a:gd name="T32" fmla="*/ 16 w 278"/>
                  <a:gd name="T33" fmla="*/ 109 h 115"/>
                  <a:gd name="T34" fmla="*/ 12 w 278"/>
                  <a:gd name="T35" fmla="*/ 110 h 115"/>
                  <a:gd name="T36" fmla="*/ 3 w 278"/>
                  <a:gd name="T37" fmla="*/ 104 h 115"/>
                  <a:gd name="T38" fmla="*/ 3 w 278"/>
                  <a:gd name="T39" fmla="*/ 104 h 115"/>
                  <a:gd name="T40" fmla="*/ 0 w 278"/>
                  <a:gd name="T41" fmla="*/ 108 h 115"/>
                  <a:gd name="T42" fmla="*/ 11 w 278"/>
                  <a:gd name="T43" fmla="*/ 114 h 115"/>
                  <a:gd name="T44" fmla="*/ 20 w 278"/>
                  <a:gd name="T45" fmla="*/ 110 h 115"/>
                  <a:gd name="T46" fmla="*/ 22 w 278"/>
                  <a:gd name="T47" fmla="*/ 105 h 115"/>
                  <a:gd name="T48" fmla="*/ 37 w 278"/>
                  <a:gd name="T49" fmla="*/ 101 h 115"/>
                  <a:gd name="T50" fmla="*/ 53 w 278"/>
                  <a:gd name="T51" fmla="*/ 101 h 115"/>
                  <a:gd name="T52" fmla="*/ 63 w 278"/>
                  <a:gd name="T53" fmla="*/ 93 h 115"/>
                  <a:gd name="T54" fmla="*/ 77 w 278"/>
                  <a:gd name="T55" fmla="*/ 87 h 115"/>
                  <a:gd name="T56" fmla="*/ 81 w 278"/>
                  <a:gd name="T57" fmla="*/ 87 h 115"/>
                  <a:gd name="T58" fmla="*/ 93 w 278"/>
                  <a:gd name="T59" fmla="*/ 85 h 115"/>
                  <a:gd name="T60" fmla="*/ 100 w 278"/>
                  <a:gd name="T61" fmla="*/ 77 h 115"/>
                  <a:gd name="T62" fmla="*/ 105 w 278"/>
                  <a:gd name="T63" fmla="*/ 70 h 115"/>
                  <a:gd name="T64" fmla="*/ 122 w 278"/>
                  <a:gd name="T65" fmla="*/ 67 h 115"/>
                  <a:gd name="T66" fmla="*/ 138 w 278"/>
                  <a:gd name="T67" fmla="*/ 65 h 115"/>
                  <a:gd name="T68" fmla="*/ 146 w 278"/>
                  <a:gd name="T69" fmla="*/ 56 h 115"/>
                  <a:gd name="T70" fmla="*/ 150 w 278"/>
                  <a:gd name="T71" fmla="*/ 50 h 115"/>
                  <a:gd name="T72" fmla="*/ 168 w 278"/>
                  <a:gd name="T73" fmla="*/ 47 h 115"/>
                  <a:gd name="T74" fmla="*/ 197 w 278"/>
                  <a:gd name="T75" fmla="*/ 37 h 115"/>
                  <a:gd name="T76" fmla="*/ 201 w 278"/>
                  <a:gd name="T77" fmla="*/ 32 h 115"/>
                  <a:gd name="T78" fmla="*/ 220 w 278"/>
                  <a:gd name="T79" fmla="*/ 27 h 115"/>
                  <a:gd name="T80" fmla="*/ 236 w 278"/>
                  <a:gd name="T81" fmla="*/ 26 h 115"/>
                  <a:gd name="T82" fmla="*/ 244 w 278"/>
                  <a:gd name="T83" fmla="*/ 18 h 115"/>
                  <a:gd name="T84" fmla="*/ 256 w 278"/>
                  <a:gd name="T85" fmla="*/ 12 h 115"/>
                  <a:gd name="T86" fmla="*/ 258 w 278"/>
                  <a:gd name="T87" fmla="*/ 12 h 115"/>
                  <a:gd name="T88" fmla="*/ 278 w 278"/>
                  <a:gd name="T89" fmla="*/ 1 h 115"/>
                  <a:gd name="T90" fmla="*/ 274 w 278"/>
                  <a:gd name="T91" fmla="*/ 0 h 115"/>
                  <a:gd name="T92" fmla="*/ 258 w 278"/>
                  <a:gd name="T93" fmla="*/ 8 h 115"/>
                  <a:gd name="T94" fmla="*/ 256 w 278"/>
                  <a:gd name="T95" fmla="*/ 8 h 115"/>
                  <a:gd name="T96" fmla="*/ 241 w 278"/>
                  <a:gd name="T97" fmla="*/ 16 h 115"/>
                  <a:gd name="T98" fmla="*/ 235 w 278"/>
                  <a:gd name="T99" fmla="*/ 22 h 115"/>
                  <a:gd name="T100" fmla="*/ 220 w 278"/>
                  <a:gd name="T101" fmla="*/ 23 h 115"/>
                  <a:gd name="T102" fmla="*/ 198 w 278"/>
                  <a:gd name="T103" fmla="*/ 2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8" h="115">
                    <a:moveTo>
                      <a:pt x="198" y="29"/>
                    </a:moveTo>
                    <a:cubicBezTo>
                      <a:pt x="194" y="34"/>
                      <a:pt x="194" y="34"/>
                      <a:pt x="194" y="34"/>
                    </a:cubicBezTo>
                    <a:cubicBezTo>
                      <a:pt x="186" y="43"/>
                      <a:pt x="183" y="45"/>
                      <a:pt x="169" y="43"/>
                    </a:cubicBezTo>
                    <a:cubicBezTo>
                      <a:pt x="162" y="42"/>
                      <a:pt x="155" y="42"/>
                      <a:pt x="148" y="47"/>
                    </a:cubicBezTo>
                    <a:cubicBezTo>
                      <a:pt x="145" y="48"/>
                      <a:pt x="144" y="51"/>
                      <a:pt x="142" y="54"/>
                    </a:cubicBezTo>
                    <a:cubicBezTo>
                      <a:pt x="140" y="57"/>
                      <a:pt x="139" y="60"/>
                      <a:pt x="136" y="61"/>
                    </a:cubicBezTo>
                    <a:cubicBezTo>
                      <a:pt x="132" y="63"/>
                      <a:pt x="127" y="63"/>
                      <a:pt x="122" y="63"/>
                    </a:cubicBezTo>
                    <a:cubicBezTo>
                      <a:pt x="115" y="63"/>
                      <a:pt x="108" y="63"/>
                      <a:pt x="103" y="67"/>
                    </a:cubicBezTo>
                    <a:cubicBezTo>
                      <a:pt x="100" y="69"/>
                      <a:pt x="98" y="72"/>
                      <a:pt x="97" y="75"/>
                    </a:cubicBezTo>
                    <a:cubicBezTo>
                      <a:pt x="95" y="77"/>
                      <a:pt x="93" y="80"/>
                      <a:pt x="91" y="81"/>
                    </a:cubicBezTo>
                    <a:cubicBezTo>
                      <a:pt x="88" y="83"/>
                      <a:pt x="85" y="83"/>
                      <a:pt x="81" y="83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67" y="83"/>
                      <a:pt x="64" y="87"/>
                      <a:pt x="60" y="90"/>
                    </a:cubicBezTo>
                    <a:cubicBezTo>
                      <a:pt x="58" y="93"/>
                      <a:pt x="55" y="95"/>
                      <a:pt x="51" y="97"/>
                    </a:cubicBezTo>
                    <a:cubicBezTo>
                      <a:pt x="47" y="99"/>
                      <a:pt x="43" y="98"/>
                      <a:pt x="38" y="97"/>
                    </a:cubicBezTo>
                    <a:cubicBezTo>
                      <a:pt x="32" y="96"/>
                      <a:pt x="26" y="95"/>
                      <a:pt x="19" y="103"/>
                    </a:cubicBezTo>
                    <a:cubicBezTo>
                      <a:pt x="17" y="105"/>
                      <a:pt x="17" y="107"/>
                      <a:pt x="16" y="109"/>
                    </a:cubicBezTo>
                    <a:cubicBezTo>
                      <a:pt x="16" y="111"/>
                      <a:pt x="15" y="111"/>
                      <a:pt x="12" y="110"/>
                    </a:cubicBezTo>
                    <a:cubicBezTo>
                      <a:pt x="12" y="110"/>
                      <a:pt x="10" y="110"/>
                      <a:pt x="3" y="104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8" y="113"/>
                      <a:pt x="10" y="114"/>
                      <a:pt x="11" y="114"/>
                    </a:cubicBezTo>
                    <a:cubicBezTo>
                      <a:pt x="17" y="115"/>
                      <a:pt x="19" y="114"/>
                      <a:pt x="20" y="110"/>
                    </a:cubicBezTo>
                    <a:cubicBezTo>
                      <a:pt x="20" y="109"/>
                      <a:pt x="21" y="107"/>
                      <a:pt x="22" y="105"/>
                    </a:cubicBezTo>
                    <a:cubicBezTo>
                      <a:pt x="27" y="99"/>
                      <a:pt x="32" y="100"/>
                      <a:pt x="37" y="101"/>
                    </a:cubicBezTo>
                    <a:cubicBezTo>
                      <a:pt x="42" y="102"/>
                      <a:pt x="47" y="103"/>
                      <a:pt x="53" y="101"/>
                    </a:cubicBezTo>
                    <a:cubicBezTo>
                      <a:pt x="58" y="98"/>
                      <a:pt x="61" y="96"/>
                      <a:pt x="63" y="93"/>
                    </a:cubicBezTo>
                    <a:cubicBezTo>
                      <a:pt x="66" y="90"/>
                      <a:pt x="69" y="87"/>
                      <a:pt x="77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5" y="87"/>
                      <a:pt x="89" y="87"/>
                      <a:pt x="93" y="85"/>
                    </a:cubicBezTo>
                    <a:cubicBezTo>
                      <a:pt x="96" y="83"/>
                      <a:pt x="98" y="80"/>
                      <a:pt x="100" y="77"/>
                    </a:cubicBezTo>
                    <a:cubicBezTo>
                      <a:pt x="101" y="74"/>
                      <a:pt x="103" y="72"/>
                      <a:pt x="105" y="70"/>
                    </a:cubicBezTo>
                    <a:cubicBezTo>
                      <a:pt x="110" y="67"/>
                      <a:pt x="115" y="67"/>
                      <a:pt x="122" y="67"/>
                    </a:cubicBezTo>
                    <a:cubicBezTo>
                      <a:pt x="127" y="67"/>
                      <a:pt x="133" y="67"/>
                      <a:pt x="138" y="65"/>
                    </a:cubicBezTo>
                    <a:cubicBezTo>
                      <a:pt x="141" y="63"/>
                      <a:pt x="144" y="60"/>
                      <a:pt x="146" y="56"/>
                    </a:cubicBezTo>
                    <a:cubicBezTo>
                      <a:pt x="147" y="54"/>
                      <a:pt x="148" y="51"/>
                      <a:pt x="150" y="50"/>
                    </a:cubicBezTo>
                    <a:cubicBezTo>
                      <a:pt x="156" y="46"/>
                      <a:pt x="161" y="46"/>
                      <a:pt x="168" y="47"/>
                    </a:cubicBezTo>
                    <a:cubicBezTo>
                      <a:pt x="185" y="50"/>
                      <a:pt x="188" y="46"/>
                      <a:pt x="197" y="37"/>
                    </a:cubicBezTo>
                    <a:cubicBezTo>
                      <a:pt x="201" y="32"/>
                      <a:pt x="201" y="32"/>
                      <a:pt x="201" y="32"/>
                    </a:cubicBezTo>
                    <a:cubicBezTo>
                      <a:pt x="208" y="25"/>
                      <a:pt x="213" y="26"/>
                      <a:pt x="220" y="27"/>
                    </a:cubicBezTo>
                    <a:cubicBezTo>
                      <a:pt x="225" y="28"/>
                      <a:pt x="230" y="29"/>
                      <a:pt x="236" y="26"/>
                    </a:cubicBezTo>
                    <a:cubicBezTo>
                      <a:pt x="240" y="24"/>
                      <a:pt x="242" y="21"/>
                      <a:pt x="244" y="18"/>
                    </a:cubicBezTo>
                    <a:cubicBezTo>
                      <a:pt x="247" y="15"/>
                      <a:pt x="250" y="12"/>
                      <a:pt x="256" y="12"/>
                    </a:cubicBezTo>
                    <a:cubicBezTo>
                      <a:pt x="258" y="12"/>
                      <a:pt x="258" y="12"/>
                      <a:pt x="258" y="12"/>
                    </a:cubicBezTo>
                    <a:cubicBezTo>
                      <a:pt x="266" y="12"/>
                      <a:pt x="275" y="11"/>
                      <a:pt x="278" y="1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72" y="7"/>
                      <a:pt x="266" y="8"/>
                      <a:pt x="258" y="8"/>
                    </a:cubicBezTo>
                    <a:cubicBezTo>
                      <a:pt x="256" y="8"/>
                      <a:pt x="256" y="8"/>
                      <a:pt x="256" y="8"/>
                    </a:cubicBezTo>
                    <a:cubicBezTo>
                      <a:pt x="248" y="8"/>
                      <a:pt x="244" y="12"/>
                      <a:pt x="241" y="16"/>
                    </a:cubicBezTo>
                    <a:cubicBezTo>
                      <a:pt x="239" y="18"/>
                      <a:pt x="238" y="20"/>
                      <a:pt x="235" y="22"/>
                    </a:cubicBezTo>
                    <a:cubicBezTo>
                      <a:pt x="230" y="25"/>
                      <a:pt x="225" y="24"/>
                      <a:pt x="220" y="23"/>
                    </a:cubicBezTo>
                    <a:cubicBezTo>
                      <a:pt x="214" y="22"/>
                      <a:pt x="206" y="21"/>
                      <a:pt x="198" y="29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9" y="2398"/>
                <a:ext cx="467" cy="199"/>
              </a:xfrm>
              <a:custGeom>
                <a:avLst/>
                <a:gdLst>
                  <a:gd name="T0" fmla="*/ 264 w 287"/>
                  <a:gd name="T1" fmla="*/ 3 h 122"/>
                  <a:gd name="T2" fmla="*/ 261 w 287"/>
                  <a:gd name="T3" fmla="*/ 10 h 122"/>
                  <a:gd name="T4" fmla="*/ 259 w 287"/>
                  <a:gd name="T5" fmla="*/ 16 h 122"/>
                  <a:gd name="T6" fmla="*/ 248 w 287"/>
                  <a:gd name="T7" fmla="*/ 18 h 122"/>
                  <a:gd name="T8" fmla="*/ 239 w 287"/>
                  <a:gd name="T9" fmla="*/ 17 h 122"/>
                  <a:gd name="T10" fmla="*/ 226 w 287"/>
                  <a:gd name="T11" fmla="*/ 27 h 122"/>
                  <a:gd name="T12" fmla="*/ 224 w 287"/>
                  <a:gd name="T13" fmla="*/ 30 h 122"/>
                  <a:gd name="T14" fmla="*/ 199 w 287"/>
                  <a:gd name="T15" fmla="*/ 38 h 122"/>
                  <a:gd name="T16" fmla="*/ 179 w 287"/>
                  <a:gd name="T17" fmla="*/ 46 h 122"/>
                  <a:gd name="T18" fmla="*/ 171 w 287"/>
                  <a:gd name="T19" fmla="*/ 55 h 122"/>
                  <a:gd name="T20" fmla="*/ 158 w 287"/>
                  <a:gd name="T21" fmla="*/ 54 h 122"/>
                  <a:gd name="T22" fmla="*/ 140 w 287"/>
                  <a:gd name="T23" fmla="*/ 53 h 122"/>
                  <a:gd name="T24" fmla="*/ 129 w 287"/>
                  <a:gd name="T25" fmla="*/ 66 h 122"/>
                  <a:gd name="T26" fmla="*/ 117 w 287"/>
                  <a:gd name="T27" fmla="*/ 76 h 122"/>
                  <a:gd name="T28" fmla="*/ 103 w 287"/>
                  <a:gd name="T29" fmla="*/ 76 h 122"/>
                  <a:gd name="T30" fmla="*/ 76 w 287"/>
                  <a:gd name="T31" fmla="*/ 80 h 122"/>
                  <a:gd name="T32" fmla="*/ 68 w 287"/>
                  <a:gd name="T33" fmla="*/ 91 h 122"/>
                  <a:gd name="T34" fmla="*/ 49 w 287"/>
                  <a:gd name="T35" fmla="*/ 103 h 122"/>
                  <a:gd name="T36" fmla="*/ 43 w 287"/>
                  <a:gd name="T37" fmla="*/ 102 h 122"/>
                  <a:gd name="T38" fmla="*/ 19 w 287"/>
                  <a:gd name="T39" fmla="*/ 106 h 122"/>
                  <a:gd name="T40" fmla="*/ 15 w 287"/>
                  <a:gd name="T41" fmla="*/ 113 h 122"/>
                  <a:gd name="T42" fmla="*/ 11 w 287"/>
                  <a:gd name="T43" fmla="*/ 118 h 122"/>
                  <a:gd name="T44" fmla="*/ 5 w 287"/>
                  <a:gd name="T45" fmla="*/ 110 h 122"/>
                  <a:gd name="T46" fmla="*/ 3 w 287"/>
                  <a:gd name="T47" fmla="*/ 107 h 122"/>
                  <a:gd name="T48" fmla="*/ 0 w 287"/>
                  <a:gd name="T49" fmla="*/ 110 h 122"/>
                  <a:gd name="T50" fmla="*/ 1 w 287"/>
                  <a:gd name="T51" fmla="*/ 112 h 122"/>
                  <a:gd name="T52" fmla="*/ 11 w 287"/>
                  <a:gd name="T53" fmla="*/ 121 h 122"/>
                  <a:gd name="T54" fmla="*/ 19 w 287"/>
                  <a:gd name="T55" fmla="*/ 115 h 122"/>
                  <a:gd name="T56" fmla="*/ 22 w 287"/>
                  <a:gd name="T57" fmla="*/ 109 h 122"/>
                  <a:gd name="T58" fmla="*/ 43 w 287"/>
                  <a:gd name="T59" fmla="*/ 106 h 122"/>
                  <a:gd name="T60" fmla="*/ 49 w 287"/>
                  <a:gd name="T61" fmla="*/ 107 h 122"/>
                  <a:gd name="T62" fmla="*/ 72 w 287"/>
                  <a:gd name="T63" fmla="*/ 93 h 122"/>
                  <a:gd name="T64" fmla="*/ 79 w 287"/>
                  <a:gd name="T65" fmla="*/ 83 h 122"/>
                  <a:gd name="T66" fmla="*/ 102 w 287"/>
                  <a:gd name="T67" fmla="*/ 80 h 122"/>
                  <a:gd name="T68" fmla="*/ 118 w 287"/>
                  <a:gd name="T69" fmla="*/ 80 h 122"/>
                  <a:gd name="T70" fmla="*/ 133 w 287"/>
                  <a:gd name="T71" fmla="*/ 67 h 122"/>
                  <a:gd name="T72" fmla="*/ 141 w 287"/>
                  <a:gd name="T73" fmla="*/ 57 h 122"/>
                  <a:gd name="T74" fmla="*/ 156 w 287"/>
                  <a:gd name="T75" fmla="*/ 58 h 122"/>
                  <a:gd name="T76" fmla="*/ 173 w 287"/>
                  <a:gd name="T77" fmla="*/ 58 h 122"/>
                  <a:gd name="T78" fmla="*/ 183 w 287"/>
                  <a:gd name="T79" fmla="*/ 48 h 122"/>
                  <a:gd name="T80" fmla="*/ 198 w 287"/>
                  <a:gd name="T81" fmla="*/ 42 h 122"/>
                  <a:gd name="T82" fmla="*/ 227 w 287"/>
                  <a:gd name="T83" fmla="*/ 32 h 122"/>
                  <a:gd name="T84" fmla="*/ 229 w 287"/>
                  <a:gd name="T85" fmla="*/ 29 h 122"/>
                  <a:gd name="T86" fmla="*/ 239 w 287"/>
                  <a:gd name="T87" fmla="*/ 21 h 122"/>
                  <a:gd name="T88" fmla="*/ 247 w 287"/>
                  <a:gd name="T89" fmla="*/ 21 h 122"/>
                  <a:gd name="T90" fmla="*/ 261 w 287"/>
                  <a:gd name="T91" fmla="*/ 19 h 122"/>
                  <a:gd name="T92" fmla="*/ 265 w 287"/>
                  <a:gd name="T93" fmla="*/ 11 h 122"/>
                  <a:gd name="T94" fmla="*/ 267 w 287"/>
                  <a:gd name="T95" fmla="*/ 6 h 122"/>
                  <a:gd name="T96" fmla="*/ 277 w 287"/>
                  <a:gd name="T97" fmla="*/ 7 h 122"/>
                  <a:gd name="T98" fmla="*/ 284 w 287"/>
                  <a:gd name="T99" fmla="*/ 8 h 122"/>
                  <a:gd name="T100" fmla="*/ 287 w 287"/>
                  <a:gd name="T101" fmla="*/ 8 h 122"/>
                  <a:gd name="T102" fmla="*/ 286 w 287"/>
                  <a:gd name="T103" fmla="*/ 6 h 122"/>
                  <a:gd name="T104" fmla="*/ 286 w 287"/>
                  <a:gd name="T105" fmla="*/ 5 h 122"/>
                  <a:gd name="T106" fmla="*/ 283 w 287"/>
                  <a:gd name="T107" fmla="*/ 3 h 122"/>
                  <a:gd name="T108" fmla="*/ 283 w 287"/>
                  <a:gd name="T109" fmla="*/ 4 h 122"/>
                  <a:gd name="T110" fmla="*/ 282 w 287"/>
                  <a:gd name="T111" fmla="*/ 4 h 122"/>
                  <a:gd name="T112" fmla="*/ 278 w 287"/>
                  <a:gd name="T113" fmla="*/ 3 h 122"/>
                  <a:gd name="T114" fmla="*/ 264 w 287"/>
                  <a:gd name="T115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7" h="122">
                    <a:moveTo>
                      <a:pt x="264" y="3"/>
                    </a:moveTo>
                    <a:cubicBezTo>
                      <a:pt x="262" y="5"/>
                      <a:pt x="262" y="8"/>
                      <a:pt x="261" y="10"/>
                    </a:cubicBezTo>
                    <a:cubicBezTo>
                      <a:pt x="261" y="13"/>
                      <a:pt x="260" y="15"/>
                      <a:pt x="259" y="16"/>
                    </a:cubicBezTo>
                    <a:cubicBezTo>
                      <a:pt x="255" y="19"/>
                      <a:pt x="252" y="18"/>
                      <a:pt x="248" y="18"/>
                    </a:cubicBezTo>
                    <a:cubicBezTo>
                      <a:pt x="245" y="17"/>
                      <a:pt x="242" y="16"/>
                      <a:pt x="239" y="17"/>
                    </a:cubicBezTo>
                    <a:cubicBezTo>
                      <a:pt x="231" y="19"/>
                      <a:pt x="229" y="22"/>
                      <a:pt x="226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5" y="40"/>
                      <a:pt x="212" y="40"/>
                      <a:pt x="199" y="38"/>
                    </a:cubicBezTo>
                    <a:cubicBezTo>
                      <a:pt x="186" y="36"/>
                      <a:pt x="183" y="41"/>
                      <a:pt x="179" y="46"/>
                    </a:cubicBezTo>
                    <a:cubicBezTo>
                      <a:pt x="178" y="49"/>
                      <a:pt x="175" y="52"/>
                      <a:pt x="171" y="55"/>
                    </a:cubicBezTo>
                    <a:cubicBezTo>
                      <a:pt x="167" y="57"/>
                      <a:pt x="163" y="56"/>
                      <a:pt x="158" y="54"/>
                    </a:cubicBezTo>
                    <a:cubicBezTo>
                      <a:pt x="152" y="52"/>
                      <a:pt x="146" y="50"/>
                      <a:pt x="140" y="53"/>
                    </a:cubicBezTo>
                    <a:cubicBezTo>
                      <a:pt x="134" y="56"/>
                      <a:pt x="131" y="61"/>
                      <a:pt x="129" y="66"/>
                    </a:cubicBezTo>
                    <a:cubicBezTo>
                      <a:pt x="126" y="71"/>
                      <a:pt x="124" y="75"/>
                      <a:pt x="117" y="76"/>
                    </a:cubicBezTo>
                    <a:cubicBezTo>
                      <a:pt x="113" y="77"/>
                      <a:pt x="108" y="76"/>
                      <a:pt x="103" y="76"/>
                    </a:cubicBezTo>
                    <a:cubicBezTo>
                      <a:pt x="93" y="74"/>
                      <a:pt x="83" y="73"/>
                      <a:pt x="76" y="80"/>
                    </a:cubicBezTo>
                    <a:cubicBezTo>
                      <a:pt x="72" y="83"/>
                      <a:pt x="70" y="87"/>
                      <a:pt x="68" y="91"/>
                    </a:cubicBezTo>
                    <a:cubicBezTo>
                      <a:pt x="64" y="99"/>
                      <a:pt x="61" y="104"/>
                      <a:pt x="49" y="103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35" y="100"/>
                      <a:pt x="27" y="99"/>
                      <a:pt x="19" y="106"/>
                    </a:cubicBezTo>
                    <a:cubicBezTo>
                      <a:pt x="17" y="108"/>
                      <a:pt x="16" y="111"/>
                      <a:pt x="15" y="113"/>
                    </a:cubicBezTo>
                    <a:cubicBezTo>
                      <a:pt x="14" y="117"/>
                      <a:pt x="13" y="118"/>
                      <a:pt x="11" y="118"/>
                    </a:cubicBezTo>
                    <a:cubicBezTo>
                      <a:pt x="10" y="117"/>
                      <a:pt x="6" y="112"/>
                      <a:pt x="5" y="11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5" y="117"/>
                      <a:pt x="8" y="121"/>
                      <a:pt x="11" y="121"/>
                    </a:cubicBezTo>
                    <a:cubicBezTo>
                      <a:pt x="16" y="122"/>
                      <a:pt x="18" y="118"/>
                      <a:pt x="19" y="115"/>
                    </a:cubicBezTo>
                    <a:cubicBezTo>
                      <a:pt x="20" y="113"/>
                      <a:pt x="20" y="111"/>
                      <a:pt x="22" y="109"/>
                    </a:cubicBezTo>
                    <a:cubicBezTo>
                      <a:pt x="28" y="103"/>
                      <a:pt x="35" y="104"/>
                      <a:pt x="43" y="106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63" y="109"/>
                      <a:pt x="68" y="101"/>
                      <a:pt x="72" y="93"/>
                    </a:cubicBezTo>
                    <a:cubicBezTo>
                      <a:pt x="74" y="89"/>
                      <a:pt x="76" y="86"/>
                      <a:pt x="79" y="83"/>
                    </a:cubicBezTo>
                    <a:cubicBezTo>
                      <a:pt x="84" y="77"/>
                      <a:pt x="93" y="78"/>
                      <a:pt x="102" y="80"/>
                    </a:cubicBezTo>
                    <a:cubicBezTo>
                      <a:pt x="107" y="80"/>
                      <a:pt x="113" y="81"/>
                      <a:pt x="118" y="80"/>
                    </a:cubicBezTo>
                    <a:cubicBezTo>
                      <a:pt x="127" y="79"/>
                      <a:pt x="130" y="73"/>
                      <a:pt x="133" y="67"/>
                    </a:cubicBezTo>
                    <a:cubicBezTo>
                      <a:pt x="135" y="63"/>
                      <a:pt x="137" y="59"/>
                      <a:pt x="141" y="57"/>
                    </a:cubicBezTo>
                    <a:cubicBezTo>
                      <a:pt x="146" y="55"/>
                      <a:pt x="151" y="56"/>
                      <a:pt x="156" y="58"/>
                    </a:cubicBezTo>
                    <a:cubicBezTo>
                      <a:pt x="162" y="60"/>
                      <a:pt x="168" y="62"/>
                      <a:pt x="173" y="58"/>
                    </a:cubicBezTo>
                    <a:cubicBezTo>
                      <a:pt x="178" y="55"/>
                      <a:pt x="181" y="51"/>
                      <a:pt x="183" y="48"/>
                    </a:cubicBezTo>
                    <a:cubicBezTo>
                      <a:pt x="186" y="43"/>
                      <a:pt x="188" y="40"/>
                      <a:pt x="198" y="42"/>
                    </a:cubicBezTo>
                    <a:cubicBezTo>
                      <a:pt x="212" y="44"/>
                      <a:pt x="217" y="44"/>
                      <a:pt x="227" y="32"/>
                    </a:cubicBezTo>
                    <a:cubicBezTo>
                      <a:pt x="229" y="29"/>
                      <a:pt x="229" y="29"/>
                      <a:pt x="229" y="29"/>
                    </a:cubicBezTo>
                    <a:cubicBezTo>
                      <a:pt x="232" y="25"/>
                      <a:pt x="234" y="22"/>
                      <a:pt x="239" y="21"/>
                    </a:cubicBezTo>
                    <a:cubicBezTo>
                      <a:pt x="242" y="21"/>
                      <a:pt x="244" y="21"/>
                      <a:pt x="247" y="21"/>
                    </a:cubicBezTo>
                    <a:cubicBezTo>
                      <a:pt x="252" y="22"/>
                      <a:pt x="256" y="23"/>
                      <a:pt x="261" y="19"/>
                    </a:cubicBezTo>
                    <a:cubicBezTo>
                      <a:pt x="264" y="17"/>
                      <a:pt x="265" y="14"/>
                      <a:pt x="265" y="11"/>
                    </a:cubicBezTo>
                    <a:cubicBezTo>
                      <a:pt x="265" y="9"/>
                      <a:pt x="266" y="7"/>
                      <a:pt x="267" y="6"/>
                    </a:cubicBezTo>
                    <a:cubicBezTo>
                      <a:pt x="269" y="4"/>
                      <a:pt x="273" y="6"/>
                      <a:pt x="277" y="7"/>
                    </a:cubicBezTo>
                    <a:cubicBezTo>
                      <a:pt x="279" y="8"/>
                      <a:pt x="282" y="8"/>
                      <a:pt x="284" y="8"/>
                    </a:cubicBezTo>
                    <a:cubicBezTo>
                      <a:pt x="287" y="8"/>
                      <a:pt x="287" y="8"/>
                      <a:pt x="287" y="8"/>
                    </a:cubicBezTo>
                    <a:cubicBezTo>
                      <a:pt x="286" y="6"/>
                      <a:pt x="286" y="6"/>
                      <a:pt x="286" y="6"/>
                    </a:cubicBezTo>
                    <a:cubicBezTo>
                      <a:pt x="286" y="5"/>
                      <a:pt x="286" y="5"/>
                      <a:pt x="286" y="5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4"/>
                      <a:pt x="283" y="4"/>
                      <a:pt x="283" y="4"/>
                    </a:cubicBezTo>
                    <a:cubicBezTo>
                      <a:pt x="282" y="4"/>
                      <a:pt x="282" y="4"/>
                      <a:pt x="282" y="4"/>
                    </a:cubicBezTo>
                    <a:cubicBezTo>
                      <a:pt x="281" y="4"/>
                      <a:pt x="280" y="3"/>
                      <a:pt x="278" y="3"/>
                    </a:cubicBezTo>
                    <a:cubicBezTo>
                      <a:pt x="274" y="2"/>
                      <a:pt x="269" y="0"/>
                      <a:pt x="264" y="3"/>
                    </a:cubicBezTo>
                    <a:close/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20" y="2491"/>
                <a:ext cx="62" cy="21"/>
              </a:xfrm>
              <a:custGeom>
                <a:avLst/>
                <a:gdLst>
                  <a:gd name="T0" fmla="*/ 38 w 38"/>
                  <a:gd name="T1" fmla="*/ 0 h 13"/>
                  <a:gd name="T2" fmla="*/ 31 w 38"/>
                  <a:gd name="T3" fmla="*/ 2 h 13"/>
                  <a:gd name="T4" fmla="*/ 38 w 38"/>
                  <a:gd name="T5" fmla="*/ 0 h 13"/>
                  <a:gd name="T6" fmla="*/ 0 w 38"/>
                  <a:gd name="T7" fmla="*/ 12 h 13"/>
                  <a:gd name="T8" fmla="*/ 0 w 38"/>
                  <a:gd name="T9" fmla="*/ 13 h 13"/>
                  <a:gd name="T10" fmla="*/ 0 w 38"/>
                  <a:gd name="T11" fmla="*/ 13 h 13"/>
                  <a:gd name="T12" fmla="*/ 0 w 38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">
                    <a:moveTo>
                      <a:pt x="38" y="0"/>
                    </a:moveTo>
                    <a:cubicBezTo>
                      <a:pt x="35" y="1"/>
                      <a:pt x="33" y="2"/>
                      <a:pt x="31" y="2"/>
                    </a:cubicBezTo>
                    <a:cubicBezTo>
                      <a:pt x="34" y="1"/>
                      <a:pt x="36" y="1"/>
                      <a:pt x="38" y="0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</a:path>
                </a:pathLst>
              </a:custGeom>
              <a:solidFill>
                <a:srgbClr val="007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3" y="646"/>
                <a:ext cx="842" cy="969"/>
              </a:xfrm>
              <a:custGeom>
                <a:avLst/>
                <a:gdLst>
                  <a:gd name="T0" fmla="*/ 399 w 517"/>
                  <a:gd name="T1" fmla="*/ 0 h 595"/>
                  <a:gd name="T2" fmla="*/ 517 w 517"/>
                  <a:gd name="T3" fmla="*/ 77 h 595"/>
                  <a:gd name="T4" fmla="*/ 440 w 517"/>
                  <a:gd name="T5" fmla="*/ 195 h 595"/>
                  <a:gd name="T6" fmla="*/ 440 w 517"/>
                  <a:gd name="T7" fmla="*/ 195 h 595"/>
                  <a:gd name="T8" fmla="*/ 425 w 517"/>
                  <a:gd name="T9" fmla="*/ 126 h 595"/>
                  <a:gd name="T10" fmla="*/ 93 w 517"/>
                  <a:gd name="T11" fmla="*/ 579 h 595"/>
                  <a:gd name="T12" fmla="*/ 94 w 517"/>
                  <a:gd name="T13" fmla="*/ 583 h 595"/>
                  <a:gd name="T14" fmla="*/ 37 w 517"/>
                  <a:gd name="T15" fmla="*/ 595 h 595"/>
                  <a:gd name="T16" fmla="*/ 36 w 517"/>
                  <a:gd name="T17" fmla="*/ 587 h 595"/>
                  <a:gd name="T18" fmla="*/ 413 w 517"/>
                  <a:gd name="T19" fmla="*/ 69 h 595"/>
                  <a:gd name="T20" fmla="*/ 398 w 517"/>
                  <a:gd name="T21" fmla="*/ 2 h 595"/>
                  <a:gd name="T22" fmla="*/ 399 w 517"/>
                  <a:gd name="T2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7" h="595">
                    <a:moveTo>
                      <a:pt x="399" y="0"/>
                    </a:moveTo>
                    <a:cubicBezTo>
                      <a:pt x="517" y="77"/>
                      <a:pt x="517" y="77"/>
                      <a:pt x="517" y="77"/>
                    </a:cubicBezTo>
                    <a:cubicBezTo>
                      <a:pt x="440" y="195"/>
                      <a:pt x="440" y="195"/>
                      <a:pt x="440" y="195"/>
                    </a:cubicBezTo>
                    <a:cubicBezTo>
                      <a:pt x="440" y="195"/>
                      <a:pt x="440" y="195"/>
                      <a:pt x="440" y="195"/>
                    </a:cubicBezTo>
                    <a:cubicBezTo>
                      <a:pt x="425" y="126"/>
                      <a:pt x="425" y="126"/>
                      <a:pt x="425" y="126"/>
                    </a:cubicBezTo>
                    <a:cubicBezTo>
                      <a:pt x="210" y="161"/>
                      <a:pt x="62" y="363"/>
                      <a:pt x="93" y="579"/>
                    </a:cubicBezTo>
                    <a:cubicBezTo>
                      <a:pt x="94" y="580"/>
                      <a:pt x="94" y="582"/>
                      <a:pt x="94" y="583"/>
                    </a:cubicBezTo>
                    <a:cubicBezTo>
                      <a:pt x="37" y="595"/>
                      <a:pt x="37" y="595"/>
                      <a:pt x="37" y="595"/>
                    </a:cubicBezTo>
                    <a:cubicBezTo>
                      <a:pt x="37" y="592"/>
                      <a:pt x="36" y="590"/>
                      <a:pt x="36" y="587"/>
                    </a:cubicBezTo>
                    <a:cubicBezTo>
                      <a:pt x="0" y="341"/>
                      <a:pt x="169" y="111"/>
                      <a:pt x="413" y="69"/>
                    </a:cubicBezTo>
                    <a:cubicBezTo>
                      <a:pt x="398" y="2"/>
                      <a:pt x="398" y="2"/>
                      <a:pt x="398" y="2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30" y="793"/>
                <a:ext cx="609" cy="669"/>
              </a:xfrm>
              <a:custGeom>
                <a:avLst/>
                <a:gdLst>
                  <a:gd name="T0" fmla="*/ 8 w 374"/>
                  <a:gd name="T1" fmla="*/ 411 h 411"/>
                  <a:gd name="T2" fmla="*/ 5 w 374"/>
                  <a:gd name="T3" fmla="*/ 378 h 411"/>
                  <a:gd name="T4" fmla="*/ 13 w 374"/>
                  <a:gd name="T5" fmla="*/ 379 h 411"/>
                  <a:gd name="T6" fmla="*/ 7 w 374"/>
                  <a:gd name="T7" fmla="*/ 366 h 411"/>
                  <a:gd name="T8" fmla="*/ 10 w 374"/>
                  <a:gd name="T9" fmla="*/ 354 h 411"/>
                  <a:gd name="T10" fmla="*/ 20 w 374"/>
                  <a:gd name="T11" fmla="*/ 344 h 411"/>
                  <a:gd name="T12" fmla="*/ 22 w 374"/>
                  <a:gd name="T13" fmla="*/ 307 h 411"/>
                  <a:gd name="T14" fmla="*/ 30 w 374"/>
                  <a:gd name="T15" fmla="*/ 310 h 411"/>
                  <a:gd name="T16" fmla="*/ 26 w 374"/>
                  <a:gd name="T17" fmla="*/ 296 h 411"/>
                  <a:gd name="T18" fmla="*/ 30 w 374"/>
                  <a:gd name="T19" fmla="*/ 284 h 411"/>
                  <a:gd name="T20" fmla="*/ 42 w 374"/>
                  <a:gd name="T21" fmla="*/ 276 h 411"/>
                  <a:gd name="T22" fmla="*/ 50 w 374"/>
                  <a:gd name="T23" fmla="*/ 240 h 411"/>
                  <a:gd name="T24" fmla="*/ 57 w 374"/>
                  <a:gd name="T25" fmla="*/ 244 h 411"/>
                  <a:gd name="T26" fmla="*/ 56 w 374"/>
                  <a:gd name="T27" fmla="*/ 229 h 411"/>
                  <a:gd name="T28" fmla="*/ 62 w 374"/>
                  <a:gd name="T29" fmla="*/ 219 h 411"/>
                  <a:gd name="T30" fmla="*/ 75 w 374"/>
                  <a:gd name="T31" fmla="*/ 212 h 411"/>
                  <a:gd name="T32" fmla="*/ 88 w 374"/>
                  <a:gd name="T33" fmla="*/ 178 h 411"/>
                  <a:gd name="T34" fmla="*/ 95 w 374"/>
                  <a:gd name="T35" fmla="*/ 183 h 411"/>
                  <a:gd name="T36" fmla="*/ 96 w 374"/>
                  <a:gd name="T37" fmla="*/ 168 h 411"/>
                  <a:gd name="T38" fmla="*/ 104 w 374"/>
                  <a:gd name="T39" fmla="*/ 159 h 411"/>
                  <a:gd name="T40" fmla="*/ 117 w 374"/>
                  <a:gd name="T41" fmla="*/ 155 h 411"/>
                  <a:gd name="T42" fmla="*/ 137 w 374"/>
                  <a:gd name="T43" fmla="*/ 124 h 411"/>
                  <a:gd name="T44" fmla="*/ 142 w 374"/>
                  <a:gd name="T45" fmla="*/ 129 h 411"/>
                  <a:gd name="T46" fmla="*/ 146 w 374"/>
                  <a:gd name="T47" fmla="*/ 115 h 411"/>
                  <a:gd name="T48" fmla="*/ 155 w 374"/>
                  <a:gd name="T49" fmla="*/ 107 h 411"/>
                  <a:gd name="T50" fmla="*/ 169 w 374"/>
                  <a:gd name="T51" fmla="*/ 106 h 411"/>
                  <a:gd name="T52" fmla="*/ 193 w 374"/>
                  <a:gd name="T53" fmla="*/ 77 h 411"/>
                  <a:gd name="T54" fmla="*/ 198 w 374"/>
                  <a:gd name="T55" fmla="*/ 84 h 411"/>
                  <a:gd name="T56" fmla="*/ 203 w 374"/>
                  <a:gd name="T57" fmla="*/ 71 h 411"/>
                  <a:gd name="T58" fmla="*/ 213 w 374"/>
                  <a:gd name="T59" fmla="*/ 64 h 411"/>
                  <a:gd name="T60" fmla="*/ 228 w 374"/>
                  <a:gd name="T61" fmla="*/ 65 h 411"/>
                  <a:gd name="T62" fmla="*/ 256 w 374"/>
                  <a:gd name="T63" fmla="*/ 41 h 411"/>
                  <a:gd name="T64" fmla="*/ 260 w 374"/>
                  <a:gd name="T65" fmla="*/ 48 h 411"/>
                  <a:gd name="T66" fmla="*/ 267 w 374"/>
                  <a:gd name="T67" fmla="*/ 35 h 411"/>
                  <a:gd name="T68" fmla="*/ 278 w 374"/>
                  <a:gd name="T69" fmla="*/ 30 h 411"/>
                  <a:gd name="T70" fmla="*/ 292 w 374"/>
                  <a:gd name="T71" fmla="*/ 33 h 411"/>
                  <a:gd name="T72" fmla="*/ 324 w 374"/>
                  <a:gd name="T73" fmla="*/ 13 h 411"/>
                  <a:gd name="T74" fmla="*/ 326 w 374"/>
                  <a:gd name="T75" fmla="*/ 20 h 411"/>
                  <a:gd name="T76" fmla="*/ 336 w 374"/>
                  <a:gd name="T77" fmla="*/ 9 h 411"/>
                  <a:gd name="T78" fmla="*/ 348 w 374"/>
                  <a:gd name="T79" fmla="*/ 6 h 411"/>
                  <a:gd name="T80" fmla="*/ 362 w 374"/>
                  <a:gd name="T81" fmla="*/ 10 h 411"/>
                  <a:gd name="T82" fmla="*/ 374 w 374"/>
                  <a:gd name="T83" fmla="*/ 8 h 411"/>
                  <a:gd name="T84" fmla="*/ 373 w 374"/>
                  <a:gd name="T8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4" h="411">
                    <a:moveTo>
                      <a:pt x="1" y="402"/>
                    </a:moveTo>
                    <a:cubicBezTo>
                      <a:pt x="0" y="410"/>
                      <a:pt x="0" y="410"/>
                      <a:pt x="0" y="410"/>
                    </a:cubicBezTo>
                    <a:cubicBezTo>
                      <a:pt x="8" y="411"/>
                      <a:pt x="8" y="411"/>
                      <a:pt x="8" y="411"/>
                    </a:cubicBezTo>
                    <a:cubicBezTo>
                      <a:pt x="9" y="403"/>
                      <a:pt x="9" y="403"/>
                      <a:pt x="9" y="403"/>
                    </a:cubicBezTo>
                    <a:lnTo>
                      <a:pt x="1" y="402"/>
                    </a:lnTo>
                    <a:close/>
                    <a:moveTo>
                      <a:pt x="5" y="378"/>
                    </a:moveTo>
                    <a:cubicBezTo>
                      <a:pt x="3" y="390"/>
                      <a:pt x="3" y="390"/>
                      <a:pt x="3" y="390"/>
                    </a:cubicBezTo>
                    <a:cubicBezTo>
                      <a:pt x="11" y="391"/>
                      <a:pt x="11" y="391"/>
                      <a:pt x="11" y="391"/>
                    </a:cubicBezTo>
                    <a:cubicBezTo>
                      <a:pt x="13" y="379"/>
                      <a:pt x="13" y="379"/>
                      <a:pt x="13" y="379"/>
                    </a:cubicBezTo>
                    <a:cubicBezTo>
                      <a:pt x="5" y="378"/>
                      <a:pt x="5" y="378"/>
                      <a:pt x="5" y="378"/>
                    </a:cubicBezTo>
                    <a:moveTo>
                      <a:pt x="10" y="354"/>
                    </a:moveTo>
                    <a:cubicBezTo>
                      <a:pt x="7" y="366"/>
                      <a:pt x="7" y="366"/>
                      <a:pt x="7" y="366"/>
                    </a:cubicBezTo>
                    <a:cubicBezTo>
                      <a:pt x="15" y="368"/>
                      <a:pt x="15" y="368"/>
                      <a:pt x="15" y="368"/>
                    </a:cubicBezTo>
                    <a:cubicBezTo>
                      <a:pt x="18" y="356"/>
                      <a:pt x="18" y="356"/>
                      <a:pt x="18" y="356"/>
                    </a:cubicBezTo>
                    <a:cubicBezTo>
                      <a:pt x="10" y="354"/>
                      <a:pt x="10" y="354"/>
                      <a:pt x="10" y="354"/>
                    </a:cubicBezTo>
                    <a:moveTo>
                      <a:pt x="16" y="330"/>
                    </a:moveTo>
                    <a:cubicBezTo>
                      <a:pt x="13" y="342"/>
                      <a:pt x="13" y="342"/>
                      <a:pt x="13" y="342"/>
                    </a:cubicBezTo>
                    <a:cubicBezTo>
                      <a:pt x="20" y="344"/>
                      <a:pt x="20" y="344"/>
                      <a:pt x="20" y="344"/>
                    </a:cubicBezTo>
                    <a:cubicBezTo>
                      <a:pt x="23" y="332"/>
                      <a:pt x="23" y="332"/>
                      <a:pt x="23" y="332"/>
                    </a:cubicBezTo>
                    <a:cubicBezTo>
                      <a:pt x="16" y="330"/>
                      <a:pt x="16" y="330"/>
                      <a:pt x="16" y="330"/>
                    </a:cubicBezTo>
                    <a:moveTo>
                      <a:pt x="22" y="307"/>
                    </a:moveTo>
                    <a:cubicBezTo>
                      <a:pt x="19" y="319"/>
                      <a:pt x="19" y="319"/>
                      <a:pt x="19" y="319"/>
                    </a:cubicBezTo>
                    <a:cubicBezTo>
                      <a:pt x="26" y="321"/>
                      <a:pt x="26" y="321"/>
                      <a:pt x="26" y="321"/>
                    </a:cubicBezTo>
                    <a:cubicBezTo>
                      <a:pt x="30" y="310"/>
                      <a:pt x="30" y="310"/>
                      <a:pt x="30" y="310"/>
                    </a:cubicBezTo>
                    <a:cubicBezTo>
                      <a:pt x="22" y="307"/>
                      <a:pt x="22" y="307"/>
                      <a:pt x="22" y="307"/>
                    </a:cubicBezTo>
                    <a:moveTo>
                      <a:pt x="30" y="284"/>
                    </a:moveTo>
                    <a:cubicBezTo>
                      <a:pt x="26" y="296"/>
                      <a:pt x="26" y="296"/>
                      <a:pt x="26" y="296"/>
                    </a:cubicBezTo>
                    <a:cubicBezTo>
                      <a:pt x="34" y="298"/>
                      <a:pt x="34" y="298"/>
                      <a:pt x="34" y="298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0" y="284"/>
                      <a:pt x="30" y="284"/>
                      <a:pt x="30" y="284"/>
                    </a:cubicBezTo>
                    <a:moveTo>
                      <a:pt x="40" y="262"/>
                    </a:moveTo>
                    <a:cubicBezTo>
                      <a:pt x="35" y="273"/>
                      <a:pt x="35" y="273"/>
                      <a:pt x="35" y="273"/>
                    </a:cubicBezTo>
                    <a:cubicBezTo>
                      <a:pt x="42" y="276"/>
                      <a:pt x="42" y="276"/>
                      <a:pt x="42" y="276"/>
                    </a:cubicBezTo>
                    <a:cubicBezTo>
                      <a:pt x="47" y="265"/>
                      <a:pt x="47" y="265"/>
                      <a:pt x="47" y="265"/>
                    </a:cubicBezTo>
                    <a:cubicBezTo>
                      <a:pt x="40" y="262"/>
                      <a:pt x="40" y="262"/>
                      <a:pt x="40" y="262"/>
                    </a:cubicBezTo>
                    <a:moveTo>
                      <a:pt x="50" y="240"/>
                    </a:moveTo>
                    <a:cubicBezTo>
                      <a:pt x="45" y="251"/>
                      <a:pt x="45" y="251"/>
                      <a:pt x="45" y="251"/>
                    </a:cubicBezTo>
                    <a:cubicBezTo>
                      <a:pt x="52" y="254"/>
                      <a:pt x="52" y="254"/>
                      <a:pt x="52" y="254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50" y="240"/>
                      <a:pt x="50" y="240"/>
                      <a:pt x="50" y="240"/>
                    </a:cubicBezTo>
                    <a:moveTo>
                      <a:pt x="62" y="219"/>
                    </a:moveTo>
                    <a:cubicBezTo>
                      <a:pt x="56" y="229"/>
                      <a:pt x="56" y="229"/>
                      <a:pt x="56" y="229"/>
                    </a:cubicBezTo>
                    <a:cubicBezTo>
                      <a:pt x="63" y="233"/>
                      <a:pt x="63" y="233"/>
                      <a:pt x="63" y="233"/>
                    </a:cubicBezTo>
                    <a:cubicBezTo>
                      <a:pt x="69" y="223"/>
                      <a:pt x="69" y="223"/>
                      <a:pt x="69" y="223"/>
                    </a:cubicBezTo>
                    <a:cubicBezTo>
                      <a:pt x="62" y="219"/>
                      <a:pt x="62" y="219"/>
                      <a:pt x="62" y="219"/>
                    </a:cubicBezTo>
                    <a:moveTo>
                      <a:pt x="75" y="198"/>
                    </a:moveTo>
                    <a:cubicBezTo>
                      <a:pt x="68" y="208"/>
                      <a:pt x="68" y="208"/>
                      <a:pt x="68" y="208"/>
                    </a:cubicBezTo>
                    <a:cubicBezTo>
                      <a:pt x="75" y="212"/>
                      <a:pt x="75" y="212"/>
                      <a:pt x="75" y="212"/>
                    </a:cubicBezTo>
                    <a:cubicBezTo>
                      <a:pt x="81" y="202"/>
                      <a:pt x="81" y="202"/>
                      <a:pt x="81" y="202"/>
                    </a:cubicBezTo>
                    <a:cubicBezTo>
                      <a:pt x="75" y="198"/>
                      <a:pt x="75" y="198"/>
                      <a:pt x="75" y="198"/>
                    </a:cubicBezTo>
                    <a:moveTo>
                      <a:pt x="88" y="178"/>
                    </a:moveTo>
                    <a:cubicBezTo>
                      <a:pt x="81" y="188"/>
                      <a:pt x="81" y="188"/>
                      <a:pt x="81" y="188"/>
                    </a:cubicBezTo>
                    <a:cubicBezTo>
                      <a:pt x="88" y="193"/>
                      <a:pt x="88" y="193"/>
                      <a:pt x="88" y="19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88" y="178"/>
                      <a:pt x="88" y="178"/>
                      <a:pt x="88" y="178"/>
                    </a:cubicBezTo>
                    <a:moveTo>
                      <a:pt x="104" y="159"/>
                    </a:moveTo>
                    <a:cubicBezTo>
                      <a:pt x="96" y="168"/>
                      <a:pt x="96" y="168"/>
                      <a:pt x="96" y="168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110" y="164"/>
                      <a:pt x="110" y="164"/>
                      <a:pt x="110" y="164"/>
                    </a:cubicBezTo>
                    <a:cubicBezTo>
                      <a:pt x="104" y="159"/>
                      <a:pt x="104" y="159"/>
                      <a:pt x="104" y="159"/>
                    </a:cubicBezTo>
                    <a:moveTo>
                      <a:pt x="120" y="141"/>
                    </a:moveTo>
                    <a:cubicBezTo>
                      <a:pt x="111" y="150"/>
                      <a:pt x="111" y="150"/>
                      <a:pt x="111" y="150"/>
                    </a:cubicBezTo>
                    <a:cubicBezTo>
                      <a:pt x="117" y="155"/>
                      <a:pt x="117" y="155"/>
                      <a:pt x="117" y="155"/>
                    </a:cubicBezTo>
                    <a:cubicBezTo>
                      <a:pt x="125" y="146"/>
                      <a:pt x="125" y="146"/>
                      <a:pt x="125" y="146"/>
                    </a:cubicBezTo>
                    <a:cubicBezTo>
                      <a:pt x="120" y="141"/>
                      <a:pt x="120" y="141"/>
                      <a:pt x="120" y="141"/>
                    </a:cubicBezTo>
                    <a:moveTo>
                      <a:pt x="137" y="124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4" y="138"/>
                      <a:pt x="134" y="138"/>
                      <a:pt x="134" y="138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37" y="124"/>
                      <a:pt x="137" y="124"/>
                      <a:pt x="137" y="124"/>
                    </a:cubicBezTo>
                    <a:moveTo>
                      <a:pt x="155" y="107"/>
                    </a:moveTo>
                    <a:cubicBezTo>
                      <a:pt x="146" y="115"/>
                      <a:pt x="146" y="115"/>
                      <a:pt x="146" y="115"/>
                    </a:cubicBezTo>
                    <a:cubicBezTo>
                      <a:pt x="151" y="121"/>
                      <a:pt x="151" y="121"/>
                      <a:pt x="151" y="121"/>
                    </a:cubicBezTo>
                    <a:cubicBezTo>
                      <a:pt x="160" y="113"/>
                      <a:pt x="160" y="113"/>
                      <a:pt x="160" y="113"/>
                    </a:cubicBezTo>
                    <a:cubicBezTo>
                      <a:pt x="155" y="107"/>
                      <a:pt x="155" y="107"/>
                      <a:pt x="155" y="107"/>
                    </a:cubicBezTo>
                    <a:moveTo>
                      <a:pt x="173" y="92"/>
                    </a:moveTo>
                    <a:cubicBezTo>
                      <a:pt x="164" y="99"/>
                      <a:pt x="164" y="99"/>
                      <a:pt x="164" y="99"/>
                    </a:cubicBezTo>
                    <a:cubicBezTo>
                      <a:pt x="169" y="106"/>
                      <a:pt x="169" y="106"/>
                      <a:pt x="169" y="106"/>
                    </a:cubicBezTo>
                    <a:cubicBezTo>
                      <a:pt x="178" y="98"/>
                      <a:pt x="178" y="98"/>
                      <a:pt x="178" y="98"/>
                    </a:cubicBezTo>
                    <a:cubicBezTo>
                      <a:pt x="173" y="92"/>
                      <a:pt x="173" y="92"/>
                      <a:pt x="173" y="92"/>
                    </a:cubicBezTo>
                    <a:moveTo>
                      <a:pt x="193" y="77"/>
                    </a:moveTo>
                    <a:cubicBezTo>
                      <a:pt x="183" y="84"/>
                      <a:pt x="183" y="84"/>
                      <a:pt x="183" y="84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98" y="84"/>
                      <a:pt x="198" y="84"/>
                      <a:pt x="198" y="84"/>
                    </a:cubicBezTo>
                    <a:cubicBezTo>
                      <a:pt x="193" y="77"/>
                      <a:pt x="193" y="77"/>
                      <a:pt x="193" y="77"/>
                    </a:cubicBezTo>
                    <a:moveTo>
                      <a:pt x="213" y="64"/>
                    </a:moveTo>
                    <a:cubicBezTo>
                      <a:pt x="203" y="71"/>
                      <a:pt x="203" y="71"/>
                      <a:pt x="203" y="71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18" y="71"/>
                      <a:pt x="218" y="71"/>
                      <a:pt x="218" y="71"/>
                    </a:cubicBezTo>
                    <a:cubicBezTo>
                      <a:pt x="213" y="64"/>
                      <a:pt x="213" y="64"/>
                      <a:pt x="213" y="64"/>
                    </a:cubicBezTo>
                    <a:moveTo>
                      <a:pt x="234" y="52"/>
                    </a:moveTo>
                    <a:cubicBezTo>
                      <a:pt x="224" y="58"/>
                      <a:pt x="224" y="58"/>
                      <a:pt x="224" y="58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38" y="59"/>
                      <a:pt x="238" y="59"/>
                      <a:pt x="238" y="59"/>
                    </a:cubicBezTo>
                    <a:cubicBezTo>
                      <a:pt x="234" y="52"/>
                      <a:pt x="234" y="52"/>
                      <a:pt x="234" y="52"/>
                    </a:cubicBezTo>
                    <a:moveTo>
                      <a:pt x="256" y="41"/>
                    </a:moveTo>
                    <a:cubicBezTo>
                      <a:pt x="245" y="46"/>
                      <a:pt x="245" y="46"/>
                      <a:pt x="245" y="46"/>
                    </a:cubicBezTo>
                    <a:cubicBezTo>
                      <a:pt x="249" y="53"/>
                      <a:pt x="249" y="53"/>
                      <a:pt x="249" y="53"/>
                    </a:cubicBezTo>
                    <a:cubicBezTo>
                      <a:pt x="260" y="48"/>
                      <a:pt x="260" y="48"/>
                      <a:pt x="260" y="48"/>
                    </a:cubicBezTo>
                    <a:cubicBezTo>
                      <a:pt x="256" y="41"/>
                      <a:pt x="256" y="41"/>
                      <a:pt x="256" y="41"/>
                    </a:cubicBezTo>
                    <a:moveTo>
                      <a:pt x="278" y="30"/>
                    </a:moveTo>
                    <a:cubicBezTo>
                      <a:pt x="267" y="35"/>
                      <a:pt x="267" y="35"/>
                      <a:pt x="267" y="35"/>
                    </a:cubicBezTo>
                    <a:cubicBezTo>
                      <a:pt x="270" y="42"/>
                      <a:pt x="270" y="42"/>
                      <a:pt x="270" y="42"/>
                    </a:cubicBezTo>
                    <a:cubicBezTo>
                      <a:pt x="281" y="37"/>
                      <a:pt x="281" y="37"/>
                      <a:pt x="281" y="37"/>
                    </a:cubicBezTo>
                    <a:cubicBezTo>
                      <a:pt x="278" y="30"/>
                      <a:pt x="278" y="30"/>
                      <a:pt x="278" y="30"/>
                    </a:cubicBezTo>
                    <a:moveTo>
                      <a:pt x="301" y="21"/>
                    </a:moveTo>
                    <a:cubicBezTo>
                      <a:pt x="289" y="25"/>
                      <a:pt x="289" y="25"/>
                      <a:pt x="289" y="25"/>
                    </a:cubicBezTo>
                    <a:cubicBezTo>
                      <a:pt x="292" y="33"/>
                      <a:pt x="292" y="33"/>
                      <a:pt x="292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1" y="21"/>
                      <a:pt x="301" y="21"/>
                      <a:pt x="301" y="21"/>
                    </a:cubicBezTo>
                    <a:moveTo>
                      <a:pt x="324" y="13"/>
                    </a:moveTo>
                    <a:cubicBezTo>
                      <a:pt x="320" y="14"/>
                      <a:pt x="316" y="15"/>
                      <a:pt x="312" y="17"/>
                    </a:cubicBezTo>
                    <a:cubicBezTo>
                      <a:pt x="315" y="24"/>
                      <a:pt x="315" y="24"/>
                      <a:pt x="315" y="24"/>
                    </a:cubicBezTo>
                    <a:cubicBezTo>
                      <a:pt x="319" y="23"/>
                      <a:pt x="323" y="22"/>
                      <a:pt x="326" y="20"/>
                    </a:cubicBezTo>
                    <a:cubicBezTo>
                      <a:pt x="324" y="13"/>
                      <a:pt x="324" y="13"/>
                      <a:pt x="324" y="13"/>
                    </a:cubicBezTo>
                    <a:moveTo>
                      <a:pt x="348" y="6"/>
                    </a:moveTo>
                    <a:cubicBezTo>
                      <a:pt x="344" y="7"/>
                      <a:pt x="340" y="8"/>
                      <a:pt x="336" y="9"/>
                    </a:cubicBezTo>
                    <a:cubicBezTo>
                      <a:pt x="338" y="17"/>
                      <a:pt x="338" y="17"/>
                      <a:pt x="338" y="17"/>
                    </a:cubicBezTo>
                    <a:cubicBezTo>
                      <a:pt x="342" y="15"/>
                      <a:pt x="346" y="14"/>
                      <a:pt x="350" y="13"/>
                    </a:cubicBezTo>
                    <a:cubicBezTo>
                      <a:pt x="348" y="6"/>
                      <a:pt x="348" y="6"/>
                      <a:pt x="348" y="6"/>
                    </a:cubicBezTo>
                    <a:moveTo>
                      <a:pt x="373" y="0"/>
                    </a:moveTo>
                    <a:cubicBezTo>
                      <a:pt x="373" y="0"/>
                      <a:pt x="368" y="1"/>
                      <a:pt x="360" y="3"/>
                    </a:cubicBezTo>
                    <a:cubicBezTo>
                      <a:pt x="362" y="10"/>
                      <a:pt x="362" y="10"/>
                      <a:pt x="362" y="10"/>
                    </a:cubicBezTo>
                    <a:cubicBezTo>
                      <a:pt x="366" y="9"/>
                      <a:pt x="369" y="9"/>
                      <a:pt x="371" y="8"/>
                    </a:cubicBezTo>
                    <a:cubicBezTo>
                      <a:pt x="372" y="8"/>
                      <a:pt x="373" y="8"/>
                      <a:pt x="374" y="8"/>
                    </a:cubicBezTo>
                    <a:cubicBezTo>
                      <a:pt x="374" y="8"/>
                      <a:pt x="374" y="8"/>
                      <a:pt x="374" y="8"/>
                    </a:cubicBezTo>
                    <a:cubicBezTo>
                      <a:pt x="374" y="8"/>
                      <a:pt x="374" y="8"/>
                      <a:pt x="374" y="8"/>
                    </a:cubicBezTo>
                    <a:cubicBezTo>
                      <a:pt x="374" y="8"/>
                      <a:pt x="374" y="8"/>
                      <a:pt x="374" y="8"/>
                    </a:cubicBezTo>
                    <a:cubicBezTo>
                      <a:pt x="373" y="0"/>
                      <a:pt x="373" y="0"/>
                      <a:pt x="37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16" y="933"/>
                <a:ext cx="667" cy="767"/>
              </a:xfrm>
              <a:custGeom>
                <a:avLst/>
                <a:gdLst>
                  <a:gd name="T0" fmla="*/ 316 w 409"/>
                  <a:gd name="T1" fmla="*/ 0 h 471"/>
                  <a:gd name="T2" fmla="*/ 409 w 409"/>
                  <a:gd name="T3" fmla="*/ 61 h 471"/>
                  <a:gd name="T4" fmla="*/ 348 w 409"/>
                  <a:gd name="T5" fmla="*/ 154 h 471"/>
                  <a:gd name="T6" fmla="*/ 348 w 409"/>
                  <a:gd name="T7" fmla="*/ 154 h 471"/>
                  <a:gd name="T8" fmla="*/ 336 w 409"/>
                  <a:gd name="T9" fmla="*/ 99 h 471"/>
                  <a:gd name="T10" fmla="*/ 73 w 409"/>
                  <a:gd name="T11" fmla="*/ 458 h 471"/>
                  <a:gd name="T12" fmla="*/ 74 w 409"/>
                  <a:gd name="T13" fmla="*/ 461 h 471"/>
                  <a:gd name="T14" fmla="*/ 29 w 409"/>
                  <a:gd name="T15" fmla="*/ 471 h 471"/>
                  <a:gd name="T16" fmla="*/ 28 w 409"/>
                  <a:gd name="T17" fmla="*/ 465 h 471"/>
                  <a:gd name="T18" fmla="*/ 326 w 409"/>
                  <a:gd name="T19" fmla="*/ 55 h 471"/>
                  <a:gd name="T20" fmla="*/ 315 w 409"/>
                  <a:gd name="T21" fmla="*/ 1 h 471"/>
                  <a:gd name="T22" fmla="*/ 316 w 409"/>
                  <a:gd name="T2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9" h="471">
                    <a:moveTo>
                      <a:pt x="316" y="0"/>
                    </a:moveTo>
                    <a:cubicBezTo>
                      <a:pt x="409" y="61"/>
                      <a:pt x="409" y="61"/>
                      <a:pt x="409" y="61"/>
                    </a:cubicBezTo>
                    <a:cubicBezTo>
                      <a:pt x="348" y="154"/>
                      <a:pt x="348" y="154"/>
                      <a:pt x="348" y="154"/>
                    </a:cubicBezTo>
                    <a:cubicBezTo>
                      <a:pt x="348" y="154"/>
                      <a:pt x="348" y="154"/>
                      <a:pt x="348" y="154"/>
                    </a:cubicBezTo>
                    <a:cubicBezTo>
                      <a:pt x="336" y="99"/>
                      <a:pt x="336" y="99"/>
                      <a:pt x="336" y="99"/>
                    </a:cubicBezTo>
                    <a:cubicBezTo>
                      <a:pt x="166" y="128"/>
                      <a:pt x="49" y="287"/>
                      <a:pt x="73" y="458"/>
                    </a:cubicBezTo>
                    <a:cubicBezTo>
                      <a:pt x="74" y="459"/>
                      <a:pt x="74" y="460"/>
                      <a:pt x="74" y="461"/>
                    </a:cubicBezTo>
                    <a:cubicBezTo>
                      <a:pt x="29" y="471"/>
                      <a:pt x="29" y="471"/>
                      <a:pt x="29" y="471"/>
                    </a:cubicBezTo>
                    <a:cubicBezTo>
                      <a:pt x="29" y="469"/>
                      <a:pt x="28" y="467"/>
                      <a:pt x="28" y="465"/>
                    </a:cubicBezTo>
                    <a:cubicBezTo>
                      <a:pt x="0" y="270"/>
                      <a:pt x="133" y="88"/>
                      <a:pt x="326" y="55"/>
                    </a:cubicBezTo>
                    <a:cubicBezTo>
                      <a:pt x="315" y="1"/>
                      <a:pt x="315" y="1"/>
                      <a:pt x="315" y="1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A0CE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75" y="1047"/>
                <a:ext cx="484" cy="532"/>
              </a:xfrm>
              <a:custGeom>
                <a:avLst/>
                <a:gdLst>
                  <a:gd name="T0" fmla="*/ 0 w 297"/>
                  <a:gd name="T1" fmla="*/ 326 h 327"/>
                  <a:gd name="T2" fmla="*/ 9 w 297"/>
                  <a:gd name="T3" fmla="*/ 321 h 327"/>
                  <a:gd name="T4" fmla="*/ 5 w 297"/>
                  <a:gd name="T5" fmla="*/ 296 h 327"/>
                  <a:gd name="T6" fmla="*/ 10 w 297"/>
                  <a:gd name="T7" fmla="*/ 309 h 327"/>
                  <a:gd name="T8" fmla="*/ 5 w 297"/>
                  <a:gd name="T9" fmla="*/ 296 h 327"/>
                  <a:gd name="T10" fmla="*/ 7 w 297"/>
                  <a:gd name="T11" fmla="*/ 284 h 327"/>
                  <a:gd name="T12" fmla="*/ 17 w 297"/>
                  <a:gd name="T13" fmla="*/ 274 h 327"/>
                  <a:gd name="T14" fmla="*/ 16 w 297"/>
                  <a:gd name="T15" fmla="*/ 249 h 327"/>
                  <a:gd name="T16" fmla="*/ 20 w 297"/>
                  <a:gd name="T17" fmla="*/ 263 h 327"/>
                  <a:gd name="T18" fmla="*/ 16 w 297"/>
                  <a:gd name="T19" fmla="*/ 249 h 327"/>
                  <a:gd name="T20" fmla="*/ 20 w 297"/>
                  <a:gd name="T21" fmla="*/ 237 h 327"/>
                  <a:gd name="T22" fmla="*/ 32 w 297"/>
                  <a:gd name="T23" fmla="*/ 229 h 327"/>
                  <a:gd name="T24" fmla="*/ 34 w 297"/>
                  <a:gd name="T25" fmla="*/ 203 h 327"/>
                  <a:gd name="T26" fmla="*/ 36 w 297"/>
                  <a:gd name="T27" fmla="*/ 218 h 327"/>
                  <a:gd name="T28" fmla="*/ 34 w 297"/>
                  <a:gd name="T29" fmla="*/ 203 h 327"/>
                  <a:gd name="T30" fmla="*/ 39 w 297"/>
                  <a:gd name="T31" fmla="*/ 192 h 327"/>
                  <a:gd name="T32" fmla="*/ 52 w 297"/>
                  <a:gd name="T33" fmla="*/ 185 h 327"/>
                  <a:gd name="T34" fmla="*/ 57 w 297"/>
                  <a:gd name="T35" fmla="*/ 161 h 327"/>
                  <a:gd name="T36" fmla="*/ 57 w 297"/>
                  <a:gd name="T37" fmla="*/ 175 h 327"/>
                  <a:gd name="T38" fmla="*/ 57 w 297"/>
                  <a:gd name="T39" fmla="*/ 161 h 327"/>
                  <a:gd name="T40" fmla="*/ 64 w 297"/>
                  <a:gd name="T41" fmla="*/ 150 h 327"/>
                  <a:gd name="T42" fmla="*/ 77 w 297"/>
                  <a:gd name="T43" fmla="*/ 145 h 327"/>
                  <a:gd name="T44" fmla="*/ 86 w 297"/>
                  <a:gd name="T45" fmla="*/ 122 h 327"/>
                  <a:gd name="T46" fmla="*/ 85 w 297"/>
                  <a:gd name="T47" fmla="*/ 136 h 327"/>
                  <a:gd name="T48" fmla="*/ 86 w 297"/>
                  <a:gd name="T49" fmla="*/ 122 h 327"/>
                  <a:gd name="T50" fmla="*/ 94 w 297"/>
                  <a:gd name="T51" fmla="*/ 113 h 327"/>
                  <a:gd name="T52" fmla="*/ 108 w 297"/>
                  <a:gd name="T53" fmla="*/ 109 h 327"/>
                  <a:gd name="T54" fmla="*/ 121 w 297"/>
                  <a:gd name="T55" fmla="*/ 87 h 327"/>
                  <a:gd name="T56" fmla="*/ 117 w 297"/>
                  <a:gd name="T57" fmla="*/ 101 h 327"/>
                  <a:gd name="T58" fmla="*/ 121 w 297"/>
                  <a:gd name="T59" fmla="*/ 87 h 327"/>
                  <a:gd name="T60" fmla="*/ 130 w 297"/>
                  <a:gd name="T61" fmla="*/ 79 h 327"/>
                  <a:gd name="T62" fmla="*/ 144 w 297"/>
                  <a:gd name="T63" fmla="*/ 78 h 327"/>
                  <a:gd name="T64" fmla="*/ 159 w 297"/>
                  <a:gd name="T65" fmla="*/ 58 h 327"/>
                  <a:gd name="T66" fmla="*/ 154 w 297"/>
                  <a:gd name="T67" fmla="*/ 71 h 327"/>
                  <a:gd name="T68" fmla="*/ 159 w 297"/>
                  <a:gd name="T69" fmla="*/ 58 h 327"/>
                  <a:gd name="T70" fmla="*/ 170 w 297"/>
                  <a:gd name="T71" fmla="*/ 51 h 327"/>
                  <a:gd name="T72" fmla="*/ 184 w 297"/>
                  <a:gd name="T73" fmla="*/ 52 h 327"/>
                  <a:gd name="T74" fmla="*/ 201 w 297"/>
                  <a:gd name="T75" fmla="*/ 33 h 327"/>
                  <a:gd name="T76" fmla="*/ 194 w 297"/>
                  <a:gd name="T77" fmla="*/ 46 h 327"/>
                  <a:gd name="T78" fmla="*/ 201 w 297"/>
                  <a:gd name="T79" fmla="*/ 33 h 327"/>
                  <a:gd name="T80" fmla="*/ 213 w 297"/>
                  <a:gd name="T81" fmla="*/ 28 h 327"/>
                  <a:gd name="T82" fmla="*/ 227 w 297"/>
                  <a:gd name="T83" fmla="*/ 30 h 327"/>
                  <a:gd name="T84" fmla="*/ 247 w 297"/>
                  <a:gd name="T85" fmla="*/ 14 h 327"/>
                  <a:gd name="T86" fmla="*/ 238 w 297"/>
                  <a:gd name="T87" fmla="*/ 26 h 327"/>
                  <a:gd name="T88" fmla="*/ 247 w 297"/>
                  <a:gd name="T89" fmla="*/ 14 h 327"/>
                  <a:gd name="T90" fmla="*/ 258 w 297"/>
                  <a:gd name="T91" fmla="*/ 10 h 327"/>
                  <a:gd name="T92" fmla="*/ 273 w 297"/>
                  <a:gd name="T93" fmla="*/ 14 h 327"/>
                  <a:gd name="T94" fmla="*/ 296 w 297"/>
                  <a:gd name="T95" fmla="*/ 0 h 327"/>
                  <a:gd name="T96" fmla="*/ 284 w 297"/>
                  <a:gd name="T97" fmla="*/ 11 h 327"/>
                  <a:gd name="T98" fmla="*/ 296 w 297"/>
                  <a:gd name="T99" fmla="*/ 8 h 327"/>
                  <a:gd name="T100" fmla="*/ 297 w 297"/>
                  <a:gd name="T101" fmla="*/ 8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7" h="327">
                    <a:moveTo>
                      <a:pt x="1" y="320"/>
                    </a:moveTo>
                    <a:cubicBezTo>
                      <a:pt x="0" y="326"/>
                      <a:pt x="0" y="326"/>
                      <a:pt x="0" y="326"/>
                    </a:cubicBezTo>
                    <a:cubicBezTo>
                      <a:pt x="8" y="327"/>
                      <a:pt x="8" y="327"/>
                      <a:pt x="8" y="327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" y="320"/>
                    </a:lnTo>
                    <a:close/>
                    <a:moveTo>
                      <a:pt x="5" y="296"/>
                    </a:moveTo>
                    <a:cubicBezTo>
                      <a:pt x="4" y="300"/>
                      <a:pt x="3" y="304"/>
                      <a:pt x="3" y="308"/>
                    </a:cubicBezTo>
                    <a:cubicBezTo>
                      <a:pt x="10" y="309"/>
                      <a:pt x="10" y="309"/>
                      <a:pt x="10" y="309"/>
                    </a:cubicBezTo>
                    <a:cubicBezTo>
                      <a:pt x="11" y="305"/>
                      <a:pt x="12" y="301"/>
                      <a:pt x="12" y="297"/>
                    </a:cubicBezTo>
                    <a:cubicBezTo>
                      <a:pt x="5" y="296"/>
                      <a:pt x="5" y="296"/>
                      <a:pt x="5" y="296"/>
                    </a:cubicBezTo>
                    <a:moveTo>
                      <a:pt x="10" y="272"/>
                    </a:moveTo>
                    <a:cubicBezTo>
                      <a:pt x="7" y="284"/>
                      <a:pt x="7" y="284"/>
                      <a:pt x="7" y="284"/>
                    </a:cubicBezTo>
                    <a:cubicBezTo>
                      <a:pt x="15" y="286"/>
                      <a:pt x="15" y="286"/>
                      <a:pt x="15" y="286"/>
                    </a:cubicBezTo>
                    <a:cubicBezTo>
                      <a:pt x="17" y="274"/>
                      <a:pt x="17" y="274"/>
                      <a:pt x="17" y="274"/>
                    </a:cubicBezTo>
                    <a:cubicBezTo>
                      <a:pt x="10" y="272"/>
                      <a:pt x="10" y="272"/>
                      <a:pt x="10" y="272"/>
                    </a:cubicBezTo>
                    <a:moveTo>
                      <a:pt x="16" y="249"/>
                    </a:moveTo>
                    <a:cubicBezTo>
                      <a:pt x="13" y="260"/>
                      <a:pt x="13" y="260"/>
                      <a:pt x="13" y="260"/>
                    </a:cubicBezTo>
                    <a:cubicBezTo>
                      <a:pt x="20" y="263"/>
                      <a:pt x="20" y="263"/>
                      <a:pt x="20" y="263"/>
                    </a:cubicBezTo>
                    <a:cubicBezTo>
                      <a:pt x="24" y="251"/>
                      <a:pt x="24" y="251"/>
                      <a:pt x="24" y="251"/>
                    </a:cubicBezTo>
                    <a:cubicBezTo>
                      <a:pt x="16" y="249"/>
                      <a:pt x="16" y="249"/>
                      <a:pt x="16" y="249"/>
                    </a:cubicBezTo>
                    <a:moveTo>
                      <a:pt x="24" y="226"/>
                    </a:moveTo>
                    <a:cubicBezTo>
                      <a:pt x="20" y="237"/>
                      <a:pt x="20" y="237"/>
                      <a:pt x="20" y="237"/>
                    </a:cubicBezTo>
                    <a:cubicBezTo>
                      <a:pt x="27" y="240"/>
                      <a:pt x="27" y="240"/>
                      <a:pt x="27" y="240"/>
                    </a:cubicBezTo>
                    <a:cubicBezTo>
                      <a:pt x="32" y="229"/>
                      <a:pt x="32" y="229"/>
                      <a:pt x="32" y="229"/>
                    </a:cubicBezTo>
                    <a:cubicBezTo>
                      <a:pt x="24" y="226"/>
                      <a:pt x="24" y="226"/>
                      <a:pt x="24" y="226"/>
                    </a:cubicBezTo>
                    <a:moveTo>
                      <a:pt x="34" y="203"/>
                    </a:moveTo>
                    <a:cubicBezTo>
                      <a:pt x="29" y="214"/>
                      <a:pt x="29" y="214"/>
                      <a:pt x="29" y="214"/>
                    </a:cubicBezTo>
                    <a:cubicBezTo>
                      <a:pt x="36" y="218"/>
                      <a:pt x="36" y="218"/>
                      <a:pt x="36" y="218"/>
                    </a:cubicBezTo>
                    <a:cubicBezTo>
                      <a:pt x="41" y="207"/>
                      <a:pt x="41" y="207"/>
                      <a:pt x="41" y="207"/>
                    </a:cubicBezTo>
                    <a:cubicBezTo>
                      <a:pt x="34" y="203"/>
                      <a:pt x="34" y="203"/>
                      <a:pt x="34" y="203"/>
                    </a:cubicBezTo>
                    <a:moveTo>
                      <a:pt x="44" y="182"/>
                    </a:moveTo>
                    <a:cubicBezTo>
                      <a:pt x="39" y="192"/>
                      <a:pt x="39" y="192"/>
                      <a:pt x="39" y="192"/>
                    </a:cubicBezTo>
                    <a:cubicBezTo>
                      <a:pt x="46" y="196"/>
                      <a:pt x="46" y="196"/>
                      <a:pt x="46" y="196"/>
                    </a:cubicBezTo>
                    <a:cubicBezTo>
                      <a:pt x="52" y="185"/>
                      <a:pt x="52" y="185"/>
                      <a:pt x="52" y="185"/>
                    </a:cubicBezTo>
                    <a:cubicBezTo>
                      <a:pt x="44" y="182"/>
                      <a:pt x="44" y="182"/>
                      <a:pt x="44" y="182"/>
                    </a:cubicBezTo>
                    <a:moveTo>
                      <a:pt x="57" y="161"/>
                    </a:moveTo>
                    <a:cubicBezTo>
                      <a:pt x="51" y="171"/>
                      <a:pt x="51" y="171"/>
                      <a:pt x="51" y="171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4" y="165"/>
                      <a:pt x="64" y="165"/>
                      <a:pt x="64" y="165"/>
                    </a:cubicBezTo>
                    <a:cubicBezTo>
                      <a:pt x="57" y="161"/>
                      <a:pt x="57" y="161"/>
                      <a:pt x="57" y="161"/>
                    </a:cubicBezTo>
                    <a:moveTo>
                      <a:pt x="71" y="141"/>
                    </a:moveTo>
                    <a:cubicBezTo>
                      <a:pt x="64" y="150"/>
                      <a:pt x="64" y="150"/>
                      <a:pt x="64" y="150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77" y="145"/>
                      <a:pt x="77" y="145"/>
                      <a:pt x="77" y="145"/>
                    </a:cubicBezTo>
                    <a:cubicBezTo>
                      <a:pt x="71" y="141"/>
                      <a:pt x="71" y="141"/>
                      <a:pt x="71" y="141"/>
                    </a:cubicBezTo>
                    <a:moveTo>
                      <a:pt x="86" y="122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92" y="127"/>
                      <a:pt x="92" y="127"/>
                      <a:pt x="92" y="127"/>
                    </a:cubicBezTo>
                    <a:cubicBezTo>
                      <a:pt x="86" y="122"/>
                      <a:pt x="86" y="122"/>
                      <a:pt x="86" y="122"/>
                    </a:cubicBezTo>
                    <a:moveTo>
                      <a:pt x="103" y="104"/>
                    </a:moveTo>
                    <a:cubicBezTo>
                      <a:pt x="94" y="113"/>
                      <a:pt x="94" y="113"/>
                      <a:pt x="94" y="113"/>
                    </a:cubicBezTo>
                    <a:cubicBezTo>
                      <a:pt x="100" y="118"/>
                      <a:pt x="100" y="118"/>
                      <a:pt x="100" y="118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103" y="104"/>
                      <a:pt x="103" y="104"/>
                      <a:pt x="103" y="104"/>
                    </a:cubicBezTo>
                    <a:moveTo>
                      <a:pt x="121" y="87"/>
                    </a:moveTo>
                    <a:cubicBezTo>
                      <a:pt x="112" y="95"/>
                      <a:pt x="112" y="95"/>
                      <a:pt x="112" y="95"/>
                    </a:cubicBez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1" y="87"/>
                      <a:pt x="121" y="87"/>
                      <a:pt x="121" y="87"/>
                    </a:cubicBezTo>
                    <a:moveTo>
                      <a:pt x="139" y="72"/>
                    </a:moveTo>
                    <a:cubicBezTo>
                      <a:pt x="130" y="79"/>
                      <a:pt x="130" y="79"/>
                      <a:pt x="130" y="79"/>
                    </a:cubicBezTo>
                    <a:cubicBezTo>
                      <a:pt x="135" y="86"/>
                      <a:pt x="135" y="86"/>
                      <a:pt x="135" y="86"/>
                    </a:cubicBezTo>
                    <a:cubicBezTo>
                      <a:pt x="144" y="78"/>
                      <a:pt x="144" y="78"/>
                      <a:pt x="144" y="78"/>
                    </a:cubicBezTo>
                    <a:cubicBezTo>
                      <a:pt x="139" y="72"/>
                      <a:pt x="139" y="72"/>
                      <a:pt x="139" y="72"/>
                    </a:cubicBezTo>
                    <a:moveTo>
                      <a:pt x="159" y="58"/>
                    </a:move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64" y="64"/>
                      <a:pt x="164" y="64"/>
                      <a:pt x="164" y="64"/>
                    </a:cubicBezTo>
                    <a:cubicBezTo>
                      <a:pt x="159" y="58"/>
                      <a:pt x="159" y="58"/>
                      <a:pt x="159" y="58"/>
                    </a:cubicBezTo>
                    <a:moveTo>
                      <a:pt x="180" y="45"/>
                    </a:moveTo>
                    <a:cubicBezTo>
                      <a:pt x="170" y="51"/>
                      <a:pt x="170" y="51"/>
                      <a:pt x="170" y="51"/>
                    </a:cubicBezTo>
                    <a:cubicBezTo>
                      <a:pt x="174" y="58"/>
                      <a:pt x="174" y="58"/>
                      <a:pt x="174" y="58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0" y="45"/>
                      <a:pt x="180" y="45"/>
                      <a:pt x="180" y="45"/>
                    </a:cubicBezTo>
                    <a:moveTo>
                      <a:pt x="201" y="33"/>
                    </a:moveTo>
                    <a:cubicBezTo>
                      <a:pt x="191" y="39"/>
                      <a:pt x="191" y="39"/>
                      <a:pt x="191" y="39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1" y="33"/>
                      <a:pt x="201" y="33"/>
                      <a:pt x="201" y="33"/>
                    </a:cubicBezTo>
                    <a:moveTo>
                      <a:pt x="224" y="23"/>
                    </a:moveTo>
                    <a:cubicBezTo>
                      <a:pt x="213" y="28"/>
                      <a:pt x="213" y="28"/>
                      <a:pt x="213" y="28"/>
                    </a:cubicBezTo>
                    <a:cubicBezTo>
                      <a:pt x="216" y="35"/>
                      <a:pt x="216" y="35"/>
                      <a:pt x="216" y="35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24" y="23"/>
                      <a:pt x="224" y="23"/>
                      <a:pt x="224" y="23"/>
                    </a:cubicBezTo>
                    <a:moveTo>
                      <a:pt x="247" y="14"/>
                    </a:moveTo>
                    <a:cubicBezTo>
                      <a:pt x="235" y="18"/>
                      <a:pt x="235" y="18"/>
                      <a:pt x="235" y="18"/>
                    </a:cubicBezTo>
                    <a:cubicBezTo>
                      <a:pt x="238" y="26"/>
                      <a:pt x="238" y="26"/>
                      <a:pt x="238" y="26"/>
                    </a:cubicBezTo>
                    <a:cubicBezTo>
                      <a:pt x="249" y="21"/>
                      <a:pt x="249" y="21"/>
                      <a:pt x="249" y="21"/>
                    </a:cubicBezTo>
                    <a:cubicBezTo>
                      <a:pt x="247" y="14"/>
                      <a:pt x="247" y="14"/>
                      <a:pt x="247" y="14"/>
                    </a:cubicBezTo>
                    <a:moveTo>
                      <a:pt x="270" y="6"/>
                    </a:moveTo>
                    <a:cubicBezTo>
                      <a:pt x="267" y="7"/>
                      <a:pt x="263" y="9"/>
                      <a:pt x="258" y="10"/>
                    </a:cubicBezTo>
                    <a:cubicBezTo>
                      <a:pt x="261" y="18"/>
                      <a:pt x="261" y="18"/>
                      <a:pt x="261" y="18"/>
                    </a:cubicBezTo>
                    <a:cubicBezTo>
                      <a:pt x="265" y="16"/>
                      <a:pt x="269" y="15"/>
                      <a:pt x="273" y="14"/>
                    </a:cubicBezTo>
                    <a:cubicBezTo>
                      <a:pt x="270" y="6"/>
                      <a:pt x="270" y="6"/>
                      <a:pt x="270" y="6"/>
                    </a:cubicBezTo>
                    <a:moveTo>
                      <a:pt x="296" y="0"/>
                    </a:moveTo>
                    <a:cubicBezTo>
                      <a:pt x="296" y="0"/>
                      <a:pt x="291" y="1"/>
                      <a:pt x="283" y="3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9" y="10"/>
                      <a:pt x="292" y="9"/>
                      <a:pt x="294" y="9"/>
                    </a:cubicBezTo>
                    <a:cubicBezTo>
                      <a:pt x="295" y="9"/>
                      <a:pt x="296" y="8"/>
                      <a:pt x="296" y="8"/>
                    </a:cubicBezTo>
                    <a:cubicBezTo>
                      <a:pt x="297" y="8"/>
                      <a:pt x="297" y="8"/>
                      <a:pt x="297" y="8"/>
                    </a:cubicBezTo>
                    <a:cubicBezTo>
                      <a:pt x="297" y="8"/>
                      <a:pt x="297" y="8"/>
                      <a:pt x="297" y="8"/>
                    </a:cubicBezTo>
                    <a:cubicBezTo>
                      <a:pt x="296" y="0"/>
                      <a:pt x="296" y="0"/>
                      <a:pt x="29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24" y="2419"/>
                <a:ext cx="368" cy="619"/>
              </a:xfrm>
              <a:custGeom>
                <a:avLst/>
                <a:gdLst>
                  <a:gd name="T0" fmla="*/ 216 w 226"/>
                  <a:gd name="T1" fmla="*/ 0 h 380"/>
                  <a:gd name="T2" fmla="*/ 161 w 226"/>
                  <a:gd name="T3" fmla="*/ 4 h 380"/>
                  <a:gd name="T4" fmla="*/ 0 w 226"/>
                  <a:gd name="T5" fmla="*/ 337 h 380"/>
                  <a:gd name="T6" fmla="*/ 34 w 226"/>
                  <a:gd name="T7" fmla="*/ 380 h 380"/>
                  <a:gd name="T8" fmla="*/ 216 w 226"/>
                  <a:gd name="T9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380">
                    <a:moveTo>
                      <a:pt x="216" y="0"/>
                    </a:moveTo>
                    <a:cubicBezTo>
                      <a:pt x="161" y="4"/>
                      <a:pt x="161" y="4"/>
                      <a:pt x="161" y="4"/>
                    </a:cubicBezTo>
                    <a:cubicBezTo>
                      <a:pt x="170" y="140"/>
                      <a:pt x="105" y="264"/>
                      <a:pt x="0" y="337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152" y="296"/>
                      <a:pt x="226" y="155"/>
                      <a:pt x="216" y="0"/>
                    </a:cubicBez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1" y="850"/>
                <a:ext cx="324" cy="592"/>
              </a:xfrm>
              <a:custGeom>
                <a:avLst/>
                <a:gdLst>
                  <a:gd name="T0" fmla="*/ 111 w 324"/>
                  <a:gd name="T1" fmla="*/ 581 h 592"/>
                  <a:gd name="T2" fmla="*/ 0 w 324"/>
                  <a:gd name="T3" fmla="*/ 148 h 592"/>
                  <a:gd name="T4" fmla="*/ 89 w 324"/>
                  <a:gd name="T5" fmla="*/ 114 h 592"/>
                  <a:gd name="T6" fmla="*/ 78 w 324"/>
                  <a:gd name="T7" fmla="*/ 22 h 592"/>
                  <a:gd name="T8" fmla="*/ 236 w 324"/>
                  <a:gd name="T9" fmla="*/ 0 h 592"/>
                  <a:gd name="T10" fmla="*/ 244 w 324"/>
                  <a:gd name="T11" fmla="*/ 92 h 592"/>
                  <a:gd name="T12" fmla="*/ 321 w 324"/>
                  <a:gd name="T13" fmla="*/ 81 h 592"/>
                  <a:gd name="T14" fmla="*/ 324 w 324"/>
                  <a:gd name="T15" fmla="*/ 592 h 592"/>
                  <a:gd name="T16" fmla="*/ 111 w 324"/>
                  <a:gd name="T17" fmla="*/ 58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" h="592">
                    <a:moveTo>
                      <a:pt x="111" y="581"/>
                    </a:moveTo>
                    <a:lnTo>
                      <a:pt x="0" y="148"/>
                    </a:lnTo>
                    <a:lnTo>
                      <a:pt x="89" y="114"/>
                    </a:lnTo>
                    <a:lnTo>
                      <a:pt x="78" y="22"/>
                    </a:lnTo>
                    <a:lnTo>
                      <a:pt x="236" y="0"/>
                    </a:lnTo>
                    <a:lnTo>
                      <a:pt x="244" y="92"/>
                    </a:lnTo>
                    <a:lnTo>
                      <a:pt x="321" y="81"/>
                    </a:lnTo>
                    <a:lnTo>
                      <a:pt x="324" y="592"/>
                    </a:lnTo>
                    <a:lnTo>
                      <a:pt x="111" y="581"/>
                    </a:lnTo>
                    <a:close/>
                  </a:path>
                </a:pathLst>
              </a:custGeom>
              <a:solidFill>
                <a:srgbClr val="BF83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06" y="853"/>
                <a:ext cx="234" cy="668"/>
              </a:xfrm>
              <a:custGeom>
                <a:avLst/>
                <a:gdLst>
                  <a:gd name="T0" fmla="*/ 88 w 144"/>
                  <a:gd name="T1" fmla="*/ 361 h 410"/>
                  <a:gd name="T2" fmla="*/ 144 w 144"/>
                  <a:gd name="T3" fmla="*/ 43 h 410"/>
                  <a:gd name="T4" fmla="*/ 0 w 144"/>
                  <a:gd name="T5" fmla="*/ 0 h 410"/>
                  <a:gd name="T6" fmla="*/ 25 w 144"/>
                  <a:gd name="T7" fmla="*/ 410 h 410"/>
                  <a:gd name="T8" fmla="*/ 88 w 144"/>
                  <a:gd name="T9" fmla="*/ 361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410">
                    <a:moveTo>
                      <a:pt x="88" y="361"/>
                    </a:moveTo>
                    <a:cubicBezTo>
                      <a:pt x="88" y="361"/>
                      <a:pt x="101" y="131"/>
                      <a:pt x="144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410"/>
                      <a:pt x="25" y="410"/>
                      <a:pt x="25" y="410"/>
                    </a:cubicBezTo>
                    <a:lnTo>
                      <a:pt x="88" y="361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15" y="990"/>
                <a:ext cx="256" cy="584"/>
              </a:xfrm>
              <a:custGeom>
                <a:avLst/>
                <a:gdLst>
                  <a:gd name="T0" fmla="*/ 240 w 256"/>
                  <a:gd name="T1" fmla="*/ 517 h 584"/>
                  <a:gd name="T2" fmla="*/ 256 w 256"/>
                  <a:gd name="T3" fmla="*/ 0 h 584"/>
                  <a:gd name="T4" fmla="*/ 0 w 256"/>
                  <a:gd name="T5" fmla="*/ 57 h 584"/>
                  <a:gd name="T6" fmla="*/ 122 w 256"/>
                  <a:gd name="T7" fmla="*/ 584 h 584"/>
                  <a:gd name="T8" fmla="*/ 240 w 256"/>
                  <a:gd name="T9" fmla="*/ 517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584">
                    <a:moveTo>
                      <a:pt x="240" y="517"/>
                    </a:moveTo>
                    <a:lnTo>
                      <a:pt x="256" y="0"/>
                    </a:lnTo>
                    <a:lnTo>
                      <a:pt x="0" y="57"/>
                    </a:lnTo>
                    <a:lnTo>
                      <a:pt x="122" y="584"/>
                    </a:lnTo>
                    <a:lnTo>
                      <a:pt x="240" y="517"/>
                    </a:lnTo>
                    <a:close/>
                  </a:path>
                </a:pathLst>
              </a:custGeom>
              <a:solidFill>
                <a:srgbClr val="0049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2" y="721"/>
                <a:ext cx="55" cy="221"/>
              </a:xfrm>
              <a:custGeom>
                <a:avLst/>
                <a:gdLst>
                  <a:gd name="T0" fmla="*/ 13 w 55"/>
                  <a:gd name="T1" fmla="*/ 221 h 221"/>
                  <a:gd name="T2" fmla="*/ 55 w 55"/>
                  <a:gd name="T3" fmla="*/ 3 h 221"/>
                  <a:gd name="T4" fmla="*/ 42 w 55"/>
                  <a:gd name="T5" fmla="*/ 0 h 221"/>
                  <a:gd name="T6" fmla="*/ 0 w 55"/>
                  <a:gd name="T7" fmla="*/ 218 h 221"/>
                  <a:gd name="T8" fmla="*/ 13 w 55"/>
                  <a:gd name="T9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21">
                    <a:moveTo>
                      <a:pt x="13" y="221"/>
                    </a:moveTo>
                    <a:lnTo>
                      <a:pt x="55" y="3"/>
                    </a:lnTo>
                    <a:lnTo>
                      <a:pt x="42" y="0"/>
                    </a:lnTo>
                    <a:lnTo>
                      <a:pt x="0" y="218"/>
                    </a:lnTo>
                    <a:lnTo>
                      <a:pt x="13" y="221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0" y="736"/>
                <a:ext cx="71" cy="53"/>
              </a:xfrm>
              <a:custGeom>
                <a:avLst/>
                <a:gdLst>
                  <a:gd name="T0" fmla="*/ 0 w 71"/>
                  <a:gd name="T1" fmla="*/ 11 h 53"/>
                  <a:gd name="T2" fmla="*/ 65 w 71"/>
                  <a:gd name="T3" fmla="*/ 53 h 53"/>
                  <a:gd name="T4" fmla="*/ 71 w 71"/>
                  <a:gd name="T5" fmla="*/ 44 h 53"/>
                  <a:gd name="T6" fmla="*/ 8 w 71"/>
                  <a:gd name="T7" fmla="*/ 0 h 53"/>
                  <a:gd name="T8" fmla="*/ 0 w 71"/>
                  <a:gd name="T9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53">
                    <a:moveTo>
                      <a:pt x="0" y="11"/>
                    </a:moveTo>
                    <a:lnTo>
                      <a:pt x="65" y="53"/>
                    </a:lnTo>
                    <a:lnTo>
                      <a:pt x="71" y="44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5" y="770"/>
                <a:ext cx="70" cy="52"/>
              </a:xfrm>
              <a:custGeom>
                <a:avLst/>
                <a:gdLst>
                  <a:gd name="T0" fmla="*/ 0 w 70"/>
                  <a:gd name="T1" fmla="*/ 11 h 52"/>
                  <a:gd name="T2" fmla="*/ 63 w 70"/>
                  <a:gd name="T3" fmla="*/ 52 h 52"/>
                  <a:gd name="T4" fmla="*/ 70 w 70"/>
                  <a:gd name="T5" fmla="*/ 40 h 52"/>
                  <a:gd name="T6" fmla="*/ 6 w 70"/>
                  <a:gd name="T7" fmla="*/ 0 h 52"/>
                  <a:gd name="T8" fmla="*/ 0 w 70"/>
                  <a:gd name="T9" fmla="*/ 1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52">
                    <a:moveTo>
                      <a:pt x="0" y="11"/>
                    </a:moveTo>
                    <a:lnTo>
                      <a:pt x="63" y="52"/>
                    </a:lnTo>
                    <a:lnTo>
                      <a:pt x="70" y="40"/>
                    </a:lnTo>
                    <a:lnTo>
                      <a:pt x="6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8" y="807"/>
                <a:ext cx="74" cy="57"/>
              </a:xfrm>
              <a:custGeom>
                <a:avLst/>
                <a:gdLst>
                  <a:gd name="T0" fmla="*/ 0 w 74"/>
                  <a:gd name="T1" fmla="*/ 12 h 57"/>
                  <a:gd name="T2" fmla="*/ 66 w 74"/>
                  <a:gd name="T3" fmla="*/ 57 h 57"/>
                  <a:gd name="T4" fmla="*/ 74 w 74"/>
                  <a:gd name="T5" fmla="*/ 46 h 57"/>
                  <a:gd name="T6" fmla="*/ 7 w 74"/>
                  <a:gd name="T7" fmla="*/ 0 h 57"/>
                  <a:gd name="T8" fmla="*/ 0 w 74"/>
                  <a:gd name="T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7">
                    <a:moveTo>
                      <a:pt x="0" y="12"/>
                    </a:moveTo>
                    <a:lnTo>
                      <a:pt x="66" y="57"/>
                    </a:lnTo>
                    <a:lnTo>
                      <a:pt x="74" y="46"/>
                    </a:lnTo>
                    <a:lnTo>
                      <a:pt x="7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79" y="2284"/>
                <a:ext cx="305" cy="155"/>
              </a:xfrm>
              <a:custGeom>
                <a:avLst/>
                <a:gdLst>
                  <a:gd name="T0" fmla="*/ 305 w 305"/>
                  <a:gd name="T1" fmla="*/ 153 h 155"/>
                  <a:gd name="T2" fmla="*/ 153 w 305"/>
                  <a:gd name="T3" fmla="*/ 0 h 155"/>
                  <a:gd name="T4" fmla="*/ 0 w 305"/>
                  <a:gd name="T5" fmla="*/ 153 h 155"/>
                  <a:gd name="T6" fmla="*/ 2 w 305"/>
                  <a:gd name="T7" fmla="*/ 153 h 155"/>
                  <a:gd name="T8" fmla="*/ 303 w 305"/>
                  <a:gd name="T9" fmla="*/ 155 h 155"/>
                  <a:gd name="T10" fmla="*/ 305 w 305"/>
                  <a:gd name="T11" fmla="*/ 15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155">
                    <a:moveTo>
                      <a:pt x="305" y="153"/>
                    </a:moveTo>
                    <a:lnTo>
                      <a:pt x="153" y="0"/>
                    </a:lnTo>
                    <a:lnTo>
                      <a:pt x="0" y="153"/>
                    </a:lnTo>
                    <a:lnTo>
                      <a:pt x="2" y="153"/>
                    </a:lnTo>
                    <a:lnTo>
                      <a:pt x="303" y="155"/>
                    </a:lnTo>
                    <a:lnTo>
                      <a:pt x="305" y="153"/>
                    </a:ln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8" y="299"/>
                <a:ext cx="549" cy="1389"/>
              </a:xfrm>
              <a:custGeom>
                <a:avLst/>
                <a:gdLst>
                  <a:gd name="T0" fmla="*/ 324 w 337"/>
                  <a:gd name="T1" fmla="*/ 0 h 853"/>
                  <a:gd name="T2" fmla="*/ 168 w 337"/>
                  <a:gd name="T3" fmla="*/ 127 h 853"/>
                  <a:gd name="T4" fmla="*/ 250 w 337"/>
                  <a:gd name="T5" fmla="*/ 129 h 853"/>
                  <a:gd name="T6" fmla="*/ 83 w 337"/>
                  <a:gd name="T7" fmla="*/ 508 h 853"/>
                  <a:gd name="T8" fmla="*/ 79 w 337"/>
                  <a:gd name="T9" fmla="*/ 516 h 853"/>
                  <a:gd name="T10" fmla="*/ 80 w 337"/>
                  <a:gd name="T11" fmla="*/ 516 h 853"/>
                  <a:gd name="T12" fmla="*/ 80 w 337"/>
                  <a:gd name="T13" fmla="*/ 517 h 853"/>
                  <a:gd name="T14" fmla="*/ 93 w 337"/>
                  <a:gd name="T15" fmla="*/ 522 h 853"/>
                  <a:gd name="T16" fmla="*/ 135 w 337"/>
                  <a:gd name="T17" fmla="*/ 544 h 853"/>
                  <a:gd name="T18" fmla="*/ 0 w 337"/>
                  <a:gd name="T19" fmla="*/ 839 h 853"/>
                  <a:gd name="T20" fmla="*/ 29 w 337"/>
                  <a:gd name="T21" fmla="*/ 853 h 853"/>
                  <a:gd name="T22" fmla="*/ 172 w 337"/>
                  <a:gd name="T23" fmla="*/ 542 h 853"/>
                  <a:gd name="T24" fmla="*/ 178 w 337"/>
                  <a:gd name="T25" fmla="*/ 530 h 853"/>
                  <a:gd name="T26" fmla="*/ 178 w 337"/>
                  <a:gd name="T27" fmla="*/ 530 h 853"/>
                  <a:gd name="T28" fmla="*/ 178 w 337"/>
                  <a:gd name="T29" fmla="*/ 529 h 853"/>
                  <a:gd name="T30" fmla="*/ 149 w 337"/>
                  <a:gd name="T31" fmla="*/ 515 h 853"/>
                  <a:gd name="T32" fmla="*/ 120 w 337"/>
                  <a:gd name="T33" fmla="*/ 500 h 853"/>
                  <a:gd name="T34" fmla="*/ 278 w 337"/>
                  <a:gd name="T35" fmla="*/ 140 h 853"/>
                  <a:gd name="T36" fmla="*/ 337 w 337"/>
                  <a:gd name="T37" fmla="*/ 201 h 853"/>
                  <a:gd name="T38" fmla="*/ 324 w 337"/>
                  <a:gd name="T39" fmla="*/ 0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853">
                    <a:moveTo>
                      <a:pt x="324" y="0"/>
                    </a:moveTo>
                    <a:cubicBezTo>
                      <a:pt x="274" y="57"/>
                      <a:pt x="228" y="103"/>
                      <a:pt x="168" y="127"/>
                    </a:cubicBezTo>
                    <a:cubicBezTo>
                      <a:pt x="192" y="137"/>
                      <a:pt x="214" y="135"/>
                      <a:pt x="250" y="129"/>
                    </a:cubicBezTo>
                    <a:cubicBezTo>
                      <a:pt x="83" y="508"/>
                      <a:pt x="83" y="508"/>
                      <a:pt x="83" y="508"/>
                    </a:cubicBezTo>
                    <a:cubicBezTo>
                      <a:pt x="79" y="516"/>
                      <a:pt x="79" y="516"/>
                      <a:pt x="79" y="516"/>
                    </a:cubicBezTo>
                    <a:cubicBezTo>
                      <a:pt x="80" y="516"/>
                      <a:pt x="80" y="516"/>
                      <a:pt x="80" y="516"/>
                    </a:cubicBezTo>
                    <a:cubicBezTo>
                      <a:pt x="80" y="517"/>
                      <a:pt x="80" y="517"/>
                      <a:pt x="80" y="517"/>
                    </a:cubicBezTo>
                    <a:cubicBezTo>
                      <a:pt x="93" y="522"/>
                      <a:pt x="93" y="522"/>
                      <a:pt x="93" y="522"/>
                    </a:cubicBezTo>
                    <a:cubicBezTo>
                      <a:pt x="135" y="544"/>
                      <a:pt x="135" y="544"/>
                      <a:pt x="135" y="544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29" y="853"/>
                      <a:pt x="29" y="853"/>
                      <a:pt x="29" y="853"/>
                    </a:cubicBezTo>
                    <a:cubicBezTo>
                      <a:pt x="172" y="542"/>
                      <a:pt x="172" y="542"/>
                      <a:pt x="172" y="542"/>
                    </a:cubicBezTo>
                    <a:cubicBezTo>
                      <a:pt x="178" y="530"/>
                      <a:pt x="178" y="530"/>
                      <a:pt x="178" y="530"/>
                    </a:cubicBezTo>
                    <a:cubicBezTo>
                      <a:pt x="178" y="530"/>
                      <a:pt x="178" y="530"/>
                      <a:pt x="178" y="530"/>
                    </a:cubicBezTo>
                    <a:cubicBezTo>
                      <a:pt x="178" y="529"/>
                      <a:pt x="178" y="529"/>
                      <a:pt x="178" y="529"/>
                    </a:cubicBezTo>
                    <a:cubicBezTo>
                      <a:pt x="149" y="515"/>
                      <a:pt x="149" y="515"/>
                      <a:pt x="149" y="515"/>
                    </a:cubicBezTo>
                    <a:cubicBezTo>
                      <a:pt x="120" y="500"/>
                      <a:pt x="120" y="500"/>
                      <a:pt x="120" y="500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99" y="172"/>
                      <a:pt x="311" y="187"/>
                      <a:pt x="337" y="201"/>
                    </a:cubicBezTo>
                    <a:cubicBezTo>
                      <a:pt x="316" y="138"/>
                      <a:pt x="315" y="75"/>
                      <a:pt x="324" y="0"/>
                    </a:cubicBez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6" y="1424"/>
                <a:ext cx="808" cy="1069"/>
              </a:xfrm>
              <a:custGeom>
                <a:avLst/>
                <a:gdLst>
                  <a:gd name="T0" fmla="*/ 496 w 496"/>
                  <a:gd name="T1" fmla="*/ 633 h 656"/>
                  <a:gd name="T2" fmla="*/ 473 w 496"/>
                  <a:gd name="T3" fmla="*/ 656 h 656"/>
                  <a:gd name="T4" fmla="*/ 22 w 496"/>
                  <a:gd name="T5" fmla="*/ 656 h 656"/>
                  <a:gd name="T6" fmla="*/ 0 w 496"/>
                  <a:gd name="T7" fmla="*/ 633 h 656"/>
                  <a:gd name="T8" fmla="*/ 0 w 496"/>
                  <a:gd name="T9" fmla="*/ 22 h 656"/>
                  <a:gd name="T10" fmla="*/ 22 w 496"/>
                  <a:gd name="T11" fmla="*/ 0 h 656"/>
                  <a:gd name="T12" fmla="*/ 473 w 496"/>
                  <a:gd name="T13" fmla="*/ 0 h 656"/>
                  <a:gd name="T14" fmla="*/ 496 w 496"/>
                  <a:gd name="T15" fmla="*/ 22 h 656"/>
                  <a:gd name="T16" fmla="*/ 496 w 496"/>
                  <a:gd name="T17" fmla="*/ 633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656">
                    <a:moveTo>
                      <a:pt x="496" y="633"/>
                    </a:moveTo>
                    <a:cubicBezTo>
                      <a:pt x="496" y="646"/>
                      <a:pt x="486" y="656"/>
                      <a:pt x="473" y="656"/>
                    </a:cubicBezTo>
                    <a:cubicBezTo>
                      <a:pt x="22" y="656"/>
                      <a:pt x="22" y="656"/>
                      <a:pt x="22" y="656"/>
                    </a:cubicBezTo>
                    <a:cubicBezTo>
                      <a:pt x="10" y="656"/>
                      <a:pt x="0" y="646"/>
                      <a:pt x="0" y="63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473" y="0"/>
                      <a:pt x="473" y="0"/>
                      <a:pt x="473" y="0"/>
                    </a:cubicBezTo>
                    <a:cubicBezTo>
                      <a:pt x="486" y="0"/>
                      <a:pt x="496" y="10"/>
                      <a:pt x="496" y="22"/>
                    </a:cubicBezTo>
                    <a:lnTo>
                      <a:pt x="496" y="633"/>
                    </a:ln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7" y="1454"/>
                <a:ext cx="764" cy="1009"/>
              </a:xfrm>
              <a:custGeom>
                <a:avLst/>
                <a:gdLst>
                  <a:gd name="T0" fmla="*/ 469 w 469"/>
                  <a:gd name="T1" fmla="*/ 598 h 620"/>
                  <a:gd name="T2" fmla="*/ 448 w 469"/>
                  <a:gd name="T3" fmla="*/ 620 h 620"/>
                  <a:gd name="T4" fmla="*/ 22 w 469"/>
                  <a:gd name="T5" fmla="*/ 620 h 620"/>
                  <a:gd name="T6" fmla="*/ 0 w 469"/>
                  <a:gd name="T7" fmla="*/ 598 h 620"/>
                  <a:gd name="T8" fmla="*/ 0 w 469"/>
                  <a:gd name="T9" fmla="*/ 21 h 620"/>
                  <a:gd name="T10" fmla="*/ 22 w 469"/>
                  <a:gd name="T11" fmla="*/ 0 h 620"/>
                  <a:gd name="T12" fmla="*/ 448 w 469"/>
                  <a:gd name="T13" fmla="*/ 0 h 620"/>
                  <a:gd name="T14" fmla="*/ 469 w 469"/>
                  <a:gd name="T15" fmla="*/ 21 h 620"/>
                  <a:gd name="T16" fmla="*/ 469 w 469"/>
                  <a:gd name="T17" fmla="*/ 598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9" h="620">
                    <a:moveTo>
                      <a:pt x="469" y="598"/>
                    </a:moveTo>
                    <a:cubicBezTo>
                      <a:pt x="469" y="610"/>
                      <a:pt x="459" y="620"/>
                      <a:pt x="448" y="620"/>
                    </a:cubicBezTo>
                    <a:cubicBezTo>
                      <a:pt x="22" y="620"/>
                      <a:pt x="22" y="620"/>
                      <a:pt x="22" y="620"/>
                    </a:cubicBezTo>
                    <a:cubicBezTo>
                      <a:pt x="10" y="620"/>
                      <a:pt x="0" y="610"/>
                      <a:pt x="0" y="598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2" y="0"/>
                    </a:cubicBezTo>
                    <a:cubicBezTo>
                      <a:pt x="448" y="0"/>
                      <a:pt x="448" y="0"/>
                      <a:pt x="448" y="0"/>
                    </a:cubicBezTo>
                    <a:cubicBezTo>
                      <a:pt x="459" y="0"/>
                      <a:pt x="469" y="9"/>
                      <a:pt x="469" y="21"/>
                    </a:cubicBezTo>
                    <a:lnTo>
                      <a:pt x="469" y="598"/>
                    </a:lnTo>
                    <a:close/>
                  </a:path>
                </a:pathLst>
              </a:custGeom>
              <a:solidFill>
                <a:srgbClr val="FF2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4" y="1503"/>
                <a:ext cx="652" cy="169"/>
              </a:xfrm>
              <a:custGeom>
                <a:avLst/>
                <a:gdLst>
                  <a:gd name="T0" fmla="*/ 400 w 400"/>
                  <a:gd name="T1" fmla="*/ 83 h 104"/>
                  <a:gd name="T2" fmla="*/ 377 w 400"/>
                  <a:gd name="T3" fmla="*/ 104 h 104"/>
                  <a:gd name="T4" fmla="*/ 22 w 400"/>
                  <a:gd name="T5" fmla="*/ 104 h 104"/>
                  <a:gd name="T6" fmla="*/ 0 w 400"/>
                  <a:gd name="T7" fmla="*/ 83 h 104"/>
                  <a:gd name="T8" fmla="*/ 0 w 400"/>
                  <a:gd name="T9" fmla="*/ 21 h 104"/>
                  <a:gd name="T10" fmla="*/ 22 w 400"/>
                  <a:gd name="T11" fmla="*/ 0 h 104"/>
                  <a:gd name="T12" fmla="*/ 377 w 400"/>
                  <a:gd name="T13" fmla="*/ 0 h 104"/>
                  <a:gd name="T14" fmla="*/ 400 w 400"/>
                  <a:gd name="T15" fmla="*/ 21 h 104"/>
                  <a:gd name="T16" fmla="*/ 400 w 400"/>
                  <a:gd name="T17" fmla="*/ 8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104">
                    <a:moveTo>
                      <a:pt x="400" y="83"/>
                    </a:moveTo>
                    <a:cubicBezTo>
                      <a:pt x="400" y="95"/>
                      <a:pt x="390" y="104"/>
                      <a:pt x="377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10" y="104"/>
                      <a:pt x="0" y="95"/>
                      <a:pt x="0" y="8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2" y="0"/>
                    </a:cubicBezTo>
                    <a:cubicBezTo>
                      <a:pt x="377" y="0"/>
                      <a:pt x="377" y="0"/>
                      <a:pt x="377" y="0"/>
                    </a:cubicBezTo>
                    <a:cubicBezTo>
                      <a:pt x="390" y="0"/>
                      <a:pt x="400" y="9"/>
                      <a:pt x="400" y="21"/>
                    </a:cubicBezTo>
                    <a:lnTo>
                      <a:pt x="400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7" y="1807"/>
                <a:ext cx="92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24" y="1807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1" y="1807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98" y="1807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35" y="1807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7" y="1970"/>
                <a:ext cx="92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24" y="1970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1" y="1970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98" y="1970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35" y="1970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7" y="2133"/>
                <a:ext cx="92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24" y="2133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1" y="2133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98" y="2133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35" y="2133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7" y="2296"/>
                <a:ext cx="92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24" y="2296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1" y="2296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98" y="2296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35" y="2296"/>
                <a:ext cx="91" cy="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96" y="1519"/>
                <a:ext cx="76" cy="142"/>
              </a:xfrm>
              <a:custGeom>
                <a:avLst/>
                <a:gdLst>
                  <a:gd name="T0" fmla="*/ 38 w 47"/>
                  <a:gd name="T1" fmla="*/ 53 h 87"/>
                  <a:gd name="T2" fmla="*/ 35 w 47"/>
                  <a:gd name="T3" fmla="*/ 51 h 87"/>
                  <a:gd name="T4" fmla="*/ 31 w 47"/>
                  <a:gd name="T5" fmla="*/ 51 h 87"/>
                  <a:gd name="T6" fmla="*/ 32 w 47"/>
                  <a:gd name="T7" fmla="*/ 62 h 87"/>
                  <a:gd name="T8" fmla="*/ 34 w 47"/>
                  <a:gd name="T9" fmla="*/ 61 h 87"/>
                  <a:gd name="T10" fmla="*/ 37 w 47"/>
                  <a:gd name="T11" fmla="*/ 59 h 87"/>
                  <a:gd name="T12" fmla="*/ 39 w 47"/>
                  <a:gd name="T13" fmla="*/ 56 h 87"/>
                  <a:gd name="T14" fmla="*/ 38 w 47"/>
                  <a:gd name="T15" fmla="*/ 53 h 87"/>
                  <a:gd name="T16" fmla="*/ 21 w 47"/>
                  <a:gd name="T17" fmla="*/ 41 h 87"/>
                  <a:gd name="T18" fmla="*/ 21 w 47"/>
                  <a:gd name="T19" fmla="*/ 36 h 87"/>
                  <a:gd name="T20" fmla="*/ 21 w 47"/>
                  <a:gd name="T21" fmla="*/ 32 h 87"/>
                  <a:gd name="T22" fmla="*/ 20 w 47"/>
                  <a:gd name="T23" fmla="*/ 27 h 87"/>
                  <a:gd name="T24" fmla="*/ 20 w 47"/>
                  <a:gd name="T25" fmla="*/ 23 h 87"/>
                  <a:gd name="T26" fmla="*/ 18 w 47"/>
                  <a:gd name="T27" fmla="*/ 23 h 87"/>
                  <a:gd name="T28" fmla="*/ 15 w 47"/>
                  <a:gd name="T29" fmla="*/ 26 h 87"/>
                  <a:gd name="T30" fmla="*/ 13 w 47"/>
                  <a:gd name="T31" fmla="*/ 31 h 87"/>
                  <a:gd name="T32" fmla="*/ 13 w 47"/>
                  <a:gd name="T33" fmla="*/ 37 h 87"/>
                  <a:gd name="T34" fmla="*/ 16 w 47"/>
                  <a:gd name="T35" fmla="*/ 40 h 87"/>
                  <a:gd name="T36" fmla="*/ 17 w 47"/>
                  <a:gd name="T37" fmla="*/ 41 h 87"/>
                  <a:gd name="T38" fmla="*/ 19 w 47"/>
                  <a:gd name="T39" fmla="*/ 41 h 87"/>
                  <a:gd name="T40" fmla="*/ 20 w 47"/>
                  <a:gd name="T41" fmla="*/ 41 h 87"/>
                  <a:gd name="T42" fmla="*/ 21 w 47"/>
                  <a:gd name="T43" fmla="*/ 41 h 87"/>
                  <a:gd name="T44" fmla="*/ 46 w 47"/>
                  <a:gd name="T45" fmla="*/ 52 h 87"/>
                  <a:gd name="T46" fmla="*/ 47 w 47"/>
                  <a:gd name="T47" fmla="*/ 58 h 87"/>
                  <a:gd name="T48" fmla="*/ 44 w 47"/>
                  <a:gd name="T49" fmla="*/ 64 h 87"/>
                  <a:gd name="T50" fmla="*/ 33 w 47"/>
                  <a:gd name="T51" fmla="*/ 73 h 87"/>
                  <a:gd name="T52" fmla="*/ 36 w 47"/>
                  <a:gd name="T53" fmla="*/ 87 h 87"/>
                  <a:gd name="T54" fmla="*/ 24 w 47"/>
                  <a:gd name="T55" fmla="*/ 87 h 87"/>
                  <a:gd name="T56" fmla="*/ 25 w 47"/>
                  <a:gd name="T57" fmla="*/ 74 h 87"/>
                  <a:gd name="T58" fmla="*/ 7 w 47"/>
                  <a:gd name="T59" fmla="*/ 77 h 87"/>
                  <a:gd name="T60" fmla="*/ 8 w 47"/>
                  <a:gd name="T61" fmla="*/ 59 h 87"/>
                  <a:gd name="T62" fmla="*/ 23 w 47"/>
                  <a:gd name="T63" fmla="*/ 64 h 87"/>
                  <a:gd name="T64" fmla="*/ 22 w 47"/>
                  <a:gd name="T65" fmla="*/ 50 h 87"/>
                  <a:gd name="T66" fmla="*/ 10 w 47"/>
                  <a:gd name="T67" fmla="*/ 46 h 87"/>
                  <a:gd name="T68" fmla="*/ 2 w 47"/>
                  <a:gd name="T69" fmla="*/ 35 h 87"/>
                  <a:gd name="T70" fmla="*/ 20 w 47"/>
                  <a:gd name="T71" fmla="*/ 15 h 87"/>
                  <a:gd name="T72" fmla="*/ 15 w 47"/>
                  <a:gd name="T73" fmla="*/ 1 h 87"/>
                  <a:gd name="T74" fmla="*/ 29 w 47"/>
                  <a:gd name="T75" fmla="*/ 1 h 87"/>
                  <a:gd name="T76" fmla="*/ 29 w 47"/>
                  <a:gd name="T77" fmla="*/ 14 h 87"/>
                  <a:gd name="T78" fmla="*/ 43 w 47"/>
                  <a:gd name="T79" fmla="*/ 13 h 87"/>
                  <a:gd name="T80" fmla="*/ 42 w 47"/>
                  <a:gd name="T81" fmla="*/ 23 h 87"/>
                  <a:gd name="T82" fmla="*/ 28 w 47"/>
                  <a:gd name="T83" fmla="*/ 20 h 87"/>
                  <a:gd name="T84" fmla="*/ 30 w 47"/>
                  <a:gd name="T85" fmla="*/ 42 h 87"/>
                  <a:gd name="T86" fmla="*/ 34 w 47"/>
                  <a:gd name="T87" fmla="*/ 42 h 87"/>
                  <a:gd name="T88" fmla="*/ 39 w 47"/>
                  <a:gd name="T89" fmla="*/ 43 h 87"/>
                  <a:gd name="T90" fmla="*/ 43 w 47"/>
                  <a:gd name="T91" fmla="*/ 46 h 87"/>
                  <a:gd name="T92" fmla="*/ 46 w 47"/>
                  <a:gd name="T93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87">
                    <a:moveTo>
                      <a:pt x="38" y="53"/>
                    </a:moveTo>
                    <a:cubicBezTo>
                      <a:pt x="37" y="52"/>
                      <a:pt x="36" y="51"/>
                      <a:pt x="35" y="51"/>
                    </a:cubicBezTo>
                    <a:cubicBezTo>
                      <a:pt x="33" y="51"/>
                      <a:pt x="32" y="51"/>
                      <a:pt x="31" y="51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2"/>
                      <a:pt x="34" y="61"/>
                    </a:cubicBezTo>
                    <a:cubicBezTo>
                      <a:pt x="35" y="61"/>
                      <a:pt x="36" y="60"/>
                      <a:pt x="37" y="59"/>
                    </a:cubicBezTo>
                    <a:cubicBezTo>
                      <a:pt x="38" y="58"/>
                      <a:pt x="38" y="57"/>
                      <a:pt x="39" y="56"/>
                    </a:cubicBezTo>
                    <a:cubicBezTo>
                      <a:pt x="39" y="55"/>
                      <a:pt x="39" y="54"/>
                      <a:pt x="38" y="53"/>
                    </a:cubicBezTo>
                    <a:close/>
                    <a:moveTo>
                      <a:pt x="21" y="41"/>
                    </a:moveTo>
                    <a:cubicBezTo>
                      <a:pt x="21" y="39"/>
                      <a:pt x="21" y="38"/>
                      <a:pt x="21" y="36"/>
                    </a:cubicBezTo>
                    <a:cubicBezTo>
                      <a:pt x="21" y="35"/>
                      <a:pt x="21" y="33"/>
                      <a:pt x="21" y="32"/>
                    </a:cubicBezTo>
                    <a:cubicBezTo>
                      <a:pt x="21" y="31"/>
                      <a:pt x="21" y="29"/>
                      <a:pt x="20" y="27"/>
                    </a:cubicBezTo>
                    <a:cubicBezTo>
                      <a:pt x="20" y="26"/>
                      <a:pt x="20" y="24"/>
                      <a:pt x="2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ubicBezTo>
                      <a:pt x="14" y="28"/>
                      <a:pt x="13" y="30"/>
                      <a:pt x="13" y="31"/>
                    </a:cubicBezTo>
                    <a:cubicBezTo>
                      <a:pt x="13" y="33"/>
                      <a:pt x="13" y="35"/>
                      <a:pt x="13" y="37"/>
                    </a:cubicBezTo>
                    <a:cubicBezTo>
                      <a:pt x="14" y="38"/>
                      <a:pt x="15" y="39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1"/>
                      <a:pt x="18" y="41"/>
                      <a:pt x="19" y="41"/>
                    </a:cubicBezTo>
                    <a:cubicBezTo>
                      <a:pt x="19" y="41"/>
                      <a:pt x="20" y="41"/>
                      <a:pt x="20" y="41"/>
                    </a:cubicBezTo>
                    <a:cubicBezTo>
                      <a:pt x="21" y="41"/>
                      <a:pt x="21" y="41"/>
                      <a:pt x="21" y="41"/>
                    </a:cubicBezTo>
                    <a:moveTo>
                      <a:pt x="46" y="52"/>
                    </a:moveTo>
                    <a:cubicBezTo>
                      <a:pt x="47" y="54"/>
                      <a:pt x="47" y="56"/>
                      <a:pt x="47" y="58"/>
                    </a:cubicBezTo>
                    <a:cubicBezTo>
                      <a:pt x="46" y="60"/>
                      <a:pt x="45" y="62"/>
                      <a:pt x="44" y="64"/>
                    </a:cubicBezTo>
                    <a:cubicBezTo>
                      <a:pt x="41" y="67"/>
                      <a:pt x="34" y="69"/>
                      <a:pt x="33" y="73"/>
                    </a:cubicBezTo>
                    <a:cubicBezTo>
                      <a:pt x="31" y="76"/>
                      <a:pt x="34" y="85"/>
                      <a:pt x="36" y="87"/>
                    </a:cubicBezTo>
                    <a:cubicBezTo>
                      <a:pt x="32" y="86"/>
                      <a:pt x="28" y="85"/>
                      <a:pt x="24" y="87"/>
                    </a:cubicBezTo>
                    <a:cubicBezTo>
                      <a:pt x="25" y="82"/>
                      <a:pt x="24" y="79"/>
                      <a:pt x="25" y="74"/>
                    </a:cubicBezTo>
                    <a:cubicBezTo>
                      <a:pt x="19" y="73"/>
                      <a:pt x="11" y="71"/>
                      <a:pt x="7" y="77"/>
                    </a:cubicBezTo>
                    <a:cubicBezTo>
                      <a:pt x="7" y="71"/>
                      <a:pt x="8" y="65"/>
                      <a:pt x="8" y="59"/>
                    </a:cubicBezTo>
                    <a:cubicBezTo>
                      <a:pt x="13" y="62"/>
                      <a:pt x="17" y="64"/>
                      <a:pt x="23" y="64"/>
                    </a:cubicBezTo>
                    <a:cubicBezTo>
                      <a:pt x="23" y="61"/>
                      <a:pt x="24" y="52"/>
                      <a:pt x="22" y="50"/>
                    </a:cubicBezTo>
                    <a:cubicBezTo>
                      <a:pt x="20" y="46"/>
                      <a:pt x="13" y="48"/>
                      <a:pt x="10" y="46"/>
                    </a:cubicBezTo>
                    <a:cubicBezTo>
                      <a:pt x="6" y="44"/>
                      <a:pt x="3" y="40"/>
                      <a:pt x="2" y="35"/>
                    </a:cubicBezTo>
                    <a:cubicBezTo>
                      <a:pt x="0" y="22"/>
                      <a:pt x="8" y="15"/>
                      <a:pt x="20" y="15"/>
                    </a:cubicBezTo>
                    <a:cubicBezTo>
                      <a:pt x="20" y="13"/>
                      <a:pt x="19" y="0"/>
                      <a:pt x="15" y="1"/>
                    </a:cubicBezTo>
                    <a:cubicBezTo>
                      <a:pt x="19" y="0"/>
                      <a:pt x="25" y="1"/>
                      <a:pt x="29" y="1"/>
                    </a:cubicBezTo>
                    <a:cubicBezTo>
                      <a:pt x="28" y="5"/>
                      <a:pt x="27" y="10"/>
                      <a:pt x="29" y="14"/>
                    </a:cubicBezTo>
                    <a:cubicBezTo>
                      <a:pt x="33" y="15"/>
                      <a:pt x="39" y="16"/>
                      <a:pt x="43" y="13"/>
                    </a:cubicBezTo>
                    <a:cubicBezTo>
                      <a:pt x="43" y="16"/>
                      <a:pt x="43" y="19"/>
                      <a:pt x="42" y="23"/>
                    </a:cubicBezTo>
                    <a:cubicBezTo>
                      <a:pt x="42" y="22"/>
                      <a:pt x="29" y="20"/>
                      <a:pt x="28" y="20"/>
                    </a:cubicBezTo>
                    <a:cubicBezTo>
                      <a:pt x="28" y="20"/>
                      <a:pt x="30" y="40"/>
                      <a:pt x="30" y="42"/>
                    </a:cubicBezTo>
                    <a:cubicBezTo>
                      <a:pt x="31" y="42"/>
                      <a:pt x="33" y="42"/>
                      <a:pt x="34" y="42"/>
                    </a:cubicBezTo>
                    <a:cubicBezTo>
                      <a:pt x="36" y="42"/>
                      <a:pt x="38" y="43"/>
                      <a:pt x="39" y="43"/>
                    </a:cubicBezTo>
                    <a:cubicBezTo>
                      <a:pt x="40" y="44"/>
                      <a:pt x="42" y="45"/>
                      <a:pt x="43" y="46"/>
                    </a:cubicBezTo>
                    <a:cubicBezTo>
                      <a:pt x="44" y="47"/>
                      <a:pt x="45" y="49"/>
                      <a:pt x="46" y="52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992" y="1519"/>
                <a:ext cx="76" cy="142"/>
              </a:xfrm>
              <a:custGeom>
                <a:avLst/>
                <a:gdLst>
                  <a:gd name="T0" fmla="*/ 38 w 47"/>
                  <a:gd name="T1" fmla="*/ 53 h 87"/>
                  <a:gd name="T2" fmla="*/ 34 w 47"/>
                  <a:gd name="T3" fmla="*/ 51 h 87"/>
                  <a:gd name="T4" fmla="*/ 31 w 47"/>
                  <a:gd name="T5" fmla="*/ 51 h 87"/>
                  <a:gd name="T6" fmla="*/ 32 w 47"/>
                  <a:gd name="T7" fmla="*/ 62 h 87"/>
                  <a:gd name="T8" fmla="*/ 34 w 47"/>
                  <a:gd name="T9" fmla="*/ 61 h 87"/>
                  <a:gd name="T10" fmla="*/ 37 w 47"/>
                  <a:gd name="T11" fmla="*/ 59 h 87"/>
                  <a:gd name="T12" fmla="*/ 38 w 47"/>
                  <a:gd name="T13" fmla="*/ 56 h 87"/>
                  <a:gd name="T14" fmla="*/ 38 w 47"/>
                  <a:gd name="T15" fmla="*/ 53 h 87"/>
                  <a:gd name="T16" fmla="*/ 21 w 47"/>
                  <a:gd name="T17" fmla="*/ 41 h 87"/>
                  <a:gd name="T18" fmla="*/ 21 w 47"/>
                  <a:gd name="T19" fmla="*/ 36 h 87"/>
                  <a:gd name="T20" fmla="*/ 21 w 47"/>
                  <a:gd name="T21" fmla="*/ 32 h 87"/>
                  <a:gd name="T22" fmla="*/ 20 w 47"/>
                  <a:gd name="T23" fmla="*/ 27 h 87"/>
                  <a:gd name="T24" fmla="*/ 20 w 47"/>
                  <a:gd name="T25" fmla="*/ 23 h 87"/>
                  <a:gd name="T26" fmla="*/ 18 w 47"/>
                  <a:gd name="T27" fmla="*/ 23 h 87"/>
                  <a:gd name="T28" fmla="*/ 15 w 47"/>
                  <a:gd name="T29" fmla="*/ 26 h 87"/>
                  <a:gd name="T30" fmla="*/ 13 w 47"/>
                  <a:gd name="T31" fmla="*/ 31 h 87"/>
                  <a:gd name="T32" fmla="*/ 13 w 47"/>
                  <a:gd name="T33" fmla="*/ 37 h 87"/>
                  <a:gd name="T34" fmla="*/ 16 w 47"/>
                  <a:gd name="T35" fmla="*/ 40 h 87"/>
                  <a:gd name="T36" fmla="*/ 17 w 47"/>
                  <a:gd name="T37" fmla="*/ 41 h 87"/>
                  <a:gd name="T38" fmla="*/ 19 w 47"/>
                  <a:gd name="T39" fmla="*/ 41 h 87"/>
                  <a:gd name="T40" fmla="*/ 20 w 47"/>
                  <a:gd name="T41" fmla="*/ 41 h 87"/>
                  <a:gd name="T42" fmla="*/ 21 w 47"/>
                  <a:gd name="T43" fmla="*/ 41 h 87"/>
                  <a:gd name="T44" fmla="*/ 46 w 47"/>
                  <a:gd name="T45" fmla="*/ 52 h 87"/>
                  <a:gd name="T46" fmla="*/ 46 w 47"/>
                  <a:gd name="T47" fmla="*/ 58 h 87"/>
                  <a:gd name="T48" fmla="*/ 43 w 47"/>
                  <a:gd name="T49" fmla="*/ 64 h 87"/>
                  <a:gd name="T50" fmla="*/ 32 w 47"/>
                  <a:gd name="T51" fmla="*/ 73 h 87"/>
                  <a:gd name="T52" fmla="*/ 36 w 47"/>
                  <a:gd name="T53" fmla="*/ 87 h 87"/>
                  <a:gd name="T54" fmla="*/ 23 w 47"/>
                  <a:gd name="T55" fmla="*/ 87 h 87"/>
                  <a:gd name="T56" fmla="*/ 24 w 47"/>
                  <a:gd name="T57" fmla="*/ 74 h 87"/>
                  <a:gd name="T58" fmla="*/ 7 w 47"/>
                  <a:gd name="T59" fmla="*/ 77 h 87"/>
                  <a:gd name="T60" fmla="*/ 8 w 47"/>
                  <a:gd name="T61" fmla="*/ 59 h 87"/>
                  <a:gd name="T62" fmla="*/ 23 w 47"/>
                  <a:gd name="T63" fmla="*/ 64 h 87"/>
                  <a:gd name="T64" fmla="*/ 22 w 47"/>
                  <a:gd name="T65" fmla="*/ 50 h 87"/>
                  <a:gd name="T66" fmla="*/ 9 w 47"/>
                  <a:gd name="T67" fmla="*/ 46 h 87"/>
                  <a:gd name="T68" fmla="*/ 2 w 47"/>
                  <a:gd name="T69" fmla="*/ 35 h 87"/>
                  <a:gd name="T70" fmla="*/ 20 w 47"/>
                  <a:gd name="T71" fmla="*/ 15 h 87"/>
                  <a:gd name="T72" fmla="*/ 15 w 47"/>
                  <a:gd name="T73" fmla="*/ 1 h 87"/>
                  <a:gd name="T74" fmla="*/ 29 w 47"/>
                  <a:gd name="T75" fmla="*/ 1 h 87"/>
                  <a:gd name="T76" fmla="*/ 28 w 47"/>
                  <a:gd name="T77" fmla="*/ 14 h 87"/>
                  <a:gd name="T78" fmla="*/ 42 w 47"/>
                  <a:gd name="T79" fmla="*/ 13 h 87"/>
                  <a:gd name="T80" fmla="*/ 42 w 47"/>
                  <a:gd name="T81" fmla="*/ 23 h 87"/>
                  <a:gd name="T82" fmla="*/ 28 w 47"/>
                  <a:gd name="T83" fmla="*/ 20 h 87"/>
                  <a:gd name="T84" fmla="*/ 30 w 47"/>
                  <a:gd name="T85" fmla="*/ 42 h 87"/>
                  <a:gd name="T86" fmla="*/ 34 w 47"/>
                  <a:gd name="T87" fmla="*/ 42 h 87"/>
                  <a:gd name="T88" fmla="*/ 39 w 47"/>
                  <a:gd name="T89" fmla="*/ 43 h 87"/>
                  <a:gd name="T90" fmla="*/ 43 w 47"/>
                  <a:gd name="T91" fmla="*/ 46 h 87"/>
                  <a:gd name="T92" fmla="*/ 46 w 47"/>
                  <a:gd name="T93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87">
                    <a:moveTo>
                      <a:pt x="38" y="53"/>
                    </a:moveTo>
                    <a:cubicBezTo>
                      <a:pt x="37" y="52"/>
                      <a:pt x="36" y="51"/>
                      <a:pt x="34" y="51"/>
                    </a:cubicBezTo>
                    <a:cubicBezTo>
                      <a:pt x="33" y="51"/>
                      <a:pt x="32" y="51"/>
                      <a:pt x="31" y="51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3" y="62"/>
                      <a:pt x="34" y="61"/>
                    </a:cubicBezTo>
                    <a:cubicBezTo>
                      <a:pt x="35" y="61"/>
                      <a:pt x="36" y="60"/>
                      <a:pt x="37" y="59"/>
                    </a:cubicBezTo>
                    <a:cubicBezTo>
                      <a:pt x="38" y="58"/>
                      <a:pt x="38" y="57"/>
                      <a:pt x="38" y="56"/>
                    </a:cubicBezTo>
                    <a:cubicBezTo>
                      <a:pt x="39" y="55"/>
                      <a:pt x="38" y="54"/>
                      <a:pt x="38" y="53"/>
                    </a:cubicBezTo>
                    <a:close/>
                    <a:moveTo>
                      <a:pt x="21" y="41"/>
                    </a:moveTo>
                    <a:cubicBezTo>
                      <a:pt x="21" y="39"/>
                      <a:pt x="21" y="38"/>
                      <a:pt x="21" y="36"/>
                    </a:cubicBezTo>
                    <a:cubicBezTo>
                      <a:pt x="21" y="35"/>
                      <a:pt x="21" y="33"/>
                      <a:pt x="21" y="32"/>
                    </a:cubicBezTo>
                    <a:cubicBezTo>
                      <a:pt x="20" y="31"/>
                      <a:pt x="20" y="29"/>
                      <a:pt x="20" y="27"/>
                    </a:cubicBezTo>
                    <a:cubicBezTo>
                      <a:pt x="20" y="26"/>
                      <a:pt x="20" y="24"/>
                      <a:pt x="2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5" y="25"/>
                      <a:pt x="15" y="26"/>
                    </a:cubicBezTo>
                    <a:cubicBezTo>
                      <a:pt x="14" y="28"/>
                      <a:pt x="13" y="30"/>
                      <a:pt x="13" y="31"/>
                    </a:cubicBezTo>
                    <a:cubicBezTo>
                      <a:pt x="12" y="33"/>
                      <a:pt x="13" y="35"/>
                      <a:pt x="13" y="37"/>
                    </a:cubicBezTo>
                    <a:cubicBezTo>
                      <a:pt x="13" y="38"/>
                      <a:pt x="14" y="39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1"/>
                      <a:pt x="18" y="41"/>
                      <a:pt x="19" y="41"/>
                    </a:cubicBezTo>
                    <a:cubicBezTo>
                      <a:pt x="19" y="41"/>
                      <a:pt x="20" y="41"/>
                      <a:pt x="20" y="41"/>
                    </a:cubicBezTo>
                    <a:cubicBezTo>
                      <a:pt x="20" y="41"/>
                      <a:pt x="21" y="41"/>
                      <a:pt x="21" y="41"/>
                    </a:cubicBezTo>
                    <a:moveTo>
                      <a:pt x="46" y="52"/>
                    </a:moveTo>
                    <a:cubicBezTo>
                      <a:pt x="47" y="54"/>
                      <a:pt x="47" y="56"/>
                      <a:pt x="46" y="58"/>
                    </a:cubicBezTo>
                    <a:cubicBezTo>
                      <a:pt x="46" y="60"/>
                      <a:pt x="45" y="62"/>
                      <a:pt x="43" y="64"/>
                    </a:cubicBezTo>
                    <a:cubicBezTo>
                      <a:pt x="41" y="67"/>
                      <a:pt x="34" y="69"/>
                      <a:pt x="32" y="73"/>
                    </a:cubicBezTo>
                    <a:cubicBezTo>
                      <a:pt x="31" y="76"/>
                      <a:pt x="33" y="85"/>
                      <a:pt x="36" y="87"/>
                    </a:cubicBezTo>
                    <a:cubicBezTo>
                      <a:pt x="31" y="86"/>
                      <a:pt x="27" y="85"/>
                      <a:pt x="23" y="87"/>
                    </a:cubicBezTo>
                    <a:cubicBezTo>
                      <a:pt x="25" y="82"/>
                      <a:pt x="24" y="79"/>
                      <a:pt x="24" y="74"/>
                    </a:cubicBezTo>
                    <a:cubicBezTo>
                      <a:pt x="19" y="73"/>
                      <a:pt x="11" y="71"/>
                      <a:pt x="7" y="77"/>
                    </a:cubicBezTo>
                    <a:cubicBezTo>
                      <a:pt x="7" y="71"/>
                      <a:pt x="7" y="65"/>
                      <a:pt x="8" y="59"/>
                    </a:cubicBezTo>
                    <a:cubicBezTo>
                      <a:pt x="13" y="62"/>
                      <a:pt x="17" y="64"/>
                      <a:pt x="23" y="64"/>
                    </a:cubicBezTo>
                    <a:cubicBezTo>
                      <a:pt x="23" y="61"/>
                      <a:pt x="24" y="52"/>
                      <a:pt x="22" y="50"/>
                    </a:cubicBezTo>
                    <a:cubicBezTo>
                      <a:pt x="20" y="46"/>
                      <a:pt x="13" y="48"/>
                      <a:pt x="9" y="46"/>
                    </a:cubicBezTo>
                    <a:cubicBezTo>
                      <a:pt x="5" y="44"/>
                      <a:pt x="2" y="40"/>
                      <a:pt x="2" y="35"/>
                    </a:cubicBezTo>
                    <a:cubicBezTo>
                      <a:pt x="0" y="22"/>
                      <a:pt x="8" y="15"/>
                      <a:pt x="20" y="15"/>
                    </a:cubicBezTo>
                    <a:cubicBezTo>
                      <a:pt x="19" y="13"/>
                      <a:pt x="18" y="0"/>
                      <a:pt x="15" y="1"/>
                    </a:cubicBezTo>
                    <a:cubicBezTo>
                      <a:pt x="18" y="0"/>
                      <a:pt x="25" y="1"/>
                      <a:pt x="29" y="1"/>
                    </a:cubicBezTo>
                    <a:cubicBezTo>
                      <a:pt x="28" y="5"/>
                      <a:pt x="27" y="10"/>
                      <a:pt x="28" y="14"/>
                    </a:cubicBezTo>
                    <a:cubicBezTo>
                      <a:pt x="33" y="15"/>
                      <a:pt x="39" y="16"/>
                      <a:pt x="42" y="13"/>
                    </a:cubicBezTo>
                    <a:cubicBezTo>
                      <a:pt x="42" y="16"/>
                      <a:pt x="43" y="19"/>
                      <a:pt x="42" y="23"/>
                    </a:cubicBezTo>
                    <a:cubicBezTo>
                      <a:pt x="42" y="22"/>
                      <a:pt x="29" y="20"/>
                      <a:pt x="28" y="20"/>
                    </a:cubicBezTo>
                    <a:cubicBezTo>
                      <a:pt x="28" y="20"/>
                      <a:pt x="30" y="40"/>
                      <a:pt x="30" y="42"/>
                    </a:cubicBezTo>
                    <a:cubicBezTo>
                      <a:pt x="31" y="42"/>
                      <a:pt x="33" y="42"/>
                      <a:pt x="34" y="42"/>
                    </a:cubicBezTo>
                    <a:cubicBezTo>
                      <a:pt x="36" y="42"/>
                      <a:pt x="37" y="43"/>
                      <a:pt x="39" y="43"/>
                    </a:cubicBezTo>
                    <a:cubicBezTo>
                      <a:pt x="40" y="44"/>
                      <a:pt x="42" y="45"/>
                      <a:pt x="43" y="46"/>
                    </a:cubicBezTo>
                    <a:cubicBezTo>
                      <a:pt x="44" y="47"/>
                      <a:pt x="45" y="49"/>
                      <a:pt x="46" y="52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88" y="1519"/>
                <a:ext cx="76" cy="142"/>
              </a:xfrm>
              <a:custGeom>
                <a:avLst/>
                <a:gdLst>
                  <a:gd name="T0" fmla="*/ 38 w 47"/>
                  <a:gd name="T1" fmla="*/ 53 h 87"/>
                  <a:gd name="T2" fmla="*/ 34 w 47"/>
                  <a:gd name="T3" fmla="*/ 51 h 87"/>
                  <a:gd name="T4" fmla="*/ 30 w 47"/>
                  <a:gd name="T5" fmla="*/ 51 h 87"/>
                  <a:gd name="T6" fmla="*/ 31 w 47"/>
                  <a:gd name="T7" fmla="*/ 62 h 87"/>
                  <a:gd name="T8" fmla="*/ 34 w 47"/>
                  <a:gd name="T9" fmla="*/ 61 h 87"/>
                  <a:gd name="T10" fmla="*/ 37 w 47"/>
                  <a:gd name="T11" fmla="*/ 59 h 87"/>
                  <a:gd name="T12" fmla="*/ 38 w 47"/>
                  <a:gd name="T13" fmla="*/ 56 h 87"/>
                  <a:gd name="T14" fmla="*/ 38 w 47"/>
                  <a:gd name="T15" fmla="*/ 53 h 87"/>
                  <a:gd name="T16" fmla="*/ 21 w 47"/>
                  <a:gd name="T17" fmla="*/ 41 h 87"/>
                  <a:gd name="T18" fmla="*/ 21 w 47"/>
                  <a:gd name="T19" fmla="*/ 36 h 87"/>
                  <a:gd name="T20" fmla="*/ 20 w 47"/>
                  <a:gd name="T21" fmla="*/ 32 h 87"/>
                  <a:gd name="T22" fmla="*/ 20 w 47"/>
                  <a:gd name="T23" fmla="*/ 27 h 87"/>
                  <a:gd name="T24" fmla="*/ 19 w 47"/>
                  <a:gd name="T25" fmla="*/ 23 h 87"/>
                  <a:gd name="T26" fmla="*/ 18 w 47"/>
                  <a:gd name="T27" fmla="*/ 23 h 87"/>
                  <a:gd name="T28" fmla="*/ 14 w 47"/>
                  <a:gd name="T29" fmla="*/ 26 h 87"/>
                  <a:gd name="T30" fmla="*/ 12 w 47"/>
                  <a:gd name="T31" fmla="*/ 31 h 87"/>
                  <a:gd name="T32" fmla="*/ 13 w 47"/>
                  <a:gd name="T33" fmla="*/ 37 h 87"/>
                  <a:gd name="T34" fmla="*/ 15 w 47"/>
                  <a:gd name="T35" fmla="*/ 40 h 87"/>
                  <a:gd name="T36" fmla="*/ 17 w 47"/>
                  <a:gd name="T37" fmla="*/ 41 h 87"/>
                  <a:gd name="T38" fmla="*/ 18 w 47"/>
                  <a:gd name="T39" fmla="*/ 41 h 87"/>
                  <a:gd name="T40" fmla="*/ 20 w 47"/>
                  <a:gd name="T41" fmla="*/ 41 h 87"/>
                  <a:gd name="T42" fmla="*/ 21 w 47"/>
                  <a:gd name="T43" fmla="*/ 41 h 87"/>
                  <a:gd name="T44" fmla="*/ 46 w 47"/>
                  <a:gd name="T45" fmla="*/ 52 h 87"/>
                  <a:gd name="T46" fmla="*/ 46 w 47"/>
                  <a:gd name="T47" fmla="*/ 58 h 87"/>
                  <a:gd name="T48" fmla="*/ 43 w 47"/>
                  <a:gd name="T49" fmla="*/ 64 h 87"/>
                  <a:gd name="T50" fmla="*/ 32 w 47"/>
                  <a:gd name="T51" fmla="*/ 73 h 87"/>
                  <a:gd name="T52" fmla="*/ 35 w 47"/>
                  <a:gd name="T53" fmla="*/ 87 h 87"/>
                  <a:gd name="T54" fmla="*/ 23 w 47"/>
                  <a:gd name="T55" fmla="*/ 87 h 87"/>
                  <a:gd name="T56" fmla="*/ 24 w 47"/>
                  <a:gd name="T57" fmla="*/ 74 h 87"/>
                  <a:gd name="T58" fmla="*/ 7 w 47"/>
                  <a:gd name="T59" fmla="*/ 77 h 87"/>
                  <a:gd name="T60" fmla="*/ 7 w 47"/>
                  <a:gd name="T61" fmla="*/ 59 h 87"/>
                  <a:gd name="T62" fmla="*/ 23 w 47"/>
                  <a:gd name="T63" fmla="*/ 64 h 87"/>
                  <a:gd name="T64" fmla="*/ 22 w 47"/>
                  <a:gd name="T65" fmla="*/ 50 h 87"/>
                  <a:gd name="T66" fmla="*/ 9 w 47"/>
                  <a:gd name="T67" fmla="*/ 46 h 87"/>
                  <a:gd name="T68" fmla="*/ 2 w 47"/>
                  <a:gd name="T69" fmla="*/ 35 h 87"/>
                  <a:gd name="T70" fmla="*/ 19 w 47"/>
                  <a:gd name="T71" fmla="*/ 15 h 87"/>
                  <a:gd name="T72" fmla="*/ 15 w 47"/>
                  <a:gd name="T73" fmla="*/ 1 h 87"/>
                  <a:gd name="T74" fmla="*/ 28 w 47"/>
                  <a:gd name="T75" fmla="*/ 1 h 87"/>
                  <a:gd name="T76" fmla="*/ 28 w 47"/>
                  <a:gd name="T77" fmla="*/ 14 h 87"/>
                  <a:gd name="T78" fmla="*/ 42 w 47"/>
                  <a:gd name="T79" fmla="*/ 13 h 87"/>
                  <a:gd name="T80" fmla="*/ 42 w 47"/>
                  <a:gd name="T81" fmla="*/ 23 h 87"/>
                  <a:gd name="T82" fmla="*/ 27 w 47"/>
                  <a:gd name="T83" fmla="*/ 20 h 87"/>
                  <a:gd name="T84" fmla="*/ 29 w 47"/>
                  <a:gd name="T85" fmla="*/ 42 h 87"/>
                  <a:gd name="T86" fmla="*/ 34 w 47"/>
                  <a:gd name="T87" fmla="*/ 42 h 87"/>
                  <a:gd name="T88" fmla="*/ 38 w 47"/>
                  <a:gd name="T89" fmla="*/ 43 h 87"/>
                  <a:gd name="T90" fmla="*/ 42 w 47"/>
                  <a:gd name="T91" fmla="*/ 46 h 87"/>
                  <a:gd name="T92" fmla="*/ 46 w 47"/>
                  <a:gd name="T93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87">
                    <a:moveTo>
                      <a:pt x="38" y="53"/>
                    </a:moveTo>
                    <a:cubicBezTo>
                      <a:pt x="37" y="52"/>
                      <a:pt x="35" y="51"/>
                      <a:pt x="34" y="51"/>
                    </a:cubicBezTo>
                    <a:cubicBezTo>
                      <a:pt x="33" y="51"/>
                      <a:pt x="31" y="51"/>
                      <a:pt x="30" y="51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2" y="62"/>
                      <a:pt x="33" y="62"/>
                      <a:pt x="34" y="61"/>
                    </a:cubicBezTo>
                    <a:cubicBezTo>
                      <a:pt x="35" y="61"/>
                      <a:pt x="36" y="60"/>
                      <a:pt x="37" y="59"/>
                    </a:cubicBezTo>
                    <a:cubicBezTo>
                      <a:pt x="37" y="58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lose/>
                    <a:moveTo>
                      <a:pt x="21" y="41"/>
                    </a:moveTo>
                    <a:cubicBezTo>
                      <a:pt x="21" y="39"/>
                      <a:pt x="21" y="38"/>
                      <a:pt x="21" y="36"/>
                    </a:cubicBezTo>
                    <a:cubicBezTo>
                      <a:pt x="20" y="35"/>
                      <a:pt x="20" y="33"/>
                      <a:pt x="20" y="32"/>
                    </a:cubicBezTo>
                    <a:cubicBezTo>
                      <a:pt x="20" y="31"/>
                      <a:pt x="20" y="29"/>
                      <a:pt x="20" y="27"/>
                    </a:cubicBezTo>
                    <a:cubicBezTo>
                      <a:pt x="20" y="26"/>
                      <a:pt x="20" y="24"/>
                      <a:pt x="19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6" y="24"/>
                      <a:pt x="15" y="25"/>
                      <a:pt x="14" y="26"/>
                    </a:cubicBezTo>
                    <a:cubicBezTo>
                      <a:pt x="13" y="28"/>
                      <a:pt x="13" y="30"/>
                      <a:pt x="12" y="31"/>
                    </a:cubicBezTo>
                    <a:cubicBezTo>
                      <a:pt x="12" y="33"/>
                      <a:pt x="12" y="35"/>
                      <a:pt x="13" y="37"/>
                    </a:cubicBezTo>
                    <a:cubicBezTo>
                      <a:pt x="13" y="38"/>
                      <a:pt x="14" y="39"/>
                      <a:pt x="15" y="40"/>
                    </a:cubicBezTo>
                    <a:cubicBezTo>
                      <a:pt x="16" y="40"/>
                      <a:pt x="16" y="40"/>
                      <a:pt x="17" y="41"/>
                    </a:cubicBezTo>
                    <a:cubicBezTo>
                      <a:pt x="17" y="41"/>
                      <a:pt x="18" y="41"/>
                      <a:pt x="18" y="41"/>
                    </a:cubicBezTo>
                    <a:cubicBezTo>
                      <a:pt x="19" y="41"/>
                      <a:pt x="19" y="41"/>
                      <a:pt x="20" y="41"/>
                    </a:cubicBezTo>
                    <a:cubicBezTo>
                      <a:pt x="20" y="41"/>
                      <a:pt x="20" y="41"/>
                      <a:pt x="21" y="41"/>
                    </a:cubicBezTo>
                    <a:moveTo>
                      <a:pt x="46" y="52"/>
                    </a:moveTo>
                    <a:cubicBezTo>
                      <a:pt x="47" y="54"/>
                      <a:pt x="47" y="56"/>
                      <a:pt x="46" y="58"/>
                    </a:cubicBezTo>
                    <a:cubicBezTo>
                      <a:pt x="46" y="60"/>
                      <a:pt x="45" y="62"/>
                      <a:pt x="43" y="64"/>
                    </a:cubicBezTo>
                    <a:cubicBezTo>
                      <a:pt x="41" y="67"/>
                      <a:pt x="34" y="69"/>
                      <a:pt x="32" y="73"/>
                    </a:cubicBezTo>
                    <a:cubicBezTo>
                      <a:pt x="31" y="76"/>
                      <a:pt x="33" y="85"/>
                      <a:pt x="35" y="87"/>
                    </a:cubicBezTo>
                    <a:cubicBezTo>
                      <a:pt x="31" y="86"/>
                      <a:pt x="27" y="85"/>
                      <a:pt x="23" y="87"/>
                    </a:cubicBezTo>
                    <a:cubicBezTo>
                      <a:pt x="25" y="82"/>
                      <a:pt x="24" y="79"/>
                      <a:pt x="24" y="74"/>
                    </a:cubicBezTo>
                    <a:cubicBezTo>
                      <a:pt x="19" y="73"/>
                      <a:pt x="10" y="71"/>
                      <a:pt x="7" y="77"/>
                    </a:cubicBezTo>
                    <a:cubicBezTo>
                      <a:pt x="7" y="71"/>
                      <a:pt x="7" y="65"/>
                      <a:pt x="7" y="59"/>
                    </a:cubicBezTo>
                    <a:cubicBezTo>
                      <a:pt x="12" y="62"/>
                      <a:pt x="16" y="64"/>
                      <a:pt x="23" y="64"/>
                    </a:cubicBezTo>
                    <a:cubicBezTo>
                      <a:pt x="22" y="61"/>
                      <a:pt x="23" y="52"/>
                      <a:pt x="22" y="50"/>
                    </a:cubicBezTo>
                    <a:cubicBezTo>
                      <a:pt x="19" y="46"/>
                      <a:pt x="12" y="48"/>
                      <a:pt x="9" y="46"/>
                    </a:cubicBezTo>
                    <a:cubicBezTo>
                      <a:pt x="5" y="44"/>
                      <a:pt x="2" y="40"/>
                      <a:pt x="2" y="35"/>
                    </a:cubicBezTo>
                    <a:cubicBezTo>
                      <a:pt x="0" y="22"/>
                      <a:pt x="7" y="15"/>
                      <a:pt x="19" y="15"/>
                    </a:cubicBezTo>
                    <a:cubicBezTo>
                      <a:pt x="19" y="13"/>
                      <a:pt x="18" y="0"/>
                      <a:pt x="15" y="1"/>
                    </a:cubicBezTo>
                    <a:cubicBezTo>
                      <a:pt x="18" y="0"/>
                      <a:pt x="25" y="1"/>
                      <a:pt x="28" y="1"/>
                    </a:cubicBezTo>
                    <a:cubicBezTo>
                      <a:pt x="27" y="5"/>
                      <a:pt x="27" y="10"/>
                      <a:pt x="28" y="14"/>
                    </a:cubicBezTo>
                    <a:cubicBezTo>
                      <a:pt x="33" y="15"/>
                      <a:pt x="38" y="16"/>
                      <a:pt x="42" y="13"/>
                    </a:cubicBezTo>
                    <a:cubicBezTo>
                      <a:pt x="42" y="16"/>
                      <a:pt x="42" y="19"/>
                      <a:pt x="42" y="23"/>
                    </a:cubicBezTo>
                    <a:cubicBezTo>
                      <a:pt x="42" y="22"/>
                      <a:pt x="29" y="20"/>
                      <a:pt x="27" y="20"/>
                    </a:cubicBezTo>
                    <a:cubicBezTo>
                      <a:pt x="28" y="20"/>
                      <a:pt x="29" y="40"/>
                      <a:pt x="29" y="42"/>
                    </a:cubicBezTo>
                    <a:cubicBezTo>
                      <a:pt x="31" y="42"/>
                      <a:pt x="32" y="42"/>
                      <a:pt x="34" y="42"/>
                    </a:cubicBezTo>
                    <a:cubicBezTo>
                      <a:pt x="35" y="42"/>
                      <a:pt x="37" y="43"/>
                      <a:pt x="38" y="43"/>
                    </a:cubicBezTo>
                    <a:cubicBezTo>
                      <a:pt x="40" y="44"/>
                      <a:pt x="41" y="45"/>
                      <a:pt x="42" y="46"/>
                    </a:cubicBezTo>
                    <a:cubicBezTo>
                      <a:pt x="44" y="47"/>
                      <a:pt x="45" y="49"/>
                      <a:pt x="46" y="52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82" y="1519"/>
                <a:ext cx="77" cy="142"/>
              </a:xfrm>
              <a:custGeom>
                <a:avLst/>
                <a:gdLst>
                  <a:gd name="T0" fmla="*/ 38 w 47"/>
                  <a:gd name="T1" fmla="*/ 53 h 87"/>
                  <a:gd name="T2" fmla="*/ 35 w 47"/>
                  <a:gd name="T3" fmla="*/ 51 h 87"/>
                  <a:gd name="T4" fmla="*/ 31 w 47"/>
                  <a:gd name="T5" fmla="*/ 51 h 87"/>
                  <a:gd name="T6" fmla="*/ 32 w 47"/>
                  <a:gd name="T7" fmla="*/ 62 h 87"/>
                  <a:gd name="T8" fmla="*/ 35 w 47"/>
                  <a:gd name="T9" fmla="*/ 61 h 87"/>
                  <a:gd name="T10" fmla="*/ 37 w 47"/>
                  <a:gd name="T11" fmla="*/ 59 h 87"/>
                  <a:gd name="T12" fmla="*/ 39 w 47"/>
                  <a:gd name="T13" fmla="*/ 56 h 87"/>
                  <a:gd name="T14" fmla="*/ 38 w 47"/>
                  <a:gd name="T15" fmla="*/ 53 h 87"/>
                  <a:gd name="T16" fmla="*/ 21 w 47"/>
                  <a:gd name="T17" fmla="*/ 41 h 87"/>
                  <a:gd name="T18" fmla="*/ 21 w 47"/>
                  <a:gd name="T19" fmla="*/ 36 h 87"/>
                  <a:gd name="T20" fmla="*/ 21 w 47"/>
                  <a:gd name="T21" fmla="*/ 32 h 87"/>
                  <a:gd name="T22" fmla="*/ 21 w 47"/>
                  <a:gd name="T23" fmla="*/ 27 h 87"/>
                  <a:gd name="T24" fmla="*/ 20 w 47"/>
                  <a:gd name="T25" fmla="*/ 23 h 87"/>
                  <a:gd name="T26" fmla="*/ 19 w 47"/>
                  <a:gd name="T27" fmla="*/ 23 h 87"/>
                  <a:gd name="T28" fmla="*/ 15 w 47"/>
                  <a:gd name="T29" fmla="*/ 26 h 87"/>
                  <a:gd name="T30" fmla="*/ 13 w 47"/>
                  <a:gd name="T31" fmla="*/ 31 h 87"/>
                  <a:gd name="T32" fmla="*/ 13 w 47"/>
                  <a:gd name="T33" fmla="*/ 37 h 87"/>
                  <a:gd name="T34" fmla="*/ 16 w 47"/>
                  <a:gd name="T35" fmla="*/ 40 h 87"/>
                  <a:gd name="T36" fmla="*/ 18 w 47"/>
                  <a:gd name="T37" fmla="*/ 41 h 87"/>
                  <a:gd name="T38" fmla="*/ 19 w 47"/>
                  <a:gd name="T39" fmla="*/ 41 h 87"/>
                  <a:gd name="T40" fmla="*/ 20 w 47"/>
                  <a:gd name="T41" fmla="*/ 41 h 87"/>
                  <a:gd name="T42" fmla="*/ 21 w 47"/>
                  <a:gd name="T43" fmla="*/ 41 h 87"/>
                  <a:gd name="T44" fmla="*/ 47 w 47"/>
                  <a:gd name="T45" fmla="*/ 52 h 87"/>
                  <a:gd name="T46" fmla="*/ 47 w 47"/>
                  <a:gd name="T47" fmla="*/ 58 h 87"/>
                  <a:gd name="T48" fmla="*/ 44 w 47"/>
                  <a:gd name="T49" fmla="*/ 64 h 87"/>
                  <a:gd name="T50" fmla="*/ 33 w 47"/>
                  <a:gd name="T51" fmla="*/ 73 h 87"/>
                  <a:gd name="T52" fmla="*/ 36 w 47"/>
                  <a:gd name="T53" fmla="*/ 87 h 87"/>
                  <a:gd name="T54" fmla="*/ 24 w 47"/>
                  <a:gd name="T55" fmla="*/ 87 h 87"/>
                  <a:gd name="T56" fmla="*/ 25 w 47"/>
                  <a:gd name="T57" fmla="*/ 74 h 87"/>
                  <a:gd name="T58" fmla="*/ 8 w 47"/>
                  <a:gd name="T59" fmla="*/ 77 h 87"/>
                  <a:gd name="T60" fmla="*/ 8 w 47"/>
                  <a:gd name="T61" fmla="*/ 59 h 87"/>
                  <a:gd name="T62" fmla="*/ 23 w 47"/>
                  <a:gd name="T63" fmla="*/ 64 h 87"/>
                  <a:gd name="T64" fmla="*/ 22 w 47"/>
                  <a:gd name="T65" fmla="*/ 50 h 87"/>
                  <a:gd name="T66" fmla="*/ 10 w 47"/>
                  <a:gd name="T67" fmla="*/ 46 h 87"/>
                  <a:gd name="T68" fmla="*/ 2 w 47"/>
                  <a:gd name="T69" fmla="*/ 35 h 87"/>
                  <a:gd name="T70" fmla="*/ 20 w 47"/>
                  <a:gd name="T71" fmla="*/ 15 h 87"/>
                  <a:gd name="T72" fmla="*/ 16 w 47"/>
                  <a:gd name="T73" fmla="*/ 1 h 87"/>
                  <a:gd name="T74" fmla="*/ 29 w 47"/>
                  <a:gd name="T75" fmla="*/ 1 h 87"/>
                  <a:gd name="T76" fmla="*/ 29 w 47"/>
                  <a:gd name="T77" fmla="*/ 14 h 87"/>
                  <a:gd name="T78" fmla="*/ 43 w 47"/>
                  <a:gd name="T79" fmla="*/ 13 h 87"/>
                  <a:gd name="T80" fmla="*/ 42 w 47"/>
                  <a:gd name="T81" fmla="*/ 23 h 87"/>
                  <a:gd name="T82" fmla="*/ 28 w 47"/>
                  <a:gd name="T83" fmla="*/ 20 h 87"/>
                  <a:gd name="T84" fmla="*/ 30 w 47"/>
                  <a:gd name="T85" fmla="*/ 42 h 87"/>
                  <a:gd name="T86" fmla="*/ 35 w 47"/>
                  <a:gd name="T87" fmla="*/ 42 h 87"/>
                  <a:gd name="T88" fmla="*/ 39 w 47"/>
                  <a:gd name="T89" fmla="*/ 43 h 87"/>
                  <a:gd name="T90" fmla="*/ 43 w 47"/>
                  <a:gd name="T91" fmla="*/ 46 h 87"/>
                  <a:gd name="T92" fmla="*/ 47 w 47"/>
                  <a:gd name="T93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87">
                    <a:moveTo>
                      <a:pt x="38" y="53"/>
                    </a:moveTo>
                    <a:cubicBezTo>
                      <a:pt x="37" y="52"/>
                      <a:pt x="36" y="51"/>
                      <a:pt x="35" y="51"/>
                    </a:cubicBezTo>
                    <a:cubicBezTo>
                      <a:pt x="33" y="51"/>
                      <a:pt x="32" y="51"/>
                      <a:pt x="31" y="51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4" y="62"/>
                      <a:pt x="35" y="61"/>
                    </a:cubicBezTo>
                    <a:cubicBezTo>
                      <a:pt x="36" y="61"/>
                      <a:pt x="36" y="60"/>
                      <a:pt x="37" y="59"/>
                    </a:cubicBezTo>
                    <a:cubicBezTo>
                      <a:pt x="38" y="58"/>
                      <a:pt x="39" y="57"/>
                      <a:pt x="39" y="56"/>
                    </a:cubicBezTo>
                    <a:cubicBezTo>
                      <a:pt x="39" y="55"/>
                      <a:pt x="39" y="54"/>
                      <a:pt x="38" y="53"/>
                    </a:cubicBezTo>
                    <a:close/>
                    <a:moveTo>
                      <a:pt x="21" y="41"/>
                    </a:moveTo>
                    <a:cubicBezTo>
                      <a:pt x="21" y="39"/>
                      <a:pt x="21" y="38"/>
                      <a:pt x="21" y="36"/>
                    </a:cubicBezTo>
                    <a:cubicBezTo>
                      <a:pt x="21" y="35"/>
                      <a:pt x="21" y="33"/>
                      <a:pt x="21" y="32"/>
                    </a:cubicBezTo>
                    <a:cubicBezTo>
                      <a:pt x="21" y="31"/>
                      <a:pt x="21" y="29"/>
                      <a:pt x="21" y="27"/>
                    </a:cubicBezTo>
                    <a:cubicBezTo>
                      <a:pt x="20" y="26"/>
                      <a:pt x="20" y="24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7" y="24"/>
                      <a:pt x="16" y="25"/>
                      <a:pt x="15" y="26"/>
                    </a:cubicBezTo>
                    <a:cubicBezTo>
                      <a:pt x="14" y="28"/>
                      <a:pt x="13" y="30"/>
                      <a:pt x="13" y="31"/>
                    </a:cubicBezTo>
                    <a:cubicBezTo>
                      <a:pt x="13" y="33"/>
                      <a:pt x="13" y="35"/>
                      <a:pt x="13" y="37"/>
                    </a:cubicBezTo>
                    <a:cubicBezTo>
                      <a:pt x="14" y="38"/>
                      <a:pt x="15" y="39"/>
                      <a:pt x="16" y="40"/>
                    </a:cubicBezTo>
                    <a:cubicBezTo>
                      <a:pt x="17" y="40"/>
                      <a:pt x="17" y="40"/>
                      <a:pt x="18" y="41"/>
                    </a:cubicBezTo>
                    <a:cubicBezTo>
                      <a:pt x="18" y="41"/>
                      <a:pt x="19" y="41"/>
                      <a:pt x="19" y="41"/>
                    </a:cubicBezTo>
                    <a:cubicBezTo>
                      <a:pt x="19" y="41"/>
                      <a:pt x="20" y="41"/>
                      <a:pt x="20" y="41"/>
                    </a:cubicBezTo>
                    <a:cubicBezTo>
                      <a:pt x="21" y="41"/>
                      <a:pt x="21" y="41"/>
                      <a:pt x="21" y="41"/>
                    </a:cubicBezTo>
                    <a:moveTo>
                      <a:pt x="47" y="52"/>
                    </a:moveTo>
                    <a:cubicBezTo>
                      <a:pt x="47" y="54"/>
                      <a:pt x="47" y="56"/>
                      <a:pt x="47" y="58"/>
                    </a:cubicBezTo>
                    <a:cubicBezTo>
                      <a:pt x="46" y="60"/>
                      <a:pt x="45" y="62"/>
                      <a:pt x="44" y="64"/>
                    </a:cubicBezTo>
                    <a:cubicBezTo>
                      <a:pt x="41" y="67"/>
                      <a:pt x="35" y="69"/>
                      <a:pt x="33" y="73"/>
                    </a:cubicBezTo>
                    <a:cubicBezTo>
                      <a:pt x="31" y="76"/>
                      <a:pt x="34" y="85"/>
                      <a:pt x="36" y="87"/>
                    </a:cubicBezTo>
                    <a:cubicBezTo>
                      <a:pt x="32" y="86"/>
                      <a:pt x="28" y="85"/>
                      <a:pt x="24" y="87"/>
                    </a:cubicBezTo>
                    <a:cubicBezTo>
                      <a:pt x="25" y="82"/>
                      <a:pt x="25" y="79"/>
                      <a:pt x="25" y="74"/>
                    </a:cubicBezTo>
                    <a:cubicBezTo>
                      <a:pt x="19" y="73"/>
                      <a:pt x="11" y="71"/>
                      <a:pt x="8" y="77"/>
                    </a:cubicBezTo>
                    <a:cubicBezTo>
                      <a:pt x="7" y="71"/>
                      <a:pt x="8" y="65"/>
                      <a:pt x="8" y="59"/>
                    </a:cubicBezTo>
                    <a:cubicBezTo>
                      <a:pt x="13" y="62"/>
                      <a:pt x="17" y="64"/>
                      <a:pt x="23" y="64"/>
                    </a:cubicBezTo>
                    <a:cubicBezTo>
                      <a:pt x="23" y="61"/>
                      <a:pt x="24" y="52"/>
                      <a:pt x="22" y="50"/>
                    </a:cubicBezTo>
                    <a:cubicBezTo>
                      <a:pt x="20" y="46"/>
                      <a:pt x="13" y="48"/>
                      <a:pt x="10" y="46"/>
                    </a:cubicBezTo>
                    <a:cubicBezTo>
                      <a:pt x="6" y="44"/>
                      <a:pt x="3" y="40"/>
                      <a:pt x="2" y="35"/>
                    </a:cubicBezTo>
                    <a:cubicBezTo>
                      <a:pt x="0" y="22"/>
                      <a:pt x="8" y="15"/>
                      <a:pt x="20" y="15"/>
                    </a:cubicBezTo>
                    <a:cubicBezTo>
                      <a:pt x="20" y="13"/>
                      <a:pt x="19" y="0"/>
                      <a:pt x="16" y="1"/>
                    </a:cubicBezTo>
                    <a:cubicBezTo>
                      <a:pt x="19" y="0"/>
                      <a:pt x="25" y="1"/>
                      <a:pt x="29" y="1"/>
                    </a:cubicBezTo>
                    <a:cubicBezTo>
                      <a:pt x="28" y="5"/>
                      <a:pt x="27" y="10"/>
                      <a:pt x="29" y="14"/>
                    </a:cubicBezTo>
                    <a:cubicBezTo>
                      <a:pt x="33" y="15"/>
                      <a:pt x="39" y="16"/>
                      <a:pt x="43" y="13"/>
                    </a:cubicBezTo>
                    <a:cubicBezTo>
                      <a:pt x="43" y="16"/>
                      <a:pt x="43" y="19"/>
                      <a:pt x="42" y="23"/>
                    </a:cubicBezTo>
                    <a:cubicBezTo>
                      <a:pt x="42" y="22"/>
                      <a:pt x="29" y="20"/>
                      <a:pt x="28" y="20"/>
                    </a:cubicBezTo>
                    <a:cubicBezTo>
                      <a:pt x="29" y="20"/>
                      <a:pt x="30" y="40"/>
                      <a:pt x="30" y="42"/>
                    </a:cubicBezTo>
                    <a:cubicBezTo>
                      <a:pt x="32" y="42"/>
                      <a:pt x="33" y="42"/>
                      <a:pt x="35" y="42"/>
                    </a:cubicBezTo>
                    <a:cubicBezTo>
                      <a:pt x="36" y="42"/>
                      <a:pt x="38" y="43"/>
                      <a:pt x="39" y="43"/>
                    </a:cubicBezTo>
                    <a:cubicBezTo>
                      <a:pt x="41" y="44"/>
                      <a:pt x="42" y="45"/>
                      <a:pt x="43" y="46"/>
                    </a:cubicBezTo>
                    <a:cubicBezTo>
                      <a:pt x="44" y="47"/>
                      <a:pt x="46" y="49"/>
                      <a:pt x="47" y="52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17" y="2203"/>
                <a:ext cx="1000" cy="964"/>
              </a:xfrm>
              <a:custGeom>
                <a:avLst/>
                <a:gdLst>
                  <a:gd name="T0" fmla="*/ 547 w 614"/>
                  <a:gd name="T1" fmla="*/ 127 h 592"/>
                  <a:gd name="T2" fmla="*/ 380 w 614"/>
                  <a:gd name="T3" fmla="*/ 8 h 592"/>
                  <a:gd name="T4" fmla="*/ 313 w 614"/>
                  <a:gd name="T5" fmla="*/ 0 h 592"/>
                  <a:gd name="T6" fmla="*/ 133 w 614"/>
                  <a:gd name="T7" fmla="*/ 65 h 592"/>
                  <a:gd name="T8" fmla="*/ 99 w 614"/>
                  <a:gd name="T9" fmla="*/ 458 h 592"/>
                  <a:gd name="T10" fmla="*/ 137 w 614"/>
                  <a:gd name="T11" fmla="*/ 495 h 592"/>
                  <a:gd name="T12" fmla="*/ 529 w 614"/>
                  <a:gd name="T13" fmla="*/ 454 h 592"/>
                  <a:gd name="T14" fmla="*/ 547 w 614"/>
                  <a:gd name="T15" fmla="*/ 127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4" h="592">
                    <a:moveTo>
                      <a:pt x="547" y="127"/>
                    </a:moveTo>
                    <a:cubicBezTo>
                      <a:pt x="506" y="65"/>
                      <a:pt x="452" y="26"/>
                      <a:pt x="380" y="8"/>
                    </a:cubicBezTo>
                    <a:cubicBezTo>
                      <a:pt x="356" y="2"/>
                      <a:pt x="337" y="0"/>
                      <a:pt x="313" y="0"/>
                    </a:cubicBezTo>
                    <a:cubicBezTo>
                      <a:pt x="245" y="0"/>
                      <a:pt x="185" y="21"/>
                      <a:pt x="133" y="65"/>
                    </a:cubicBezTo>
                    <a:cubicBezTo>
                      <a:pt x="15" y="164"/>
                      <a:pt x="0" y="340"/>
                      <a:pt x="99" y="458"/>
                    </a:cubicBezTo>
                    <a:cubicBezTo>
                      <a:pt x="111" y="472"/>
                      <a:pt x="123" y="484"/>
                      <a:pt x="137" y="495"/>
                    </a:cubicBezTo>
                    <a:cubicBezTo>
                      <a:pt x="257" y="592"/>
                      <a:pt x="432" y="574"/>
                      <a:pt x="529" y="454"/>
                    </a:cubicBezTo>
                    <a:cubicBezTo>
                      <a:pt x="607" y="358"/>
                      <a:pt x="614" y="230"/>
                      <a:pt x="547" y="127"/>
                    </a:cubicBezTo>
                    <a:close/>
                  </a:path>
                </a:pathLst>
              </a:custGeom>
              <a:solidFill>
                <a:srgbClr val="004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255"/>
                <a:ext cx="329" cy="401"/>
              </a:xfrm>
              <a:custGeom>
                <a:avLst/>
                <a:gdLst>
                  <a:gd name="T0" fmla="*/ 61 w 202"/>
                  <a:gd name="T1" fmla="*/ 0 h 246"/>
                  <a:gd name="T2" fmla="*/ 0 w 202"/>
                  <a:gd name="T3" fmla="*/ 246 h 246"/>
                  <a:gd name="T4" fmla="*/ 202 w 202"/>
                  <a:gd name="T5" fmla="*/ 94 h 246"/>
                  <a:gd name="T6" fmla="*/ 61 w 202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2" h="246">
                    <a:moveTo>
                      <a:pt x="61" y="0"/>
                    </a:moveTo>
                    <a:cubicBezTo>
                      <a:pt x="0" y="246"/>
                      <a:pt x="0" y="246"/>
                      <a:pt x="0" y="246"/>
                    </a:cubicBezTo>
                    <a:cubicBezTo>
                      <a:pt x="202" y="94"/>
                      <a:pt x="202" y="94"/>
                      <a:pt x="202" y="94"/>
                    </a:cubicBezTo>
                    <a:cubicBezTo>
                      <a:pt x="167" y="46"/>
                      <a:pt x="120" y="15"/>
                      <a:pt x="61" y="0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408"/>
                <a:ext cx="345" cy="248"/>
              </a:xfrm>
              <a:custGeom>
                <a:avLst/>
                <a:gdLst>
                  <a:gd name="T0" fmla="*/ 0 w 212"/>
                  <a:gd name="T1" fmla="*/ 152 h 152"/>
                  <a:gd name="T2" fmla="*/ 0 w 212"/>
                  <a:gd name="T3" fmla="*/ 152 h 152"/>
                  <a:gd name="T4" fmla="*/ 212 w 212"/>
                  <a:gd name="T5" fmla="*/ 14 h 152"/>
                  <a:gd name="T6" fmla="*/ 202 w 212"/>
                  <a:gd name="T7" fmla="*/ 0 h 152"/>
                  <a:gd name="T8" fmla="*/ 0 w 212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152">
                    <a:moveTo>
                      <a:pt x="0" y="152"/>
                    </a:moveTo>
                    <a:cubicBezTo>
                      <a:pt x="0" y="152"/>
                      <a:pt x="0" y="152"/>
                      <a:pt x="0" y="152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09" y="9"/>
                      <a:pt x="206" y="4"/>
                      <a:pt x="202" y="0"/>
                    </a:cubicBez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013A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87" y="2244"/>
                <a:ext cx="40" cy="407"/>
              </a:xfrm>
              <a:custGeom>
                <a:avLst/>
                <a:gdLst>
                  <a:gd name="T0" fmla="*/ 24 w 24"/>
                  <a:gd name="T1" fmla="*/ 0 h 250"/>
                  <a:gd name="T2" fmla="*/ 0 w 24"/>
                  <a:gd name="T3" fmla="*/ 1 h 250"/>
                  <a:gd name="T4" fmla="*/ 24 w 24"/>
                  <a:gd name="T5" fmla="*/ 250 h 250"/>
                  <a:gd name="T6" fmla="*/ 24 w 24"/>
                  <a:gd name="T7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50">
                    <a:moveTo>
                      <a:pt x="24" y="0"/>
                    </a:moveTo>
                    <a:cubicBezTo>
                      <a:pt x="16" y="0"/>
                      <a:pt x="8" y="0"/>
                      <a:pt x="0" y="1"/>
                    </a:cubicBezTo>
                    <a:cubicBezTo>
                      <a:pt x="24" y="250"/>
                      <a:pt x="24" y="250"/>
                      <a:pt x="24" y="25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7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62" y="2245"/>
                <a:ext cx="465" cy="676"/>
              </a:xfrm>
              <a:custGeom>
                <a:avLst/>
                <a:gdLst>
                  <a:gd name="T0" fmla="*/ 261 w 285"/>
                  <a:gd name="T1" fmla="*/ 0 h 415"/>
                  <a:gd name="T2" fmla="*/ 122 w 285"/>
                  <a:gd name="T3" fmla="*/ 58 h 415"/>
                  <a:gd name="T4" fmla="*/ 90 w 285"/>
                  <a:gd name="T5" fmla="*/ 415 h 415"/>
                  <a:gd name="T6" fmla="*/ 285 w 285"/>
                  <a:gd name="T7" fmla="*/ 252 h 415"/>
                  <a:gd name="T8" fmla="*/ 285 w 285"/>
                  <a:gd name="T9" fmla="*/ 249 h 415"/>
                  <a:gd name="T10" fmla="*/ 261 w 285"/>
                  <a:gd name="T11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415">
                    <a:moveTo>
                      <a:pt x="261" y="0"/>
                    </a:moveTo>
                    <a:cubicBezTo>
                      <a:pt x="209" y="4"/>
                      <a:pt x="163" y="24"/>
                      <a:pt x="122" y="58"/>
                    </a:cubicBezTo>
                    <a:cubicBezTo>
                      <a:pt x="14" y="148"/>
                      <a:pt x="0" y="308"/>
                      <a:pt x="90" y="415"/>
                    </a:cubicBezTo>
                    <a:cubicBezTo>
                      <a:pt x="285" y="252"/>
                      <a:pt x="285" y="252"/>
                      <a:pt x="285" y="252"/>
                    </a:cubicBezTo>
                    <a:cubicBezTo>
                      <a:pt x="285" y="249"/>
                      <a:pt x="285" y="249"/>
                      <a:pt x="285" y="249"/>
                    </a:cubicBez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09" y="2656"/>
                <a:ext cx="573" cy="446"/>
              </a:xfrm>
              <a:custGeom>
                <a:avLst/>
                <a:gdLst>
                  <a:gd name="T0" fmla="*/ 195 w 352"/>
                  <a:gd name="T1" fmla="*/ 0 h 274"/>
                  <a:gd name="T2" fmla="*/ 0 w 352"/>
                  <a:gd name="T3" fmla="*/ 163 h 274"/>
                  <a:gd name="T4" fmla="*/ 35 w 352"/>
                  <a:gd name="T5" fmla="*/ 198 h 274"/>
                  <a:gd name="T6" fmla="*/ 352 w 352"/>
                  <a:gd name="T7" fmla="*/ 199 h 274"/>
                  <a:gd name="T8" fmla="*/ 197 w 352"/>
                  <a:gd name="T9" fmla="*/ 2 h 274"/>
                  <a:gd name="T10" fmla="*/ 195 w 352"/>
                  <a:gd name="T11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2" h="274">
                    <a:moveTo>
                      <a:pt x="195" y="0"/>
                    </a:moveTo>
                    <a:cubicBezTo>
                      <a:pt x="0" y="163"/>
                      <a:pt x="0" y="163"/>
                      <a:pt x="0" y="163"/>
                    </a:cubicBezTo>
                    <a:cubicBezTo>
                      <a:pt x="11" y="176"/>
                      <a:pt x="22" y="187"/>
                      <a:pt x="35" y="198"/>
                    </a:cubicBezTo>
                    <a:cubicBezTo>
                      <a:pt x="129" y="274"/>
                      <a:pt x="261" y="271"/>
                      <a:pt x="352" y="199"/>
                    </a:cubicBezTo>
                    <a:cubicBezTo>
                      <a:pt x="197" y="2"/>
                      <a:pt x="197" y="2"/>
                      <a:pt x="197" y="2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C4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30" y="2659"/>
                <a:ext cx="317" cy="321"/>
              </a:xfrm>
              <a:custGeom>
                <a:avLst/>
                <a:gdLst>
                  <a:gd name="T0" fmla="*/ 195 w 195"/>
                  <a:gd name="T1" fmla="*/ 158 h 197"/>
                  <a:gd name="T2" fmla="*/ 0 w 195"/>
                  <a:gd name="T3" fmla="*/ 0 h 197"/>
                  <a:gd name="T4" fmla="*/ 155 w 195"/>
                  <a:gd name="T5" fmla="*/ 197 h 197"/>
                  <a:gd name="T6" fmla="*/ 195 w 195"/>
                  <a:gd name="T7" fmla="*/ 15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5" h="197">
                    <a:moveTo>
                      <a:pt x="195" y="15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5" y="197"/>
                      <a:pt x="155" y="197"/>
                      <a:pt x="155" y="197"/>
                    </a:cubicBezTo>
                    <a:cubicBezTo>
                      <a:pt x="169" y="186"/>
                      <a:pt x="183" y="173"/>
                      <a:pt x="195" y="158"/>
                    </a:cubicBezTo>
                    <a:close/>
                  </a:path>
                </a:pathLst>
              </a:custGeom>
              <a:solidFill>
                <a:srgbClr val="F580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244"/>
                <a:ext cx="73" cy="412"/>
              </a:xfrm>
              <a:custGeom>
                <a:avLst/>
                <a:gdLst>
                  <a:gd name="T0" fmla="*/ 0 w 45"/>
                  <a:gd name="T1" fmla="*/ 0 h 253"/>
                  <a:gd name="T2" fmla="*/ 0 w 45"/>
                  <a:gd name="T3" fmla="*/ 253 h 253"/>
                  <a:gd name="T4" fmla="*/ 45 w 45"/>
                  <a:gd name="T5" fmla="*/ 4 h 253"/>
                  <a:gd name="T6" fmla="*/ 0 w 45"/>
                  <a:gd name="T7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253">
                    <a:moveTo>
                      <a:pt x="0" y="0"/>
                    </a:moveTo>
                    <a:cubicBezTo>
                      <a:pt x="0" y="253"/>
                      <a:pt x="0" y="253"/>
                      <a:pt x="0" y="253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0" y="1"/>
                      <a:pt x="16" y="0"/>
                      <a:pt x="0" y="0"/>
                    </a:cubicBezTo>
                    <a:close/>
                  </a:path>
                </a:pathLst>
              </a:custGeom>
              <a:solidFill>
                <a:srgbClr val="EF4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250"/>
                <a:ext cx="99" cy="406"/>
              </a:xfrm>
              <a:custGeom>
                <a:avLst/>
                <a:gdLst>
                  <a:gd name="T0" fmla="*/ 61 w 61"/>
                  <a:gd name="T1" fmla="*/ 3 h 249"/>
                  <a:gd name="T2" fmla="*/ 45 w 61"/>
                  <a:gd name="T3" fmla="*/ 0 h 249"/>
                  <a:gd name="T4" fmla="*/ 0 w 61"/>
                  <a:gd name="T5" fmla="*/ 249 h 249"/>
                  <a:gd name="T6" fmla="*/ 0 w 61"/>
                  <a:gd name="T7" fmla="*/ 249 h 249"/>
                  <a:gd name="T8" fmla="*/ 61 w 61"/>
                  <a:gd name="T9" fmla="*/ 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49">
                    <a:moveTo>
                      <a:pt x="61" y="3"/>
                    </a:moveTo>
                    <a:cubicBezTo>
                      <a:pt x="55" y="2"/>
                      <a:pt x="50" y="1"/>
                      <a:pt x="45" y="0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49"/>
                      <a:pt x="0" y="249"/>
                      <a:pt x="0" y="249"/>
                    </a:cubicBezTo>
                    <a:lnTo>
                      <a:pt x="61" y="3"/>
                    </a:lnTo>
                    <a:close/>
                  </a:path>
                </a:pathLst>
              </a:custGeom>
              <a:solidFill>
                <a:srgbClr val="BC14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656"/>
                <a:ext cx="338" cy="260"/>
              </a:xfrm>
              <a:custGeom>
                <a:avLst/>
                <a:gdLst>
                  <a:gd name="T0" fmla="*/ 0 w 208"/>
                  <a:gd name="T1" fmla="*/ 0 h 160"/>
                  <a:gd name="T2" fmla="*/ 197 w 208"/>
                  <a:gd name="T3" fmla="*/ 160 h 160"/>
                  <a:gd name="T4" fmla="*/ 208 w 208"/>
                  <a:gd name="T5" fmla="*/ 145 h 160"/>
                  <a:gd name="T6" fmla="*/ 0 w 208"/>
                  <a:gd name="T7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" h="160">
                    <a:moveTo>
                      <a:pt x="0" y="0"/>
                    </a:moveTo>
                    <a:cubicBezTo>
                      <a:pt x="197" y="160"/>
                      <a:pt x="197" y="160"/>
                      <a:pt x="197" y="160"/>
                    </a:cubicBezTo>
                    <a:cubicBezTo>
                      <a:pt x="201" y="155"/>
                      <a:pt x="204" y="150"/>
                      <a:pt x="208" y="14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C0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27" y="2431"/>
                <a:ext cx="439" cy="461"/>
              </a:xfrm>
              <a:custGeom>
                <a:avLst/>
                <a:gdLst>
                  <a:gd name="T0" fmla="*/ 212 w 270"/>
                  <a:gd name="T1" fmla="*/ 0 h 283"/>
                  <a:gd name="T2" fmla="*/ 0 w 270"/>
                  <a:gd name="T3" fmla="*/ 138 h 283"/>
                  <a:gd name="T4" fmla="*/ 208 w 270"/>
                  <a:gd name="T5" fmla="*/ 283 h 283"/>
                  <a:gd name="T6" fmla="*/ 212 w 270"/>
                  <a:gd name="T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0" h="283">
                    <a:moveTo>
                      <a:pt x="212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208" y="283"/>
                      <a:pt x="208" y="283"/>
                      <a:pt x="208" y="283"/>
                    </a:cubicBezTo>
                    <a:cubicBezTo>
                      <a:pt x="268" y="198"/>
                      <a:pt x="270" y="89"/>
                      <a:pt x="212" y="0"/>
                    </a:cubicBezTo>
                    <a:close/>
                  </a:path>
                </a:pathLst>
              </a:custGeom>
              <a:solidFill>
                <a:srgbClr val="ED1D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892"/>
                <a:ext cx="850" cy="135"/>
              </a:xfrm>
              <a:prstGeom prst="rect">
                <a:avLst/>
              </a:prstGeom>
              <a:solidFill>
                <a:srgbClr val="00A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740"/>
                <a:ext cx="661" cy="137"/>
              </a:xfrm>
              <a:prstGeom prst="rect">
                <a:avLst/>
              </a:prstGeom>
              <a:solidFill>
                <a:srgbClr val="0067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589"/>
                <a:ext cx="472" cy="137"/>
              </a:xfrm>
              <a:prstGeom prst="rect">
                <a:avLst/>
              </a:prstGeom>
              <a:solidFill>
                <a:srgbClr val="00A4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439"/>
                <a:ext cx="283" cy="135"/>
              </a:xfrm>
              <a:prstGeom prst="rect">
                <a:avLst/>
              </a:prstGeom>
              <a:solidFill>
                <a:srgbClr val="0067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288"/>
                <a:ext cx="94" cy="135"/>
              </a:xfrm>
              <a:prstGeom prst="rect">
                <a:avLst/>
              </a:prstGeom>
              <a:solidFill>
                <a:srgbClr val="009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2123"/>
                <a:ext cx="945" cy="13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77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66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055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44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33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22" y="2105"/>
                <a:ext cx="13" cy="2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77" y="1185"/>
                <a:ext cx="13" cy="945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4" y="1654"/>
                <a:ext cx="24" cy="7"/>
              </a:xfrm>
              <a:prstGeom prst="rect">
                <a:avLst/>
              </a:prstGeom>
              <a:solidFill>
                <a:srgbClr val="261C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68" y="2248"/>
                <a:ext cx="588" cy="448"/>
              </a:xfrm>
              <a:custGeom>
                <a:avLst/>
                <a:gdLst>
                  <a:gd name="T0" fmla="*/ 330 w 361"/>
                  <a:gd name="T1" fmla="*/ 0 h 275"/>
                  <a:gd name="T2" fmla="*/ 341 w 361"/>
                  <a:gd name="T3" fmla="*/ 80 h 275"/>
                  <a:gd name="T4" fmla="*/ 361 w 361"/>
                  <a:gd name="T5" fmla="*/ 160 h 275"/>
                  <a:gd name="T6" fmla="*/ 250 w 361"/>
                  <a:gd name="T7" fmla="*/ 161 h 275"/>
                  <a:gd name="T8" fmla="*/ 163 w 361"/>
                  <a:gd name="T9" fmla="*/ 210 h 275"/>
                  <a:gd name="T10" fmla="*/ 108 w 361"/>
                  <a:gd name="T11" fmla="*/ 249 h 275"/>
                  <a:gd name="T12" fmla="*/ 77 w 361"/>
                  <a:gd name="T13" fmla="*/ 275 h 275"/>
                  <a:gd name="T14" fmla="*/ 76 w 361"/>
                  <a:gd name="T15" fmla="*/ 245 h 275"/>
                  <a:gd name="T16" fmla="*/ 60 w 361"/>
                  <a:gd name="T17" fmla="*/ 171 h 275"/>
                  <a:gd name="T18" fmla="*/ 0 w 361"/>
                  <a:gd name="T19" fmla="*/ 82 h 275"/>
                  <a:gd name="T20" fmla="*/ 86 w 361"/>
                  <a:gd name="T21" fmla="*/ 93 h 275"/>
                  <a:gd name="T22" fmla="*/ 191 w 361"/>
                  <a:gd name="T23" fmla="*/ 79 h 275"/>
                  <a:gd name="T24" fmla="*/ 330 w 361"/>
                  <a:gd name="T25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1" h="275">
                    <a:moveTo>
                      <a:pt x="330" y="0"/>
                    </a:moveTo>
                    <a:cubicBezTo>
                      <a:pt x="325" y="3"/>
                      <a:pt x="339" y="71"/>
                      <a:pt x="341" y="80"/>
                    </a:cubicBezTo>
                    <a:cubicBezTo>
                      <a:pt x="345" y="107"/>
                      <a:pt x="353" y="133"/>
                      <a:pt x="361" y="160"/>
                    </a:cubicBezTo>
                    <a:cubicBezTo>
                      <a:pt x="323" y="154"/>
                      <a:pt x="288" y="144"/>
                      <a:pt x="250" y="161"/>
                    </a:cubicBezTo>
                    <a:cubicBezTo>
                      <a:pt x="219" y="174"/>
                      <a:pt x="191" y="192"/>
                      <a:pt x="163" y="210"/>
                    </a:cubicBezTo>
                    <a:cubicBezTo>
                      <a:pt x="144" y="222"/>
                      <a:pt x="126" y="235"/>
                      <a:pt x="108" y="249"/>
                    </a:cubicBezTo>
                    <a:cubicBezTo>
                      <a:pt x="98" y="257"/>
                      <a:pt x="83" y="265"/>
                      <a:pt x="77" y="275"/>
                    </a:cubicBezTo>
                    <a:cubicBezTo>
                      <a:pt x="80" y="266"/>
                      <a:pt x="77" y="254"/>
                      <a:pt x="76" y="245"/>
                    </a:cubicBezTo>
                    <a:cubicBezTo>
                      <a:pt x="75" y="218"/>
                      <a:pt x="71" y="196"/>
                      <a:pt x="60" y="171"/>
                    </a:cubicBezTo>
                    <a:cubicBezTo>
                      <a:pt x="45" y="135"/>
                      <a:pt x="27" y="108"/>
                      <a:pt x="0" y="82"/>
                    </a:cubicBezTo>
                    <a:cubicBezTo>
                      <a:pt x="28" y="87"/>
                      <a:pt x="57" y="94"/>
                      <a:pt x="86" y="93"/>
                    </a:cubicBezTo>
                    <a:cubicBezTo>
                      <a:pt x="121" y="92"/>
                      <a:pt x="156" y="84"/>
                      <a:pt x="191" y="79"/>
                    </a:cubicBezTo>
                    <a:cubicBezTo>
                      <a:pt x="247" y="70"/>
                      <a:pt x="285" y="30"/>
                      <a:pt x="330" y="0"/>
                    </a:cubicBezTo>
                    <a:close/>
                  </a:path>
                </a:pathLst>
              </a:custGeom>
              <a:solidFill>
                <a:srgbClr val="A30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37" y="2291"/>
                <a:ext cx="467" cy="347"/>
              </a:xfrm>
              <a:custGeom>
                <a:avLst/>
                <a:gdLst>
                  <a:gd name="T0" fmla="*/ 267 w 287"/>
                  <a:gd name="T1" fmla="*/ 0 h 213"/>
                  <a:gd name="T2" fmla="*/ 273 w 287"/>
                  <a:gd name="T3" fmla="*/ 58 h 213"/>
                  <a:gd name="T4" fmla="*/ 287 w 287"/>
                  <a:gd name="T5" fmla="*/ 117 h 213"/>
                  <a:gd name="T6" fmla="*/ 198 w 287"/>
                  <a:gd name="T7" fmla="*/ 122 h 213"/>
                  <a:gd name="T8" fmla="*/ 127 w 287"/>
                  <a:gd name="T9" fmla="*/ 161 h 213"/>
                  <a:gd name="T10" fmla="*/ 82 w 287"/>
                  <a:gd name="T11" fmla="*/ 192 h 213"/>
                  <a:gd name="T12" fmla="*/ 56 w 287"/>
                  <a:gd name="T13" fmla="*/ 213 h 213"/>
                  <a:gd name="T14" fmla="*/ 56 w 287"/>
                  <a:gd name="T15" fmla="*/ 190 h 213"/>
                  <a:gd name="T16" fmla="*/ 46 w 287"/>
                  <a:gd name="T17" fmla="*/ 136 h 213"/>
                  <a:gd name="T18" fmla="*/ 0 w 287"/>
                  <a:gd name="T19" fmla="*/ 71 h 213"/>
                  <a:gd name="T20" fmla="*/ 69 w 287"/>
                  <a:gd name="T21" fmla="*/ 76 h 213"/>
                  <a:gd name="T22" fmla="*/ 154 w 287"/>
                  <a:gd name="T23" fmla="*/ 63 h 213"/>
                  <a:gd name="T24" fmla="*/ 267 w 287"/>
                  <a:gd name="T2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7" h="213">
                    <a:moveTo>
                      <a:pt x="267" y="0"/>
                    </a:moveTo>
                    <a:cubicBezTo>
                      <a:pt x="263" y="2"/>
                      <a:pt x="272" y="52"/>
                      <a:pt x="273" y="58"/>
                    </a:cubicBezTo>
                    <a:cubicBezTo>
                      <a:pt x="276" y="79"/>
                      <a:pt x="281" y="98"/>
                      <a:pt x="287" y="117"/>
                    </a:cubicBezTo>
                    <a:cubicBezTo>
                      <a:pt x="257" y="114"/>
                      <a:pt x="229" y="108"/>
                      <a:pt x="198" y="122"/>
                    </a:cubicBezTo>
                    <a:cubicBezTo>
                      <a:pt x="173" y="133"/>
                      <a:pt x="150" y="147"/>
                      <a:pt x="127" y="161"/>
                    </a:cubicBezTo>
                    <a:cubicBezTo>
                      <a:pt x="111" y="171"/>
                      <a:pt x="96" y="181"/>
                      <a:pt x="82" y="192"/>
                    </a:cubicBezTo>
                    <a:cubicBezTo>
                      <a:pt x="73" y="198"/>
                      <a:pt x="61" y="205"/>
                      <a:pt x="56" y="213"/>
                    </a:cubicBezTo>
                    <a:cubicBezTo>
                      <a:pt x="58" y="206"/>
                      <a:pt x="56" y="197"/>
                      <a:pt x="56" y="190"/>
                    </a:cubicBezTo>
                    <a:cubicBezTo>
                      <a:pt x="56" y="170"/>
                      <a:pt x="54" y="154"/>
                      <a:pt x="46" y="136"/>
                    </a:cubicBezTo>
                    <a:cubicBezTo>
                      <a:pt x="35" y="109"/>
                      <a:pt x="21" y="90"/>
                      <a:pt x="0" y="71"/>
                    </a:cubicBezTo>
                    <a:cubicBezTo>
                      <a:pt x="23" y="74"/>
                      <a:pt x="45" y="78"/>
                      <a:pt x="69" y="76"/>
                    </a:cubicBezTo>
                    <a:cubicBezTo>
                      <a:pt x="97" y="75"/>
                      <a:pt x="126" y="68"/>
                      <a:pt x="154" y="63"/>
                    </a:cubicBezTo>
                    <a:cubicBezTo>
                      <a:pt x="199" y="54"/>
                      <a:pt x="230" y="23"/>
                      <a:pt x="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36" y="2395"/>
                <a:ext cx="295" cy="156"/>
              </a:xfrm>
              <a:custGeom>
                <a:avLst/>
                <a:gdLst>
                  <a:gd name="T0" fmla="*/ 103 w 181"/>
                  <a:gd name="T1" fmla="*/ 17 h 96"/>
                  <a:gd name="T2" fmla="*/ 101 w 181"/>
                  <a:gd name="T3" fmla="*/ 24 h 96"/>
                  <a:gd name="T4" fmla="*/ 102 w 181"/>
                  <a:gd name="T5" fmla="*/ 30 h 96"/>
                  <a:gd name="T6" fmla="*/ 126 w 181"/>
                  <a:gd name="T7" fmla="*/ 22 h 96"/>
                  <a:gd name="T8" fmla="*/ 122 w 181"/>
                  <a:gd name="T9" fmla="*/ 18 h 96"/>
                  <a:gd name="T10" fmla="*/ 116 w 181"/>
                  <a:gd name="T11" fmla="*/ 15 h 96"/>
                  <a:gd name="T12" fmla="*/ 109 w 181"/>
                  <a:gd name="T13" fmla="*/ 15 h 96"/>
                  <a:gd name="T14" fmla="*/ 103 w 181"/>
                  <a:gd name="T15" fmla="*/ 17 h 96"/>
                  <a:gd name="T16" fmla="*/ 86 w 181"/>
                  <a:gd name="T17" fmla="*/ 51 h 96"/>
                  <a:gd name="T18" fmla="*/ 77 w 181"/>
                  <a:gd name="T19" fmla="*/ 54 h 96"/>
                  <a:gd name="T20" fmla="*/ 68 w 181"/>
                  <a:gd name="T21" fmla="*/ 57 h 96"/>
                  <a:gd name="T22" fmla="*/ 59 w 181"/>
                  <a:gd name="T23" fmla="*/ 60 h 96"/>
                  <a:gd name="T24" fmla="*/ 50 w 181"/>
                  <a:gd name="T25" fmla="*/ 64 h 96"/>
                  <a:gd name="T26" fmla="*/ 51 w 181"/>
                  <a:gd name="T27" fmla="*/ 66 h 96"/>
                  <a:gd name="T28" fmla="*/ 59 w 181"/>
                  <a:gd name="T29" fmla="*/ 70 h 96"/>
                  <a:gd name="T30" fmla="*/ 70 w 181"/>
                  <a:gd name="T31" fmla="*/ 70 h 96"/>
                  <a:gd name="T32" fmla="*/ 81 w 181"/>
                  <a:gd name="T33" fmla="*/ 67 h 96"/>
                  <a:gd name="T34" fmla="*/ 87 w 181"/>
                  <a:gd name="T35" fmla="*/ 60 h 96"/>
                  <a:gd name="T36" fmla="*/ 87 w 181"/>
                  <a:gd name="T37" fmla="*/ 58 h 96"/>
                  <a:gd name="T38" fmla="*/ 87 w 181"/>
                  <a:gd name="T39" fmla="*/ 55 h 96"/>
                  <a:gd name="T40" fmla="*/ 87 w 181"/>
                  <a:gd name="T41" fmla="*/ 53 h 96"/>
                  <a:gd name="T42" fmla="*/ 86 w 181"/>
                  <a:gd name="T43" fmla="*/ 51 h 96"/>
                  <a:gd name="T44" fmla="*/ 97 w 181"/>
                  <a:gd name="T45" fmla="*/ 5 h 96"/>
                  <a:gd name="T46" fmla="*/ 110 w 181"/>
                  <a:gd name="T47" fmla="*/ 0 h 96"/>
                  <a:gd name="T48" fmla="*/ 124 w 181"/>
                  <a:gd name="T49" fmla="*/ 2 h 96"/>
                  <a:gd name="T50" fmla="*/ 147 w 181"/>
                  <a:gd name="T51" fmla="*/ 15 h 96"/>
                  <a:gd name="T52" fmla="*/ 175 w 181"/>
                  <a:gd name="T53" fmla="*/ 1 h 96"/>
                  <a:gd name="T54" fmla="*/ 181 w 181"/>
                  <a:gd name="T55" fmla="*/ 21 h 96"/>
                  <a:gd name="T56" fmla="*/ 153 w 181"/>
                  <a:gd name="T57" fmla="*/ 27 h 96"/>
                  <a:gd name="T58" fmla="*/ 167 w 181"/>
                  <a:gd name="T59" fmla="*/ 53 h 96"/>
                  <a:gd name="T60" fmla="*/ 129 w 181"/>
                  <a:gd name="T61" fmla="*/ 63 h 96"/>
                  <a:gd name="T62" fmla="*/ 134 w 181"/>
                  <a:gd name="T63" fmla="*/ 35 h 96"/>
                  <a:gd name="T64" fmla="*/ 104 w 181"/>
                  <a:gd name="T65" fmla="*/ 45 h 96"/>
                  <a:gd name="T66" fmla="*/ 103 w 181"/>
                  <a:gd name="T67" fmla="*/ 67 h 96"/>
                  <a:gd name="T68" fmla="*/ 83 w 181"/>
                  <a:gd name="T69" fmla="*/ 86 h 96"/>
                  <a:gd name="T70" fmla="*/ 32 w 181"/>
                  <a:gd name="T71" fmla="*/ 69 h 96"/>
                  <a:gd name="T72" fmla="*/ 6 w 181"/>
                  <a:gd name="T73" fmla="*/ 84 h 96"/>
                  <a:gd name="T74" fmla="*/ 0 w 181"/>
                  <a:gd name="T75" fmla="*/ 62 h 96"/>
                  <a:gd name="T76" fmla="*/ 27 w 181"/>
                  <a:gd name="T77" fmla="*/ 55 h 96"/>
                  <a:gd name="T78" fmla="*/ 19 w 181"/>
                  <a:gd name="T79" fmla="*/ 33 h 96"/>
                  <a:gd name="T80" fmla="*/ 39 w 181"/>
                  <a:gd name="T81" fmla="*/ 28 h 96"/>
                  <a:gd name="T82" fmla="*/ 41 w 181"/>
                  <a:gd name="T83" fmla="*/ 52 h 96"/>
                  <a:gd name="T84" fmla="*/ 85 w 181"/>
                  <a:gd name="T85" fmla="*/ 37 h 96"/>
                  <a:gd name="T86" fmla="*/ 83 w 181"/>
                  <a:gd name="T87" fmla="*/ 29 h 96"/>
                  <a:gd name="T88" fmla="*/ 83 w 181"/>
                  <a:gd name="T89" fmla="*/ 21 h 96"/>
                  <a:gd name="T90" fmla="*/ 87 w 181"/>
                  <a:gd name="T91" fmla="*/ 13 h 96"/>
                  <a:gd name="T92" fmla="*/ 97 w 181"/>
                  <a:gd name="T93" fmla="*/ 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1" h="96">
                    <a:moveTo>
                      <a:pt x="103" y="17"/>
                    </a:moveTo>
                    <a:cubicBezTo>
                      <a:pt x="102" y="20"/>
                      <a:pt x="101" y="22"/>
                      <a:pt x="101" y="24"/>
                    </a:cubicBezTo>
                    <a:cubicBezTo>
                      <a:pt x="101" y="26"/>
                      <a:pt x="102" y="28"/>
                      <a:pt x="102" y="3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1"/>
                      <a:pt x="124" y="20"/>
                      <a:pt x="122" y="18"/>
                    </a:cubicBezTo>
                    <a:cubicBezTo>
                      <a:pt x="120" y="17"/>
                      <a:pt x="118" y="16"/>
                      <a:pt x="116" y="15"/>
                    </a:cubicBezTo>
                    <a:cubicBezTo>
                      <a:pt x="114" y="15"/>
                      <a:pt x="112" y="15"/>
                      <a:pt x="109" y="15"/>
                    </a:cubicBezTo>
                    <a:cubicBezTo>
                      <a:pt x="107" y="15"/>
                      <a:pt x="105" y="16"/>
                      <a:pt x="103" y="17"/>
                    </a:cubicBezTo>
                    <a:close/>
                    <a:moveTo>
                      <a:pt x="86" y="51"/>
                    </a:moveTo>
                    <a:cubicBezTo>
                      <a:pt x="83" y="52"/>
                      <a:pt x="80" y="53"/>
                      <a:pt x="77" y="54"/>
                    </a:cubicBezTo>
                    <a:cubicBezTo>
                      <a:pt x="74" y="55"/>
                      <a:pt x="71" y="56"/>
                      <a:pt x="68" y="57"/>
                    </a:cubicBezTo>
                    <a:cubicBezTo>
                      <a:pt x="65" y="58"/>
                      <a:pt x="62" y="59"/>
                      <a:pt x="59" y="60"/>
                    </a:cubicBezTo>
                    <a:cubicBezTo>
                      <a:pt x="56" y="62"/>
                      <a:pt x="53" y="63"/>
                      <a:pt x="50" y="64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8"/>
                      <a:pt x="56" y="70"/>
                      <a:pt x="59" y="70"/>
                    </a:cubicBezTo>
                    <a:cubicBezTo>
                      <a:pt x="63" y="71"/>
                      <a:pt x="66" y="71"/>
                      <a:pt x="70" y="70"/>
                    </a:cubicBezTo>
                    <a:cubicBezTo>
                      <a:pt x="74" y="70"/>
                      <a:pt x="78" y="69"/>
                      <a:pt x="81" y="67"/>
                    </a:cubicBezTo>
                    <a:cubicBezTo>
                      <a:pt x="84" y="65"/>
                      <a:pt x="86" y="63"/>
                      <a:pt x="87" y="60"/>
                    </a:cubicBezTo>
                    <a:cubicBezTo>
                      <a:pt x="87" y="60"/>
                      <a:pt x="87" y="59"/>
                      <a:pt x="87" y="58"/>
                    </a:cubicBezTo>
                    <a:cubicBezTo>
                      <a:pt x="87" y="57"/>
                      <a:pt x="87" y="56"/>
                      <a:pt x="87" y="55"/>
                    </a:cubicBezTo>
                    <a:cubicBezTo>
                      <a:pt x="87" y="55"/>
                      <a:pt x="87" y="54"/>
                      <a:pt x="87" y="53"/>
                    </a:cubicBezTo>
                    <a:cubicBezTo>
                      <a:pt x="87" y="52"/>
                      <a:pt x="87" y="52"/>
                      <a:pt x="86" y="51"/>
                    </a:cubicBezTo>
                    <a:moveTo>
                      <a:pt x="97" y="5"/>
                    </a:moveTo>
                    <a:cubicBezTo>
                      <a:pt x="101" y="2"/>
                      <a:pt x="106" y="1"/>
                      <a:pt x="110" y="0"/>
                    </a:cubicBezTo>
                    <a:cubicBezTo>
                      <a:pt x="115" y="0"/>
                      <a:pt x="119" y="1"/>
                      <a:pt x="124" y="2"/>
                    </a:cubicBezTo>
                    <a:cubicBezTo>
                      <a:pt x="132" y="4"/>
                      <a:pt x="139" y="14"/>
                      <a:pt x="147" y="15"/>
                    </a:cubicBezTo>
                    <a:cubicBezTo>
                      <a:pt x="154" y="15"/>
                      <a:pt x="171" y="6"/>
                      <a:pt x="175" y="1"/>
                    </a:cubicBezTo>
                    <a:cubicBezTo>
                      <a:pt x="175" y="9"/>
                      <a:pt x="174" y="16"/>
                      <a:pt x="181" y="21"/>
                    </a:cubicBezTo>
                    <a:cubicBezTo>
                      <a:pt x="170" y="21"/>
                      <a:pt x="163" y="25"/>
                      <a:pt x="153" y="27"/>
                    </a:cubicBezTo>
                    <a:cubicBezTo>
                      <a:pt x="154" y="36"/>
                      <a:pt x="154" y="51"/>
                      <a:pt x="167" y="53"/>
                    </a:cubicBezTo>
                    <a:cubicBezTo>
                      <a:pt x="155" y="57"/>
                      <a:pt x="142" y="60"/>
                      <a:pt x="129" y="63"/>
                    </a:cubicBezTo>
                    <a:cubicBezTo>
                      <a:pt x="133" y="53"/>
                      <a:pt x="137" y="45"/>
                      <a:pt x="134" y="35"/>
                    </a:cubicBezTo>
                    <a:cubicBezTo>
                      <a:pt x="127" y="37"/>
                      <a:pt x="108" y="41"/>
                      <a:pt x="104" y="45"/>
                    </a:cubicBezTo>
                    <a:cubicBezTo>
                      <a:pt x="98" y="50"/>
                      <a:pt x="105" y="61"/>
                      <a:pt x="103" y="67"/>
                    </a:cubicBezTo>
                    <a:cubicBezTo>
                      <a:pt x="100" y="75"/>
                      <a:pt x="92" y="82"/>
                      <a:pt x="83" y="86"/>
                    </a:cubicBezTo>
                    <a:cubicBezTo>
                      <a:pt x="57" y="96"/>
                      <a:pt x="39" y="88"/>
                      <a:pt x="32" y="69"/>
                    </a:cubicBezTo>
                    <a:cubicBezTo>
                      <a:pt x="29" y="70"/>
                      <a:pt x="2" y="79"/>
                      <a:pt x="6" y="84"/>
                    </a:cubicBezTo>
                    <a:cubicBezTo>
                      <a:pt x="2" y="79"/>
                      <a:pt x="3" y="68"/>
                      <a:pt x="0" y="62"/>
                    </a:cubicBezTo>
                    <a:cubicBezTo>
                      <a:pt x="9" y="61"/>
                      <a:pt x="20" y="59"/>
                      <a:pt x="27" y="55"/>
                    </a:cubicBezTo>
                    <a:cubicBezTo>
                      <a:pt x="28" y="47"/>
                      <a:pt x="27" y="37"/>
                      <a:pt x="19" y="33"/>
                    </a:cubicBezTo>
                    <a:cubicBezTo>
                      <a:pt x="25" y="31"/>
                      <a:pt x="32" y="29"/>
                      <a:pt x="39" y="28"/>
                    </a:cubicBezTo>
                    <a:cubicBezTo>
                      <a:pt x="38" y="28"/>
                      <a:pt x="40" y="50"/>
                      <a:pt x="41" y="52"/>
                    </a:cubicBezTo>
                    <a:cubicBezTo>
                      <a:pt x="41" y="52"/>
                      <a:pt x="81" y="38"/>
                      <a:pt x="85" y="37"/>
                    </a:cubicBezTo>
                    <a:cubicBezTo>
                      <a:pt x="84" y="34"/>
                      <a:pt x="84" y="32"/>
                      <a:pt x="83" y="29"/>
                    </a:cubicBezTo>
                    <a:cubicBezTo>
                      <a:pt x="83" y="27"/>
                      <a:pt x="83" y="24"/>
                      <a:pt x="83" y="21"/>
                    </a:cubicBezTo>
                    <a:cubicBezTo>
                      <a:pt x="84" y="19"/>
                      <a:pt x="85" y="16"/>
                      <a:pt x="87" y="13"/>
                    </a:cubicBezTo>
                    <a:cubicBezTo>
                      <a:pt x="89" y="10"/>
                      <a:pt x="93" y="7"/>
                      <a:pt x="97" y="5"/>
                    </a:cubicBezTo>
                  </a:path>
                </a:pathLst>
              </a:custGeom>
              <a:solidFill>
                <a:srgbClr val="8C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62" y="2395"/>
                <a:ext cx="617" cy="580"/>
              </a:xfrm>
              <a:custGeom>
                <a:avLst/>
                <a:gdLst>
                  <a:gd name="T0" fmla="*/ 309 w 379"/>
                  <a:gd name="T1" fmla="*/ 0 h 356"/>
                  <a:gd name="T2" fmla="*/ 2 w 379"/>
                  <a:gd name="T3" fmla="*/ 92 h 356"/>
                  <a:gd name="T4" fmla="*/ 40 w 379"/>
                  <a:gd name="T5" fmla="*/ 234 h 356"/>
                  <a:gd name="T6" fmla="*/ 82 w 379"/>
                  <a:gd name="T7" fmla="*/ 356 h 356"/>
                  <a:gd name="T8" fmla="*/ 238 w 379"/>
                  <a:gd name="T9" fmla="*/ 246 h 356"/>
                  <a:gd name="T10" fmla="*/ 379 w 379"/>
                  <a:gd name="T11" fmla="*/ 161 h 356"/>
                  <a:gd name="T12" fmla="*/ 320 w 379"/>
                  <a:gd name="T13" fmla="*/ 99 h 356"/>
                  <a:gd name="T14" fmla="*/ 309 w 379"/>
                  <a:gd name="T15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9" h="356">
                    <a:moveTo>
                      <a:pt x="309" y="0"/>
                    </a:moveTo>
                    <a:cubicBezTo>
                      <a:pt x="234" y="49"/>
                      <a:pt x="94" y="136"/>
                      <a:pt x="2" y="92"/>
                    </a:cubicBezTo>
                    <a:cubicBezTo>
                      <a:pt x="0" y="135"/>
                      <a:pt x="28" y="192"/>
                      <a:pt x="40" y="234"/>
                    </a:cubicBezTo>
                    <a:cubicBezTo>
                      <a:pt x="53" y="275"/>
                      <a:pt x="67" y="316"/>
                      <a:pt x="82" y="356"/>
                    </a:cubicBezTo>
                    <a:cubicBezTo>
                      <a:pt x="124" y="310"/>
                      <a:pt x="189" y="281"/>
                      <a:pt x="238" y="246"/>
                    </a:cubicBezTo>
                    <a:cubicBezTo>
                      <a:pt x="282" y="214"/>
                      <a:pt x="331" y="186"/>
                      <a:pt x="379" y="161"/>
                    </a:cubicBezTo>
                    <a:cubicBezTo>
                      <a:pt x="345" y="155"/>
                      <a:pt x="329" y="128"/>
                      <a:pt x="320" y="99"/>
                    </a:cubicBezTo>
                    <a:cubicBezTo>
                      <a:pt x="317" y="88"/>
                      <a:pt x="301" y="6"/>
                      <a:pt x="309" y="0"/>
                    </a:cubicBezTo>
                    <a:close/>
                  </a:path>
                </a:pathLst>
              </a:custGeom>
              <a:solidFill>
                <a:srgbClr val="9E2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01" y="2437"/>
                <a:ext cx="529" cy="499"/>
              </a:xfrm>
              <a:custGeom>
                <a:avLst/>
                <a:gdLst>
                  <a:gd name="T0" fmla="*/ 265 w 325"/>
                  <a:gd name="T1" fmla="*/ 0 h 306"/>
                  <a:gd name="T2" fmla="*/ 1 w 325"/>
                  <a:gd name="T3" fmla="*/ 79 h 306"/>
                  <a:gd name="T4" fmla="*/ 34 w 325"/>
                  <a:gd name="T5" fmla="*/ 201 h 306"/>
                  <a:gd name="T6" fmla="*/ 70 w 325"/>
                  <a:gd name="T7" fmla="*/ 306 h 306"/>
                  <a:gd name="T8" fmla="*/ 204 w 325"/>
                  <a:gd name="T9" fmla="*/ 211 h 306"/>
                  <a:gd name="T10" fmla="*/ 325 w 325"/>
                  <a:gd name="T11" fmla="*/ 138 h 306"/>
                  <a:gd name="T12" fmla="*/ 275 w 325"/>
                  <a:gd name="T13" fmla="*/ 85 h 306"/>
                  <a:gd name="T14" fmla="*/ 265 w 325"/>
                  <a:gd name="T1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5" h="306">
                    <a:moveTo>
                      <a:pt x="265" y="0"/>
                    </a:moveTo>
                    <a:cubicBezTo>
                      <a:pt x="201" y="42"/>
                      <a:pt x="80" y="117"/>
                      <a:pt x="1" y="79"/>
                    </a:cubicBezTo>
                    <a:cubicBezTo>
                      <a:pt x="0" y="116"/>
                      <a:pt x="24" y="165"/>
                      <a:pt x="34" y="201"/>
                    </a:cubicBezTo>
                    <a:cubicBezTo>
                      <a:pt x="45" y="236"/>
                      <a:pt x="57" y="271"/>
                      <a:pt x="70" y="306"/>
                    </a:cubicBezTo>
                    <a:cubicBezTo>
                      <a:pt x="106" y="266"/>
                      <a:pt x="162" y="242"/>
                      <a:pt x="204" y="211"/>
                    </a:cubicBezTo>
                    <a:cubicBezTo>
                      <a:pt x="242" y="184"/>
                      <a:pt x="284" y="160"/>
                      <a:pt x="325" y="138"/>
                    </a:cubicBezTo>
                    <a:cubicBezTo>
                      <a:pt x="296" y="133"/>
                      <a:pt x="282" y="110"/>
                      <a:pt x="275" y="85"/>
                    </a:cubicBezTo>
                    <a:cubicBezTo>
                      <a:pt x="272" y="76"/>
                      <a:pt x="258" y="5"/>
                      <a:pt x="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74" y="2566"/>
                <a:ext cx="349" cy="225"/>
              </a:xfrm>
              <a:custGeom>
                <a:avLst/>
                <a:gdLst>
                  <a:gd name="T0" fmla="*/ 120 w 214"/>
                  <a:gd name="T1" fmla="*/ 25 h 138"/>
                  <a:gd name="T2" fmla="*/ 118 w 214"/>
                  <a:gd name="T3" fmla="*/ 35 h 138"/>
                  <a:gd name="T4" fmla="*/ 120 w 214"/>
                  <a:gd name="T5" fmla="*/ 44 h 138"/>
                  <a:gd name="T6" fmla="*/ 148 w 214"/>
                  <a:gd name="T7" fmla="*/ 33 h 138"/>
                  <a:gd name="T8" fmla="*/ 143 w 214"/>
                  <a:gd name="T9" fmla="*/ 28 h 138"/>
                  <a:gd name="T10" fmla="*/ 135 w 214"/>
                  <a:gd name="T11" fmla="*/ 23 h 138"/>
                  <a:gd name="T12" fmla="*/ 127 w 214"/>
                  <a:gd name="T13" fmla="*/ 21 h 138"/>
                  <a:gd name="T14" fmla="*/ 120 w 214"/>
                  <a:gd name="T15" fmla="*/ 25 h 138"/>
                  <a:gd name="T16" fmla="*/ 103 w 214"/>
                  <a:gd name="T17" fmla="*/ 74 h 138"/>
                  <a:gd name="T18" fmla="*/ 92 w 214"/>
                  <a:gd name="T19" fmla="*/ 77 h 138"/>
                  <a:gd name="T20" fmla="*/ 81 w 214"/>
                  <a:gd name="T21" fmla="*/ 81 h 138"/>
                  <a:gd name="T22" fmla="*/ 70 w 214"/>
                  <a:gd name="T23" fmla="*/ 85 h 138"/>
                  <a:gd name="T24" fmla="*/ 59 w 214"/>
                  <a:gd name="T25" fmla="*/ 89 h 138"/>
                  <a:gd name="T26" fmla="*/ 62 w 214"/>
                  <a:gd name="T27" fmla="*/ 93 h 138"/>
                  <a:gd name="T28" fmla="*/ 71 w 214"/>
                  <a:gd name="T29" fmla="*/ 99 h 138"/>
                  <a:gd name="T30" fmla="*/ 85 w 214"/>
                  <a:gd name="T31" fmla="*/ 100 h 138"/>
                  <a:gd name="T32" fmla="*/ 97 w 214"/>
                  <a:gd name="T33" fmla="*/ 96 h 138"/>
                  <a:gd name="T34" fmla="*/ 104 w 214"/>
                  <a:gd name="T35" fmla="*/ 87 h 138"/>
                  <a:gd name="T36" fmla="*/ 104 w 214"/>
                  <a:gd name="T37" fmla="*/ 83 h 138"/>
                  <a:gd name="T38" fmla="*/ 104 w 214"/>
                  <a:gd name="T39" fmla="*/ 80 h 138"/>
                  <a:gd name="T40" fmla="*/ 103 w 214"/>
                  <a:gd name="T41" fmla="*/ 76 h 138"/>
                  <a:gd name="T42" fmla="*/ 103 w 214"/>
                  <a:gd name="T43" fmla="*/ 74 h 138"/>
                  <a:gd name="T44" fmla="*/ 112 w 214"/>
                  <a:gd name="T45" fmla="*/ 5 h 138"/>
                  <a:gd name="T46" fmla="*/ 127 w 214"/>
                  <a:gd name="T47" fmla="*/ 0 h 138"/>
                  <a:gd name="T48" fmla="*/ 143 w 214"/>
                  <a:gd name="T49" fmla="*/ 3 h 138"/>
                  <a:gd name="T50" fmla="*/ 172 w 214"/>
                  <a:gd name="T51" fmla="*/ 24 h 138"/>
                  <a:gd name="T52" fmla="*/ 205 w 214"/>
                  <a:gd name="T53" fmla="*/ 7 h 138"/>
                  <a:gd name="T54" fmla="*/ 214 w 214"/>
                  <a:gd name="T55" fmla="*/ 37 h 138"/>
                  <a:gd name="T56" fmla="*/ 180 w 214"/>
                  <a:gd name="T57" fmla="*/ 43 h 138"/>
                  <a:gd name="T58" fmla="*/ 200 w 214"/>
                  <a:gd name="T59" fmla="*/ 83 h 138"/>
                  <a:gd name="T60" fmla="*/ 155 w 214"/>
                  <a:gd name="T61" fmla="*/ 95 h 138"/>
                  <a:gd name="T62" fmla="*/ 158 w 214"/>
                  <a:gd name="T63" fmla="*/ 53 h 138"/>
                  <a:gd name="T64" fmla="*/ 123 w 214"/>
                  <a:gd name="T65" fmla="*/ 66 h 138"/>
                  <a:gd name="T66" fmla="*/ 123 w 214"/>
                  <a:gd name="T67" fmla="*/ 99 h 138"/>
                  <a:gd name="T68" fmla="*/ 102 w 214"/>
                  <a:gd name="T69" fmla="*/ 124 h 138"/>
                  <a:gd name="T70" fmla="*/ 39 w 214"/>
                  <a:gd name="T71" fmla="*/ 95 h 138"/>
                  <a:gd name="T72" fmla="*/ 9 w 214"/>
                  <a:gd name="T73" fmla="*/ 115 h 138"/>
                  <a:gd name="T74" fmla="*/ 0 w 214"/>
                  <a:gd name="T75" fmla="*/ 82 h 138"/>
                  <a:gd name="T76" fmla="*/ 32 w 214"/>
                  <a:gd name="T77" fmla="*/ 74 h 138"/>
                  <a:gd name="T78" fmla="*/ 19 w 214"/>
                  <a:gd name="T79" fmla="*/ 40 h 138"/>
                  <a:gd name="T80" fmla="*/ 44 w 214"/>
                  <a:gd name="T81" fmla="*/ 35 h 138"/>
                  <a:gd name="T82" fmla="*/ 48 w 214"/>
                  <a:gd name="T83" fmla="*/ 71 h 138"/>
                  <a:gd name="T84" fmla="*/ 99 w 214"/>
                  <a:gd name="T85" fmla="*/ 52 h 138"/>
                  <a:gd name="T86" fmla="*/ 97 w 214"/>
                  <a:gd name="T87" fmla="*/ 41 h 138"/>
                  <a:gd name="T88" fmla="*/ 96 w 214"/>
                  <a:gd name="T89" fmla="*/ 29 h 138"/>
                  <a:gd name="T90" fmla="*/ 100 w 214"/>
                  <a:gd name="T91" fmla="*/ 17 h 138"/>
                  <a:gd name="T92" fmla="*/ 112 w 214"/>
                  <a:gd name="T93" fmla="*/ 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4" h="138">
                    <a:moveTo>
                      <a:pt x="120" y="25"/>
                    </a:moveTo>
                    <a:cubicBezTo>
                      <a:pt x="118" y="28"/>
                      <a:pt x="117" y="31"/>
                      <a:pt x="118" y="35"/>
                    </a:cubicBezTo>
                    <a:cubicBezTo>
                      <a:pt x="118" y="38"/>
                      <a:pt x="119" y="41"/>
                      <a:pt x="120" y="44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47" y="32"/>
                      <a:pt x="145" y="30"/>
                      <a:pt x="143" y="28"/>
                    </a:cubicBezTo>
                    <a:cubicBezTo>
                      <a:pt x="141" y="26"/>
                      <a:pt x="138" y="24"/>
                      <a:pt x="135" y="23"/>
                    </a:cubicBezTo>
                    <a:cubicBezTo>
                      <a:pt x="133" y="22"/>
                      <a:pt x="130" y="21"/>
                      <a:pt x="127" y="21"/>
                    </a:cubicBezTo>
                    <a:cubicBezTo>
                      <a:pt x="124" y="21"/>
                      <a:pt x="122" y="22"/>
                      <a:pt x="120" y="25"/>
                    </a:cubicBezTo>
                    <a:close/>
                    <a:moveTo>
                      <a:pt x="103" y="74"/>
                    </a:moveTo>
                    <a:cubicBezTo>
                      <a:pt x="99" y="75"/>
                      <a:pt x="95" y="76"/>
                      <a:pt x="92" y="77"/>
                    </a:cubicBezTo>
                    <a:cubicBezTo>
                      <a:pt x="88" y="78"/>
                      <a:pt x="85" y="80"/>
                      <a:pt x="81" y="81"/>
                    </a:cubicBezTo>
                    <a:cubicBezTo>
                      <a:pt x="77" y="82"/>
                      <a:pt x="74" y="83"/>
                      <a:pt x="70" y="85"/>
                    </a:cubicBezTo>
                    <a:cubicBezTo>
                      <a:pt x="67" y="86"/>
                      <a:pt x="63" y="88"/>
                      <a:pt x="59" y="89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4" y="96"/>
                      <a:pt x="67" y="98"/>
                      <a:pt x="71" y="99"/>
                    </a:cubicBezTo>
                    <a:cubicBezTo>
                      <a:pt x="76" y="100"/>
                      <a:pt x="80" y="101"/>
                      <a:pt x="85" y="100"/>
                    </a:cubicBezTo>
                    <a:cubicBezTo>
                      <a:pt x="89" y="100"/>
                      <a:pt x="93" y="98"/>
                      <a:pt x="97" y="96"/>
                    </a:cubicBezTo>
                    <a:cubicBezTo>
                      <a:pt x="101" y="94"/>
                      <a:pt x="103" y="91"/>
                      <a:pt x="104" y="87"/>
                    </a:cubicBezTo>
                    <a:cubicBezTo>
                      <a:pt x="104" y="86"/>
                      <a:pt x="104" y="85"/>
                      <a:pt x="104" y="83"/>
                    </a:cubicBezTo>
                    <a:cubicBezTo>
                      <a:pt x="104" y="82"/>
                      <a:pt x="104" y="81"/>
                      <a:pt x="104" y="80"/>
                    </a:cubicBezTo>
                    <a:cubicBezTo>
                      <a:pt x="104" y="79"/>
                      <a:pt x="104" y="77"/>
                      <a:pt x="103" y="76"/>
                    </a:cubicBezTo>
                    <a:cubicBezTo>
                      <a:pt x="103" y="75"/>
                      <a:pt x="103" y="74"/>
                      <a:pt x="103" y="74"/>
                    </a:cubicBezTo>
                    <a:moveTo>
                      <a:pt x="112" y="5"/>
                    </a:moveTo>
                    <a:cubicBezTo>
                      <a:pt x="116" y="2"/>
                      <a:pt x="122" y="0"/>
                      <a:pt x="127" y="0"/>
                    </a:cubicBezTo>
                    <a:cubicBezTo>
                      <a:pt x="133" y="0"/>
                      <a:pt x="138" y="1"/>
                      <a:pt x="143" y="3"/>
                    </a:cubicBezTo>
                    <a:cubicBezTo>
                      <a:pt x="153" y="8"/>
                      <a:pt x="162" y="23"/>
                      <a:pt x="172" y="24"/>
                    </a:cubicBezTo>
                    <a:cubicBezTo>
                      <a:pt x="181" y="26"/>
                      <a:pt x="200" y="14"/>
                      <a:pt x="205" y="7"/>
                    </a:cubicBezTo>
                    <a:cubicBezTo>
                      <a:pt x="206" y="18"/>
                      <a:pt x="205" y="28"/>
                      <a:pt x="214" y="37"/>
                    </a:cubicBezTo>
                    <a:cubicBezTo>
                      <a:pt x="201" y="36"/>
                      <a:pt x="193" y="40"/>
                      <a:pt x="180" y="43"/>
                    </a:cubicBezTo>
                    <a:cubicBezTo>
                      <a:pt x="183" y="57"/>
                      <a:pt x="184" y="78"/>
                      <a:pt x="200" y="83"/>
                    </a:cubicBezTo>
                    <a:cubicBezTo>
                      <a:pt x="185" y="87"/>
                      <a:pt x="170" y="91"/>
                      <a:pt x="155" y="95"/>
                    </a:cubicBezTo>
                    <a:cubicBezTo>
                      <a:pt x="159" y="80"/>
                      <a:pt x="163" y="68"/>
                      <a:pt x="158" y="53"/>
                    </a:cubicBezTo>
                    <a:cubicBezTo>
                      <a:pt x="151" y="56"/>
                      <a:pt x="128" y="60"/>
                      <a:pt x="123" y="66"/>
                    </a:cubicBezTo>
                    <a:cubicBezTo>
                      <a:pt x="117" y="73"/>
                      <a:pt x="126" y="89"/>
                      <a:pt x="123" y="99"/>
                    </a:cubicBezTo>
                    <a:cubicBezTo>
                      <a:pt x="121" y="110"/>
                      <a:pt x="112" y="120"/>
                      <a:pt x="102" y="124"/>
                    </a:cubicBezTo>
                    <a:cubicBezTo>
                      <a:pt x="71" y="138"/>
                      <a:pt x="49" y="124"/>
                      <a:pt x="39" y="95"/>
                    </a:cubicBezTo>
                    <a:cubicBezTo>
                      <a:pt x="35" y="97"/>
                      <a:pt x="4" y="108"/>
                      <a:pt x="9" y="115"/>
                    </a:cubicBezTo>
                    <a:cubicBezTo>
                      <a:pt x="4" y="108"/>
                      <a:pt x="3" y="91"/>
                      <a:pt x="0" y="82"/>
                    </a:cubicBezTo>
                    <a:cubicBezTo>
                      <a:pt x="10" y="82"/>
                      <a:pt x="23" y="80"/>
                      <a:pt x="32" y="74"/>
                    </a:cubicBezTo>
                    <a:cubicBezTo>
                      <a:pt x="32" y="62"/>
                      <a:pt x="30" y="48"/>
                      <a:pt x="19" y="40"/>
                    </a:cubicBezTo>
                    <a:cubicBezTo>
                      <a:pt x="28" y="38"/>
                      <a:pt x="35" y="36"/>
                      <a:pt x="44" y="35"/>
                    </a:cubicBezTo>
                    <a:cubicBezTo>
                      <a:pt x="42" y="35"/>
                      <a:pt x="47" y="68"/>
                      <a:pt x="48" y="71"/>
                    </a:cubicBezTo>
                    <a:cubicBezTo>
                      <a:pt x="48" y="70"/>
                      <a:pt x="96" y="53"/>
                      <a:pt x="99" y="52"/>
                    </a:cubicBezTo>
                    <a:cubicBezTo>
                      <a:pt x="98" y="48"/>
                      <a:pt x="98" y="45"/>
                      <a:pt x="97" y="41"/>
                    </a:cubicBezTo>
                    <a:cubicBezTo>
                      <a:pt x="96" y="37"/>
                      <a:pt x="96" y="33"/>
                      <a:pt x="96" y="29"/>
                    </a:cubicBezTo>
                    <a:cubicBezTo>
                      <a:pt x="97" y="25"/>
                      <a:pt x="98" y="21"/>
                      <a:pt x="100" y="17"/>
                    </a:cubicBezTo>
                    <a:cubicBezTo>
                      <a:pt x="103" y="13"/>
                      <a:pt x="106" y="9"/>
                      <a:pt x="112" y="5"/>
                    </a:cubicBezTo>
                  </a:path>
                </a:pathLst>
              </a:custGeom>
              <a:solidFill>
                <a:srgbClr val="8C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3" y="2545"/>
                <a:ext cx="466" cy="454"/>
              </a:xfrm>
              <a:custGeom>
                <a:avLst/>
                <a:gdLst>
                  <a:gd name="T0" fmla="*/ 251 w 286"/>
                  <a:gd name="T1" fmla="*/ 41 h 279"/>
                  <a:gd name="T2" fmla="*/ 232 w 286"/>
                  <a:gd name="T3" fmla="*/ 0 h 279"/>
                  <a:gd name="T4" fmla="*/ 155 w 286"/>
                  <a:gd name="T5" fmla="*/ 46 h 279"/>
                  <a:gd name="T6" fmla="*/ 78 w 286"/>
                  <a:gd name="T7" fmla="*/ 99 h 279"/>
                  <a:gd name="T8" fmla="*/ 35 w 286"/>
                  <a:gd name="T9" fmla="*/ 132 h 279"/>
                  <a:gd name="T10" fmla="*/ 0 w 286"/>
                  <a:gd name="T11" fmla="*/ 158 h 279"/>
                  <a:gd name="T12" fmla="*/ 67 w 286"/>
                  <a:gd name="T13" fmla="*/ 279 h 279"/>
                  <a:gd name="T14" fmla="*/ 180 w 286"/>
                  <a:gd name="T15" fmla="*/ 157 h 279"/>
                  <a:gd name="T16" fmla="*/ 232 w 286"/>
                  <a:gd name="T17" fmla="*/ 111 h 279"/>
                  <a:gd name="T18" fmla="*/ 286 w 286"/>
                  <a:gd name="T19" fmla="*/ 93 h 279"/>
                  <a:gd name="T20" fmla="*/ 251 w 286"/>
                  <a:gd name="T21" fmla="*/ 4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6" h="279">
                    <a:moveTo>
                      <a:pt x="251" y="41"/>
                    </a:moveTo>
                    <a:cubicBezTo>
                      <a:pt x="244" y="27"/>
                      <a:pt x="238" y="13"/>
                      <a:pt x="232" y="0"/>
                    </a:cubicBezTo>
                    <a:cubicBezTo>
                      <a:pt x="205" y="8"/>
                      <a:pt x="179" y="31"/>
                      <a:pt x="155" y="46"/>
                    </a:cubicBezTo>
                    <a:cubicBezTo>
                      <a:pt x="128" y="61"/>
                      <a:pt x="103" y="81"/>
                      <a:pt x="78" y="99"/>
                    </a:cubicBezTo>
                    <a:cubicBezTo>
                      <a:pt x="63" y="109"/>
                      <a:pt x="50" y="122"/>
                      <a:pt x="35" y="132"/>
                    </a:cubicBezTo>
                    <a:cubicBezTo>
                      <a:pt x="24" y="140"/>
                      <a:pt x="7" y="147"/>
                      <a:pt x="0" y="158"/>
                    </a:cubicBezTo>
                    <a:cubicBezTo>
                      <a:pt x="50" y="169"/>
                      <a:pt x="97" y="227"/>
                      <a:pt x="67" y="279"/>
                    </a:cubicBezTo>
                    <a:cubicBezTo>
                      <a:pt x="106" y="239"/>
                      <a:pt x="140" y="195"/>
                      <a:pt x="180" y="157"/>
                    </a:cubicBezTo>
                    <a:cubicBezTo>
                      <a:pt x="197" y="141"/>
                      <a:pt x="211" y="121"/>
                      <a:pt x="232" y="111"/>
                    </a:cubicBezTo>
                    <a:cubicBezTo>
                      <a:pt x="249" y="102"/>
                      <a:pt x="269" y="102"/>
                      <a:pt x="286" y="93"/>
                    </a:cubicBezTo>
                    <a:cubicBezTo>
                      <a:pt x="270" y="78"/>
                      <a:pt x="260" y="60"/>
                      <a:pt x="251" y="41"/>
                    </a:cubicBezTo>
                    <a:close/>
                  </a:path>
                </a:pathLst>
              </a:custGeom>
              <a:solidFill>
                <a:srgbClr val="D75B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29" y="2573"/>
                <a:ext cx="376" cy="368"/>
              </a:xfrm>
              <a:custGeom>
                <a:avLst/>
                <a:gdLst>
                  <a:gd name="T0" fmla="*/ 203 w 231"/>
                  <a:gd name="T1" fmla="*/ 33 h 226"/>
                  <a:gd name="T2" fmla="*/ 188 w 231"/>
                  <a:gd name="T3" fmla="*/ 0 h 226"/>
                  <a:gd name="T4" fmla="*/ 125 w 231"/>
                  <a:gd name="T5" fmla="*/ 37 h 226"/>
                  <a:gd name="T6" fmla="*/ 63 w 231"/>
                  <a:gd name="T7" fmla="*/ 80 h 226"/>
                  <a:gd name="T8" fmla="*/ 29 w 231"/>
                  <a:gd name="T9" fmla="*/ 107 h 226"/>
                  <a:gd name="T10" fmla="*/ 0 w 231"/>
                  <a:gd name="T11" fmla="*/ 128 h 226"/>
                  <a:gd name="T12" fmla="*/ 55 w 231"/>
                  <a:gd name="T13" fmla="*/ 226 h 226"/>
                  <a:gd name="T14" fmla="*/ 146 w 231"/>
                  <a:gd name="T15" fmla="*/ 127 h 226"/>
                  <a:gd name="T16" fmla="*/ 188 w 231"/>
                  <a:gd name="T17" fmla="*/ 90 h 226"/>
                  <a:gd name="T18" fmla="*/ 231 w 231"/>
                  <a:gd name="T19" fmla="*/ 76 h 226"/>
                  <a:gd name="T20" fmla="*/ 203 w 231"/>
                  <a:gd name="T21" fmla="*/ 3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1" h="226">
                    <a:moveTo>
                      <a:pt x="203" y="33"/>
                    </a:moveTo>
                    <a:cubicBezTo>
                      <a:pt x="197" y="23"/>
                      <a:pt x="193" y="11"/>
                      <a:pt x="188" y="0"/>
                    </a:cubicBezTo>
                    <a:cubicBezTo>
                      <a:pt x="166" y="7"/>
                      <a:pt x="145" y="26"/>
                      <a:pt x="125" y="37"/>
                    </a:cubicBezTo>
                    <a:cubicBezTo>
                      <a:pt x="104" y="50"/>
                      <a:pt x="84" y="65"/>
                      <a:pt x="63" y="80"/>
                    </a:cubicBezTo>
                    <a:cubicBezTo>
                      <a:pt x="52" y="89"/>
                      <a:pt x="41" y="99"/>
                      <a:pt x="29" y="107"/>
                    </a:cubicBezTo>
                    <a:cubicBezTo>
                      <a:pt x="20" y="113"/>
                      <a:pt x="6" y="119"/>
                      <a:pt x="0" y="128"/>
                    </a:cubicBezTo>
                    <a:cubicBezTo>
                      <a:pt x="41" y="137"/>
                      <a:pt x="79" y="184"/>
                      <a:pt x="55" y="226"/>
                    </a:cubicBezTo>
                    <a:cubicBezTo>
                      <a:pt x="86" y="193"/>
                      <a:pt x="114" y="158"/>
                      <a:pt x="146" y="127"/>
                    </a:cubicBezTo>
                    <a:cubicBezTo>
                      <a:pt x="159" y="115"/>
                      <a:pt x="171" y="98"/>
                      <a:pt x="188" y="90"/>
                    </a:cubicBezTo>
                    <a:cubicBezTo>
                      <a:pt x="201" y="83"/>
                      <a:pt x="218" y="83"/>
                      <a:pt x="231" y="76"/>
                    </a:cubicBezTo>
                    <a:cubicBezTo>
                      <a:pt x="219" y="64"/>
                      <a:pt x="211" y="49"/>
                      <a:pt x="203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20" y="2669"/>
                <a:ext cx="171" cy="153"/>
              </a:xfrm>
              <a:custGeom>
                <a:avLst/>
                <a:gdLst>
                  <a:gd name="T0" fmla="*/ 52 w 105"/>
                  <a:gd name="T1" fmla="*/ 25 h 94"/>
                  <a:gd name="T2" fmla="*/ 53 w 105"/>
                  <a:gd name="T3" fmla="*/ 31 h 94"/>
                  <a:gd name="T4" fmla="*/ 56 w 105"/>
                  <a:gd name="T5" fmla="*/ 36 h 94"/>
                  <a:gd name="T6" fmla="*/ 69 w 105"/>
                  <a:gd name="T7" fmla="*/ 25 h 94"/>
                  <a:gd name="T8" fmla="*/ 65 w 105"/>
                  <a:gd name="T9" fmla="*/ 23 h 94"/>
                  <a:gd name="T10" fmla="*/ 60 w 105"/>
                  <a:gd name="T11" fmla="*/ 22 h 94"/>
                  <a:gd name="T12" fmla="*/ 55 w 105"/>
                  <a:gd name="T13" fmla="*/ 22 h 94"/>
                  <a:gd name="T14" fmla="*/ 52 w 105"/>
                  <a:gd name="T15" fmla="*/ 25 h 94"/>
                  <a:gd name="T16" fmla="*/ 52 w 105"/>
                  <a:gd name="T17" fmla="*/ 55 h 94"/>
                  <a:gd name="T18" fmla="*/ 47 w 105"/>
                  <a:gd name="T19" fmla="*/ 58 h 94"/>
                  <a:gd name="T20" fmla="*/ 42 w 105"/>
                  <a:gd name="T21" fmla="*/ 62 h 94"/>
                  <a:gd name="T22" fmla="*/ 37 w 105"/>
                  <a:gd name="T23" fmla="*/ 67 h 94"/>
                  <a:gd name="T24" fmla="*/ 33 w 105"/>
                  <a:gd name="T25" fmla="*/ 71 h 94"/>
                  <a:gd name="T26" fmla="*/ 34 w 105"/>
                  <a:gd name="T27" fmla="*/ 72 h 94"/>
                  <a:gd name="T28" fmla="*/ 41 w 105"/>
                  <a:gd name="T29" fmla="*/ 74 h 94"/>
                  <a:gd name="T30" fmla="*/ 48 w 105"/>
                  <a:gd name="T31" fmla="*/ 72 h 94"/>
                  <a:gd name="T32" fmla="*/ 54 w 105"/>
                  <a:gd name="T33" fmla="*/ 67 h 94"/>
                  <a:gd name="T34" fmla="*/ 56 w 105"/>
                  <a:gd name="T35" fmla="*/ 61 h 94"/>
                  <a:gd name="T36" fmla="*/ 55 w 105"/>
                  <a:gd name="T37" fmla="*/ 59 h 94"/>
                  <a:gd name="T38" fmla="*/ 54 w 105"/>
                  <a:gd name="T39" fmla="*/ 58 h 94"/>
                  <a:gd name="T40" fmla="*/ 53 w 105"/>
                  <a:gd name="T41" fmla="*/ 56 h 94"/>
                  <a:gd name="T42" fmla="*/ 52 w 105"/>
                  <a:gd name="T43" fmla="*/ 55 h 94"/>
                  <a:gd name="T44" fmla="*/ 44 w 105"/>
                  <a:gd name="T45" fmla="*/ 17 h 94"/>
                  <a:gd name="T46" fmla="*/ 51 w 105"/>
                  <a:gd name="T47" fmla="*/ 11 h 94"/>
                  <a:gd name="T48" fmla="*/ 60 w 105"/>
                  <a:gd name="T49" fmla="*/ 10 h 94"/>
                  <a:gd name="T50" fmla="*/ 80 w 105"/>
                  <a:gd name="T51" fmla="*/ 15 h 94"/>
                  <a:gd name="T52" fmla="*/ 94 w 105"/>
                  <a:gd name="T53" fmla="*/ 0 h 94"/>
                  <a:gd name="T54" fmla="*/ 104 w 105"/>
                  <a:gd name="T55" fmla="*/ 14 h 94"/>
                  <a:gd name="T56" fmla="*/ 88 w 105"/>
                  <a:gd name="T57" fmla="*/ 24 h 94"/>
                  <a:gd name="T58" fmla="*/ 105 w 105"/>
                  <a:gd name="T59" fmla="*/ 41 h 94"/>
                  <a:gd name="T60" fmla="*/ 84 w 105"/>
                  <a:gd name="T61" fmla="*/ 56 h 94"/>
                  <a:gd name="T62" fmla="*/ 78 w 105"/>
                  <a:gd name="T63" fmla="*/ 33 h 94"/>
                  <a:gd name="T64" fmla="*/ 62 w 105"/>
                  <a:gd name="T65" fmla="*/ 47 h 94"/>
                  <a:gd name="T66" fmla="*/ 68 w 105"/>
                  <a:gd name="T67" fmla="*/ 64 h 94"/>
                  <a:gd name="T68" fmla="*/ 62 w 105"/>
                  <a:gd name="T69" fmla="*/ 81 h 94"/>
                  <a:gd name="T70" fmla="*/ 23 w 105"/>
                  <a:gd name="T71" fmla="*/ 78 h 94"/>
                  <a:gd name="T72" fmla="*/ 11 w 105"/>
                  <a:gd name="T73" fmla="*/ 94 h 94"/>
                  <a:gd name="T74" fmla="*/ 0 w 105"/>
                  <a:gd name="T75" fmla="*/ 79 h 94"/>
                  <a:gd name="T76" fmla="*/ 15 w 105"/>
                  <a:gd name="T77" fmla="*/ 68 h 94"/>
                  <a:gd name="T78" fmla="*/ 2 w 105"/>
                  <a:gd name="T79" fmla="*/ 53 h 94"/>
                  <a:gd name="T80" fmla="*/ 14 w 105"/>
                  <a:gd name="T81" fmla="*/ 46 h 94"/>
                  <a:gd name="T82" fmla="*/ 23 w 105"/>
                  <a:gd name="T83" fmla="*/ 64 h 94"/>
                  <a:gd name="T84" fmla="*/ 46 w 105"/>
                  <a:gd name="T85" fmla="*/ 44 h 94"/>
                  <a:gd name="T86" fmla="*/ 43 w 105"/>
                  <a:gd name="T87" fmla="*/ 38 h 94"/>
                  <a:gd name="T88" fmla="*/ 40 w 105"/>
                  <a:gd name="T89" fmla="*/ 32 h 94"/>
                  <a:gd name="T90" fmla="*/ 40 w 105"/>
                  <a:gd name="T91" fmla="*/ 25 h 94"/>
                  <a:gd name="T92" fmla="*/ 44 w 105"/>
                  <a:gd name="T93" fmla="*/ 1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5" h="94">
                    <a:moveTo>
                      <a:pt x="52" y="25"/>
                    </a:moveTo>
                    <a:cubicBezTo>
                      <a:pt x="52" y="28"/>
                      <a:pt x="52" y="29"/>
                      <a:pt x="53" y="31"/>
                    </a:cubicBezTo>
                    <a:cubicBezTo>
                      <a:pt x="54" y="33"/>
                      <a:pt x="55" y="34"/>
                      <a:pt x="56" y="36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8" y="24"/>
                      <a:pt x="67" y="23"/>
                      <a:pt x="65" y="23"/>
                    </a:cubicBezTo>
                    <a:cubicBezTo>
                      <a:pt x="63" y="22"/>
                      <a:pt x="62" y="22"/>
                      <a:pt x="60" y="22"/>
                    </a:cubicBezTo>
                    <a:cubicBezTo>
                      <a:pt x="58" y="22"/>
                      <a:pt x="57" y="22"/>
                      <a:pt x="55" y="22"/>
                    </a:cubicBezTo>
                    <a:cubicBezTo>
                      <a:pt x="54" y="23"/>
                      <a:pt x="53" y="24"/>
                      <a:pt x="52" y="25"/>
                    </a:cubicBezTo>
                    <a:close/>
                    <a:moveTo>
                      <a:pt x="52" y="55"/>
                    </a:moveTo>
                    <a:cubicBezTo>
                      <a:pt x="51" y="56"/>
                      <a:pt x="49" y="57"/>
                      <a:pt x="47" y="58"/>
                    </a:cubicBezTo>
                    <a:cubicBezTo>
                      <a:pt x="46" y="60"/>
                      <a:pt x="44" y="61"/>
                      <a:pt x="42" y="62"/>
                    </a:cubicBezTo>
                    <a:cubicBezTo>
                      <a:pt x="41" y="64"/>
                      <a:pt x="39" y="65"/>
                      <a:pt x="37" y="67"/>
                    </a:cubicBezTo>
                    <a:cubicBezTo>
                      <a:pt x="36" y="68"/>
                      <a:pt x="34" y="69"/>
                      <a:pt x="33" y="71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6" y="74"/>
                      <a:pt x="38" y="74"/>
                      <a:pt x="41" y="74"/>
                    </a:cubicBezTo>
                    <a:cubicBezTo>
                      <a:pt x="43" y="74"/>
                      <a:pt x="46" y="73"/>
                      <a:pt x="48" y="72"/>
                    </a:cubicBezTo>
                    <a:cubicBezTo>
                      <a:pt x="50" y="71"/>
                      <a:pt x="52" y="69"/>
                      <a:pt x="54" y="67"/>
                    </a:cubicBezTo>
                    <a:cubicBezTo>
                      <a:pt x="55" y="66"/>
                      <a:pt x="56" y="64"/>
                      <a:pt x="56" y="61"/>
                    </a:cubicBezTo>
                    <a:cubicBezTo>
                      <a:pt x="56" y="61"/>
                      <a:pt x="55" y="60"/>
                      <a:pt x="55" y="59"/>
                    </a:cubicBezTo>
                    <a:cubicBezTo>
                      <a:pt x="55" y="59"/>
                      <a:pt x="54" y="58"/>
                      <a:pt x="54" y="58"/>
                    </a:cubicBezTo>
                    <a:cubicBezTo>
                      <a:pt x="54" y="57"/>
                      <a:pt x="54" y="56"/>
                      <a:pt x="53" y="56"/>
                    </a:cubicBezTo>
                    <a:cubicBezTo>
                      <a:pt x="53" y="55"/>
                      <a:pt x="53" y="55"/>
                      <a:pt x="52" y="55"/>
                    </a:cubicBezTo>
                    <a:moveTo>
                      <a:pt x="44" y="17"/>
                    </a:moveTo>
                    <a:cubicBezTo>
                      <a:pt x="46" y="14"/>
                      <a:pt x="48" y="12"/>
                      <a:pt x="51" y="11"/>
                    </a:cubicBezTo>
                    <a:cubicBezTo>
                      <a:pt x="54" y="10"/>
                      <a:pt x="57" y="10"/>
                      <a:pt x="60" y="10"/>
                    </a:cubicBezTo>
                    <a:cubicBezTo>
                      <a:pt x="67" y="10"/>
                      <a:pt x="74" y="16"/>
                      <a:pt x="80" y="15"/>
                    </a:cubicBezTo>
                    <a:cubicBezTo>
                      <a:pt x="85" y="15"/>
                      <a:pt x="93" y="5"/>
                      <a:pt x="94" y="0"/>
                    </a:cubicBezTo>
                    <a:cubicBezTo>
                      <a:pt x="96" y="6"/>
                      <a:pt x="98" y="11"/>
                      <a:pt x="104" y="14"/>
                    </a:cubicBezTo>
                    <a:cubicBezTo>
                      <a:pt x="97" y="16"/>
                      <a:pt x="94" y="20"/>
                      <a:pt x="88" y="24"/>
                    </a:cubicBezTo>
                    <a:cubicBezTo>
                      <a:pt x="92" y="31"/>
                      <a:pt x="96" y="42"/>
                      <a:pt x="105" y="41"/>
                    </a:cubicBezTo>
                    <a:cubicBezTo>
                      <a:pt x="99" y="46"/>
                      <a:pt x="91" y="51"/>
                      <a:pt x="84" y="56"/>
                    </a:cubicBezTo>
                    <a:cubicBezTo>
                      <a:pt x="83" y="47"/>
                      <a:pt x="83" y="40"/>
                      <a:pt x="78" y="33"/>
                    </a:cubicBezTo>
                    <a:cubicBezTo>
                      <a:pt x="74" y="36"/>
                      <a:pt x="63" y="42"/>
                      <a:pt x="62" y="47"/>
                    </a:cubicBezTo>
                    <a:cubicBezTo>
                      <a:pt x="60" y="52"/>
                      <a:pt x="67" y="59"/>
                      <a:pt x="68" y="64"/>
                    </a:cubicBezTo>
                    <a:cubicBezTo>
                      <a:pt x="69" y="70"/>
                      <a:pt x="66" y="77"/>
                      <a:pt x="62" y="81"/>
                    </a:cubicBezTo>
                    <a:cubicBezTo>
                      <a:pt x="48" y="94"/>
                      <a:pt x="34" y="91"/>
                      <a:pt x="23" y="78"/>
                    </a:cubicBezTo>
                    <a:cubicBezTo>
                      <a:pt x="21" y="80"/>
                      <a:pt x="7" y="91"/>
                      <a:pt x="11" y="94"/>
                    </a:cubicBezTo>
                    <a:cubicBezTo>
                      <a:pt x="7" y="92"/>
                      <a:pt x="3" y="83"/>
                      <a:pt x="0" y="79"/>
                    </a:cubicBezTo>
                    <a:cubicBezTo>
                      <a:pt x="5" y="76"/>
                      <a:pt x="12" y="73"/>
                      <a:pt x="15" y="68"/>
                    </a:cubicBezTo>
                    <a:cubicBezTo>
                      <a:pt x="13" y="62"/>
                      <a:pt x="9" y="55"/>
                      <a:pt x="2" y="53"/>
                    </a:cubicBezTo>
                    <a:cubicBezTo>
                      <a:pt x="6" y="50"/>
                      <a:pt x="10" y="47"/>
                      <a:pt x="14" y="46"/>
                    </a:cubicBezTo>
                    <a:cubicBezTo>
                      <a:pt x="13" y="46"/>
                      <a:pt x="22" y="62"/>
                      <a:pt x="23" y="64"/>
                    </a:cubicBezTo>
                    <a:cubicBezTo>
                      <a:pt x="23" y="63"/>
                      <a:pt x="45" y="45"/>
                      <a:pt x="46" y="44"/>
                    </a:cubicBezTo>
                    <a:cubicBezTo>
                      <a:pt x="45" y="42"/>
                      <a:pt x="44" y="40"/>
                      <a:pt x="43" y="38"/>
                    </a:cubicBezTo>
                    <a:cubicBezTo>
                      <a:pt x="42" y="36"/>
                      <a:pt x="41" y="34"/>
                      <a:pt x="40" y="32"/>
                    </a:cubicBezTo>
                    <a:cubicBezTo>
                      <a:pt x="40" y="30"/>
                      <a:pt x="40" y="28"/>
                      <a:pt x="40" y="25"/>
                    </a:cubicBezTo>
                    <a:cubicBezTo>
                      <a:pt x="41" y="23"/>
                      <a:pt x="42" y="20"/>
                      <a:pt x="44" y="17"/>
                    </a:cubicBezTo>
                  </a:path>
                </a:pathLst>
              </a:custGeom>
              <a:solidFill>
                <a:srgbClr val="8C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01" y="1747"/>
                <a:ext cx="459" cy="824"/>
              </a:xfrm>
              <a:custGeom>
                <a:avLst/>
                <a:gdLst>
                  <a:gd name="T0" fmla="*/ 216 w 282"/>
                  <a:gd name="T1" fmla="*/ 325 h 506"/>
                  <a:gd name="T2" fmla="*/ 160 w 282"/>
                  <a:gd name="T3" fmla="*/ 361 h 506"/>
                  <a:gd name="T4" fmla="*/ 157 w 282"/>
                  <a:gd name="T5" fmla="*/ 248 h 506"/>
                  <a:gd name="T6" fmla="*/ 162 w 282"/>
                  <a:gd name="T7" fmla="*/ 248 h 506"/>
                  <a:gd name="T8" fmla="*/ 216 w 282"/>
                  <a:gd name="T9" fmla="*/ 325 h 506"/>
                  <a:gd name="T10" fmla="*/ 89 w 282"/>
                  <a:gd name="T11" fmla="*/ 157 h 506"/>
                  <a:gd name="T12" fmla="*/ 125 w 282"/>
                  <a:gd name="T13" fmla="*/ 135 h 506"/>
                  <a:gd name="T14" fmla="*/ 123 w 282"/>
                  <a:gd name="T15" fmla="*/ 213 h 506"/>
                  <a:gd name="T16" fmla="*/ 89 w 282"/>
                  <a:gd name="T17" fmla="*/ 157 h 506"/>
                  <a:gd name="T18" fmla="*/ 241 w 282"/>
                  <a:gd name="T19" fmla="*/ 224 h 506"/>
                  <a:gd name="T20" fmla="*/ 158 w 282"/>
                  <a:gd name="T21" fmla="*/ 213 h 506"/>
                  <a:gd name="T22" fmla="*/ 158 w 282"/>
                  <a:gd name="T23" fmla="*/ 195 h 506"/>
                  <a:gd name="T24" fmla="*/ 161 w 282"/>
                  <a:gd name="T25" fmla="*/ 142 h 506"/>
                  <a:gd name="T26" fmla="*/ 226 w 282"/>
                  <a:gd name="T27" fmla="*/ 182 h 506"/>
                  <a:gd name="T28" fmla="*/ 259 w 282"/>
                  <a:gd name="T29" fmla="*/ 122 h 506"/>
                  <a:gd name="T30" fmla="*/ 168 w 282"/>
                  <a:gd name="T31" fmla="*/ 88 h 506"/>
                  <a:gd name="T32" fmla="*/ 186 w 282"/>
                  <a:gd name="T33" fmla="*/ 7 h 506"/>
                  <a:gd name="T34" fmla="*/ 126 w 282"/>
                  <a:gd name="T35" fmla="*/ 3 h 506"/>
                  <a:gd name="T36" fmla="*/ 126 w 282"/>
                  <a:gd name="T37" fmla="*/ 87 h 506"/>
                  <a:gd name="T38" fmla="*/ 42 w 282"/>
                  <a:gd name="T39" fmla="*/ 124 h 506"/>
                  <a:gd name="T40" fmla="*/ 43 w 282"/>
                  <a:gd name="T41" fmla="*/ 246 h 506"/>
                  <a:gd name="T42" fmla="*/ 122 w 282"/>
                  <a:gd name="T43" fmla="*/ 253 h 506"/>
                  <a:gd name="T44" fmla="*/ 122 w 282"/>
                  <a:gd name="T45" fmla="*/ 337 h 506"/>
                  <a:gd name="T46" fmla="*/ 122 w 282"/>
                  <a:gd name="T47" fmla="*/ 363 h 506"/>
                  <a:gd name="T48" fmla="*/ 42 w 282"/>
                  <a:gd name="T49" fmla="*/ 303 h 506"/>
                  <a:gd name="T50" fmla="*/ 5 w 282"/>
                  <a:gd name="T51" fmla="*/ 336 h 506"/>
                  <a:gd name="T52" fmla="*/ 124 w 282"/>
                  <a:gd name="T53" fmla="*/ 417 h 506"/>
                  <a:gd name="T54" fmla="*/ 127 w 282"/>
                  <a:gd name="T55" fmla="*/ 503 h 506"/>
                  <a:gd name="T56" fmla="*/ 179 w 282"/>
                  <a:gd name="T57" fmla="*/ 506 h 506"/>
                  <a:gd name="T58" fmla="*/ 171 w 282"/>
                  <a:gd name="T59" fmla="*/ 458 h 506"/>
                  <a:gd name="T60" fmla="*/ 166 w 282"/>
                  <a:gd name="T61" fmla="*/ 414 h 506"/>
                  <a:gd name="T62" fmla="*/ 269 w 282"/>
                  <a:gd name="T63" fmla="*/ 337 h 506"/>
                  <a:gd name="T64" fmla="*/ 241 w 282"/>
                  <a:gd name="T65" fmla="*/ 22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2" h="506">
                    <a:moveTo>
                      <a:pt x="216" y="325"/>
                    </a:moveTo>
                    <a:cubicBezTo>
                      <a:pt x="206" y="345"/>
                      <a:pt x="185" y="357"/>
                      <a:pt x="160" y="361"/>
                    </a:cubicBezTo>
                    <a:cubicBezTo>
                      <a:pt x="156" y="324"/>
                      <a:pt x="156" y="286"/>
                      <a:pt x="157" y="248"/>
                    </a:cubicBezTo>
                    <a:cubicBezTo>
                      <a:pt x="158" y="248"/>
                      <a:pt x="160" y="248"/>
                      <a:pt x="162" y="248"/>
                    </a:cubicBezTo>
                    <a:cubicBezTo>
                      <a:pt x="209" y="247"/>
                      <a:pt x="233" y="292"/>
                      <a:pt x="216" y="325"/>
                    </a:cubicBezTo>
                    <a:close/>
                    <a:moveTo>
                      <a:pt x="89" y="157"/>
                    </a:moveTo>
                    <a:cubicBezTo>
                      <a:pt x="99" y="143"/>
                      <a:pt x="111" y="137"/>
                      <a:pt x="125" y="135"/>
                    </a:cubicBezTo>
                    <a:cubicBezTo>
                      <a:pt x="124" y="161"/>
                      <a:pt x="123" y="187"/>
                      <a:pt x="123" y="213"/>
                    </a:cubicBezTo>
                    <a:cubicBezTo>
                      <a:pt x="87" y="210"/>
                      <a:pt x="70" y="187"/>
                      <a:pt x="89" y="157"/>
                    </a:cubicBezTo>
                    <a:moveTo>
                      <a:pt x="241" y="224"/>
                    </a:moveTo>
                    <a:cubicBezTo>
                      <a:pt x="214" y="209"/>
                      <a:pt x="187" y="211"/>
                      <a:pt x="158" y="213"/>
                    </a:cubicBezTo>
                    <a:cubicBezTo>
                      <a:pt x="158" y="207"/>
                      <a:pt x="158" y="201"/>
                      <a:pt x="158" y="195"/>
                    </a:cubicBezTo>
                    <a:cubicBezTo>
                      <a:pt x="159" y="178"/>
                      <a:pt x="160" y="160"/>
                      <a:pt x="161" y="142"/>
                    </a:cubicBezTo>
                    <a:cubicBezTo>
                      <a:pt x="186" y="151"/>
                      <a:pt x="211" y="169"/>
                      <a:pt x="226" y="182"/>
                    </a:cubicBezTo>
                    <a:cubicBezTo>
                      <a:pt x="220" y="177"/>
                      <a:pt x="254" y="128"/>
                      <a:pt x="259" y="122"/>
                    </a:cubicBezTo>
                    <a:cubicBezTo>
                      <a:pt x="239" y="103"/>
                      <a:pt x="204" y="91"/>
                      <a:pt x="168" y="88"/>
                    </a:cubicBezTo>
                    <a:cubicBezTo>
                      <a:pt x="172" y="59"/>
                      <a:pt x="178" y="31"/>
                      <a:pt x="186" y="7"/>
                    </a:cubicBezTo>
                    <a:cubicBezTo>
                      <a:pt x="170" y="0"/>
                      <a:pt x="145" y="3"/>
                      <a:pt x="126" y="3"/>
                    </a:cubicBezTo>
                    <a:cubicBezTo>
                      <a:pt x="127" y="31"/>
                      <a:pt x="126" y="59"/>
                      <a:pt x="126" y="87"/>
                    </a:cubicBezTo>
                    <a:cubicBezTo>
                      <a:pt x="91" y="90"/>
                      <a:pt x="59" y="102"/>
                      <a:pt x="42" y="124"/>
                    </a:cubicBezTo>
                    <a:cubicBezTo>
                      <a:pt x="15" y="157"/>
                      <a:pt x="0" y="218"/>
                      <a:pt x="43" y="246"/>
                    </a:cubicBezTo>
                    <a:cubicBezTo>
                      <a:pt x="67" y="262"/>
                      <a:pt x="95" y="258"/>
                      <a:pt x="122" y="253"/>
                    </a:cubicBezTo>
                    <a:cubicBezTo>
                      <a:pt x="122" y="281"/>
                      <a:pt x="122" y="309"/>
                      <a:pt x="122" y="337"/>
                    </a:cubicBezTo>
                    <a:cubicBezTo>
                      <a:pt x="122" y="346"/>
                      <a:pt x="122" y="354"/>
                      <a:pt x="122" y="363"/>
                    </a:cubicBezTo>
                    <a:cubicBezTo>
                      <a:pt x="82" y="359"/>
                      <a:pt x="43" y="338"/>
                      <a:pt x="42" y="303"/>
                    </a:cubicBezTo>
                    <a:cubicBezTo>
                      <a:pt x="30" y="312"/>
                      <a:pt x="14" y="324"/>
                      <a:pt x="5" y="336"/>
                    </a:cubicBezTo>
                    <a:cubicBezTo>
                      <a:pt x="33" y="372"/>
                      <a:pt x="69" y="413"/>
                      <a:pt x="124" y="417"/>
                    </a:cubicBezTo>
                    <a:cubicBezTo>
                      <a:pt x="124" y="446"/>
                      <a:pt x="125" y="475"/>
                      <a:pt x="127" y="503"/>
                    </a:cubicBezTo>
                    <a:cubicBezTo>
                      <a:pt x="140" y="499"/>
                      <a:pt x="168" y="497"/>
                      <a:pt x="179" y="506"/>
                    </a:cubicBezTo>
                    <a:cubicBezTo>
                      <a:pt x="180" y="490"/>
                      <a:pt x="173" y="474"/>
                      <a:pt x="171" y="458"/>
                    </a:cubicBezTo>
                    <a:cubicBezTo>
                      <a:pt x="169" y="444"/>
                      <a:pt x="167" y="429"/>
                      <a:pt x="166" y="414"/>
                    </a:cubicBezTo>
                    <a:cubicBezTo>
                      <a:pt x="211" y="404"/>
                      <a:pt x="256" y="374"/>
                      <a:pt x="269" y="337"/>
                    </a:cubicBezTo>
                    <a:cubicBezTo>
                      <a:pt x="282" y="301"/>
                      <a:pt x="282" y="247"/>
                      <a:pt x="241" y="224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87" y="1773"/>
                <a:ext cx="422" cy="756"/>
              </a:xfrm>
              <a:custGeom>
                <a:avLst/>
                <a:gdLst>
                  <a:gd name="T0" fmla="*/ 198 w 259"/>
                  <a:gd name="T1" fmla="*/ 298 h 464"/>
                  <a:gd name="T2" fmla="*/ 147 w 259"/>
                  <a:gd name="T3" fmla="*/ 331 h 464"/>
                  <a:gd name="T4" fmla="*/ 144 w 259"/>
                  <a:gd name="T5" fmla="*/ 227 h 464"/>
                  <a:gd name="T6" fmla="*/ 148 w 259"/>
                  <a:gd name="T7" fmla="*/ 227 h 464"/>
                  <a:gd name="T8" fmla="*/ 198 w 259"/>
                  <a:gd name="T9" fmla="*/ 298 h 464"/>
                  <a:gd name="T10" fmla="*/ 82 w 259"/>
                  <a:gd name="T11" fmla="*/ 144 h 464"/>
                  <a:gd name="T12" fmla="*/ 114 w 259"/>
                  <a:gd name="T13" fmla="*/ 124 h 464"/>
                  <a:gd name="T14" fmla="*/ 113 w 259"/>
                  <a:gd name="T15" fmla="*/ 195 h 464"/>
                  <a:gd name="T16" fmla="*/ 82 w 259"/>
                  <a:gd name="T17" fmla="*/ 144 h 464"/>
                  <a:gd name="T18" fmla="*/ 222 w 259"/>
                  <a:gd name="T19" fmla="*/ 205 h 464"/>
                  <a:gd name="T20" fmla="*/ 145 w 259"/>
                  <a:gd name="T21" fmla="*/ 195 h 464"/>
                  <a:gd name="T22" fmla="*/ 145 w 259"/>
                  <a:gd name="T23" fmla="*/ 178 h 464"/>
                  <a:gd name="T24" fmla="*/ 148 w 259"/>
                  <a:gd name="T25" fmla="*/ 129 h 464"/>
                  <a:gd name="T26" fmla="*/ 208 w 259"/>
                  <a:gd name="T27" fmla="*/ 166 h 464"/>
                  <a:gd name="T28" fmla="*/ 237 w 259"/>
                  <a:gd name="T29" fmla="*/ 111 h 464"/>
                  <a:gd name="T30" fmla="*/ 154 w 259"/>
                  <a:gd name="T31" fmla="*/ 80 h 464"/>
                  <a:gd name="T32" fmla="*/ 171 w 259"/>
                  <a:gd name="T33" fmla="*/ 6 h 464"/>
                  <a:gd name="T34" fmla="*/ 116 w 259"/>
                  <a:gd name="T35" fmla="*/ 2 h 464"/>
                  <a:gd name="T36" fmla="*/ 115 w 259"/>
                  <a:gd name="T37" fmla="*/ 80 h 464"/>
                  <a:gd name="T38" fmla="*/ 38 w 259"/>
                  <a:gd name="T39" fmla="*/ 113 h 464"/>
                  <a:gd name="T40" fmla="*/ 39 w 259"/>
                  <a:gd name="T41" fmla="*/ 225 h 464"/>
                  <a:gd name="T42" fmla="*/ 112 w 259"/>
                  <a:gd name="T43" fmla="*/ 232 h 464"/>
                  <a:gd name="T44" fmla="*/ 112 w 259"/>
                  <a:gd name="T45" fmla="*/ 309 h 464"/>
                  <a:gd name="T46" fmla="*/ 112 w 259"/>
                  <a:gd name="T47" fmla="*/ 333 h 464"/>
                  <a:gd name="T48" fmla="*/ 39 w 259"/>
                  <a:gd name="T49" fmla="*/ 278 h 464"/>
                  <a:gd name="T50" fmla="*/ 5 w 259"/>
                  <a:gd name="T51" fmla="*/ 308 h 464"/>
                  <a:gd name="T52" fmla="*/ 113 w 259"/>
                  <a:gd name="T53" fmla="*/ 383 h 464"/>
                  <a:gd name="T54" fmla="*/ 116 w 259"/>
                  <a:gd name="T55" fmla="*/ 461 h 464"/>
                  <a:gd name="T56" fmla="*/ 164 w 259"/>
                  <a:gd name="T57" fmla="*/ 464 h 464"/>
                  <a:gd name="T58" fmla="*/ 157 w 259"/>
                  <a:gd name="T59" fmla="*/ 420 h 464"/>
                  <a:gd name="T60" fmla="*/ 152 w 259"/>
                  <a:gd name="T61" fmla="*/ 379 h 464"/>
                  <a:gd name="T62" fmla="*/ 247 w 259"/>
                  <a:gd name="T63" fmla="*/ 309 h 464"/>
                  <a:gd name="T64" fmla="*/ 222 w 259"/>
                  <a:gd name="T65" fmla="*/ 20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9" h="464">
                    <a:moveTo>
                      <a:pt x="198" y="298"/>
                    </a:moveTo>
                    <a:cubicBezTo>
                      <a:pt x="189" y="316"/>
                      <a:pt x="169" y="327"/>
                      <a:pt x="147" y="331"/>
                    </a:cubicBezTo>
                    <a:cubicBezTo>
                      <a:pt x="143" y="297"/>
                      <a:pt x="143" y="262"/>
                      <a:pt x="144" y="227"/>
                    </a:cubicBezTo>
                    <a:cubicBezTo>
                      <a:pt x="145" y="227"/>
                      <a:pt x="147" y="227"/>
                      <a:pt x="148" y="227"/>
                    </a:cubicBezTo>
                    <a:cubicBezTo>
                      <a:pt x="191" y="226"/>
                      <a:pt x="214" y="267"/>
                      <a:pt x="198" y="298"/>
                    </a:cubicBezTo>
                    <a:close/>
                    <a:moveTo>
                      <a:pt x="82" y="144"/>
                    </a:moveTo>
                    <a:cubicBezTo>
                      <a:pt x="91" y="131"/>
                      <a:pt x="102" y="125"/>
                      <a:pt x="114" y="124"/>
                    </a:cubicBezTo>
                    <a:cubicBezTo>
                      <a:pt x="114" y="147"/>
                      <a:pt x="113" y="171"/>
                      <a:pt x="113" y="195"/>
                    </a:cubicBezTo>
                    <a:cubicBezTo>
                      <a:pt x="80" y="192"/>
                      <a:pt x="64" y="171"/>
                      <a:pt x="82" y="144"/>
                    </a:cubicBezTo>
                    <a:moveTo>
                      <a:pt x="222" y="205"/>
                    </a:moveTo>
                    <a:cubicBezTo>
                      <a:pt x="196" y="191"/>
                      <a:pt x="171" y="193"/>
                      <a:pt x="145" y="195"/>
                    </a:cubicBezTo>
                    <a:cubicBezTo>
                      <a:pt x="145" y="189"/>
                      <a:pt x="145" y="184"/>
                      <a:pt x="145" y="178"/>
                    </a:cubicBezTo>
                    <a:cubicBezTo>
                      <a:pt x="146" y="163"/>
                      <a:pt x="147" y="146"/>
                      <a:pt x="148" y="129"/>
                    </a:cubicBezTo>
                    <a:cubicBezTo>
                      <a:pt x="171" y="138"/>
                      <a:pt x="193" y="155"/>
                      <a:pt x="208" y="166"/>
                    </a:cubicBezTo>
                    <a:cubicBezTo>
                      <a:pt x="202" y="162"/>
                      <a:pt x="234" y="117"/>
                      <a:pt x="237" y="111"/>
                    </a:cubicBezTo>
                    <a:cubicBezTo>
                      <a:pt x="219" y="94"/>
                      <a:pt x="187" y="83"/>
                      <a:pt x="154" y="80"/>
                    </a:cubicBezTo>
                    <a:cubicBezTo>
                      <a:pt x="158" y="54"/>
                      <a:pt x="163" y="28"/>
                      <a:pt x="171" y="6"/>
                    </a:cubicBezTo>
                    <a:cubicBezTo>
                      <a:pt x="156" y="0"/>
                      <a:pt x="133" y="2"/>
                      <a:pt x="116" y="2"/>
                    </a:cubicBezTo>
                    <a:cubicBezTo>
                      <a:pt x="116" y="28"/>
                      <a:pt x="116" y="54"/>
                      <a:pt x="115" y="80"/>
                    </a:cubicBezTo>
                    <a:cubicBezTo>
                      <a:pt x="84" y="82"/>
                      <a:pt x="54" y="93"/>
                      <a:pt x="38" y="113"/>
                    </a:cubicBezTo>
                    <a:cubicBezTo>
                      <a:pt x="14" y="144"/>
                      <a:pt x="0" y="199"/>
                      <a:pt x="39" y="225"/>
                    </a:cubicBezTo>
                    <a:cubicBezTo>
                      <a:pt x="61" y="240"/>
                      <a:pt x="87" y="236"/>
                      <a:pt x="112" y="232"/>
                    </a:cubicBezTo>
                    <a:cubicBezTo>
                      <a:pt x="112" y="257"/>
                      <a:pt x="112" y="283"/>
                      <a:pt x="112" y="309"/>
                    </a:cubicBezTo>
                    <a:cubicBezTo>
                      <a:pt x="112" y="317"/>
                      <a:pt x="112" y="325"/>
                      <a:pt x="112" y="333"/>
                    </a:cubicBezTo>
                    <a:cubicBezTo>
                      <a:pt x="75" y="329"/>
                      <a:pt x="40" y="310"/>
                      <a:pt x="39" y="278"/>
                    </a:cubicBezTo>
                    <a:cubicBezTo>
                      <a:pt x="28" y="286"/>
                      <a:pt x="12" y="297"/>
                      <a:pt x="5" y="308"/>
                    </a:cubicBezTo>
                    <a:cubicBezTo>
                      <a:pt x="30" y="341"/>
                      <a:pt x="63" y="379"/>
                      <a:pt x="113" y="383"/>
                    </a:cubicBezTo>
                    <a:cubicBezTo>
                      <a:pt x="114" y="409"/>
                      <a:pt x="115" y="435"/>
                      <a:pt x="116" y="461"/>
                    </a:cubicBezTo>
                    <a:cubicBezTo>
                      <a:pt x="129" y="457"/>
                      <a:pt x="154" y="456"/>
                      <a:pt x="164" y="464"/>
                    </a:cubicBezTo>
                    <a:cubicBezTo>
                      <a:pt x="165" y="449"/>
                      <a:pt x="159" y="435"/>
                      <a:pt x="157" y="420"/>
                    </a:cubicBezTo>
                    <a:cubicBezTo>
                      <a:pt x="155" y="407"/>
                      <a:pt x="154" y="393"/>
                      <a:pt x="152" y="379"/>
                    </a:cubicBezTo>
                    <a:cubicBezTo>
                      <a:pt x="194" y="370"/>
                      <a:pt x="235" y="343"/>
                      <a:pt x="247" y="309"/>
                    </a:cubicBezTo>
                    <a:cubicBezTo>
                      <a:pt x="259" y="276"/>
                      <a:pt x="259" y="226"/>
                      <a:pt x="222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92" y="1773"/>
                <a:ext cx="411" cy="760"/>
              </a:xfrm>
              <a:custGeom>
                <a:avLst/>
                <a:gdLst>
                  <a:gd name="T0" fmla="*/ 166 w 252"/>
                  <a:gd name="T1" fmla="*/ 7 h 467"/>
                  <a:gd name="T2" fmla="*/ 149 w 252"/>
                  <a:gd name="T3" fmla="*/ 81 h 467"/>
                  <a:gd name="T4" fmla="*/ 232 w 252"/>
                  <a:gd name="T5" fmla="*/ 112 h 467"/>
                  <a:gd name="T6" fmla="*/ 203 w 252"/>
                  <a:gd name="T7" fmla="*/ 163 h 467"/>
                  <a:gd name="T8" fmla="*/ 144 w 252"/>
                  <a:gd name="T9" fmla="*/ 127 h 467"/>
                  <a:gd name="T10" fmla="*/ 141 w 252"/>
                  <a:gd name="T11" fmla="*/ 178 h 467"/>
                  <a:gd name="T12" fmla="*/ 145 w 252"/>
                  <a:gd name="T13" fmla="*/ 196 h 467"/>
                  <a:gd name="T14" fmla="*/ 249 w 252"/>
                  <a:gd name="T15" fmla="*/ 268 h 467"/>
                  <a:gd name="T16" fmla="*/ 149 w 252"/>
                  <a:gd name="T17" fmla="*/ 378 h 467"/>
                  <a:gd name="T18" fmla="*/ 148 w 252"/>
                  <a:gd name="T19" fmla="*/ 379 h 467"/>
                  <a:gd name="T20" fmla="*/ 156 w 252"/>
                  <a:gd name="T21" fmla="*/ 437 h 467"/>
                  <a:gd name="T22" fmla="*/ 115 w 252"/>
                  <a:gd name="T23" fmla="*/ 459 h 467"/>
                  <a:gd name="T24" fmla="*/ 112 w 252"/>
                  <a:gd name="T25" fmla="*/ 381 h 467"/>
                  <a:gd name="T26" fmla="*/ 3 w 252"/>
                  <a:gd name="T27" fmla="*/ 308 h 467"/>
                  <a:gd name="T28" fmla="*/ 109 w 252"/>
                  <a:gd name="T29" fmla="*/ 334 h 467"/>
                  <a:gd name="T30" fmla="*/ 110 w 252"/>
                  <a:gd name="T31" fmla="*/ 309 h 467"/>
                  <a:gd name="T32" fmla="*/ 110 w 252"/>
                  <a:gd name="T33" fmla="*/ 230 h 467"/>
                  <a:gd name="T34" fmla="*/ 37 w 252"/>
                  <a:gd name="T35" fmla="*/ 224 h 467"/>
                  <a:gd name="T36" fmla="*/ 13 w 252"/>
                  <a:gd name="T37" fmla="*/ 178 h 467"/>
                  <a:gd name="T38" fmla="*/ 112 w 252"/>
                  <a:gd name="T39" fmla="*/ 81 h 467"/>
                  <a:gd name="T40" fmla="*/ 114 w 252"/>
                  <a:gd name="T41" fmla="*/ 80 h 467"/>
                  <a:gd name="T42" fmla="*/ 125 w 252"/>
                  <a:gd name="T43" fmla="*/ 4 h 467"/>
                  <a:gd name="T44" fmla="*/ 112 w 252"/>
                  <a:gd name="T45" fmla="*/ 1 h 467"/>
                  <a:gd name="T46" fmla="*/ 111 w 252"/>
                  <a:gd name="T47" fmla="*/ 78 h 467"/>
                  <a:gd name="T48" fmla="*/ 10 w 252"/>
                  <a:gd name="T49" fmla="*/ 178 h 467"/>
                  <a:gd name="T50" fmla="*/ 35 w 252"/>
                  <a:gd name="T51" fmla="*/ 227 h 467"/>
                  <a:gd name="T52" fmla="*/ 107 w 252"/>
                  <a:gd name="T53" fmla="*/ 284 h 467"/>
                  <a:gd name="T54" fmla="*/ 108 w 252"/>
                  <a:gd name="T55" fmla="*/ 331 h 467"/>
                  <a:gd name="T56" fmla="*/ 37 w 252"/>
                  <a:gd name="T57" fmla="*/ 275 h 467"/>
                  <a:gd name="T58" fmla="*/ 0 w 252"/>
                  <a:gd name="T59" fmla="*/ 307 h 467"/>
                  <a:gd name="T60" fmla="*/ 0 w 252"/>
                  <a:gd name="T61" fmla="*/ 309 h 467"/>
                  <a:gd name="T62" fmla="*/ 112 w 252"/>
                  <a:gd name="T63" fmla="*/ 461 h 467"/>
                  <a:gd name="T64" fmla="*/ 114 w 252"/>
                  <a:gd name="T65" fmla="*/ 463 h 467"/>
                  <a:gd name="T66" fmla="*/ 163 w 252"/>
                  <a:gd name="T67" fmla="*/ 467 h 467"/>
                  <a:gd name="T68" fmla="*/ 163 w 252"/>
                  <a:gd name="T69" fmla="*/ 462 h 467"/>
                  <a:gd name="T70" fmla="*/ 155 w 252"/>
                  <a:gd name="T71" fmla="*/ 420 h 467"/>
                  <a:gd name="T72" fmla="*/ 245 w 252"/>
                  <a:gd name="T73" fmla="*/ 310 h 467"/>
                  <a:gd name="T74" fmla="*/ 219 w 252"/>
                  <a:gd name="T75" fmla="*/ 204 h 467"/>
                  <a:gd name="T76" fmla="*/ 143 w 252"/>
                  <a:gd name="T77" fmla="*/ 193 h 467"/>
                  <a:gd name="T78" fmla="*/ 146 w 252"/>
                  <a:gd name="T79" fmla="*/ 132 h 467"/>
                  <a:gd name="T80" fmla="*/ 205 w 252"/>
                  <a:gd name="T81" fmla="*/ 165 h 467"/>
                  <a:gd name="T82" fmla="*/ 234 w 252"/>
                  <a:gd name="T83" fmla="*/ 115 h 467"/>
                  <a:gd name="T84" fmla="*/ 235 w 252"/>
                  <a:gd name="T85" fmla="*/ 110 h 467"/>
                  <a:gd name="T86" fmla="*/ 169 w 252"/>
                  <a:gd name="T87" fmla="*/ 6 h 467"/>
                  <a:gd name="T88" fmla="*/ 169 w 252"/>
                  <a:gd name="T89" fmla="*/ 4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2" h="467">
                    <a:moveTo>
                      <a:pt x="125" y="4"/>
                    </a:moveTo>
                    <a:cubicBezTo>
                      <a:pt x="139" y="3"/>
                      <a:pt x="155" y="3"/>
                      <a:pt x="166" y="7"/>
                    </a:cubicBezTo>
                    <a:cubicBezTo>
                      <a:pt x="159" y="27"/>
                      <a:pt x="154" y="52"/>
                      <a:pt x="149" y="80"/>
                    </a:cubicBezTo>
                    <a:cubicBezTo>
                      <a:pt x="149" y="81"/>
                      <a:pt x="149" y="81"/>
                      <a:pt x="149" y="81"/>
                    </a:cubicBezTo>
                    <a:cubicBezTo>
                      <a:pt x="151" y="81"/>
                      <a:pt x="151" y="81"/>
                      <a:pt x="151" y="81"/>
                    </a:cubicBezTo>
                    <a:cubicBezTo>
                      <a:pt x="185" y="85"/>
                      <a:pt x="215" y="96"/>
                      <a:pt x="232" y="112"/>
                    </a:cubicBezTo>
                    <a:cubicBezTo>
                      <a:pt x="232" y="112"/>
                      <a:pt x="231" y="113"/>
                      <a:pt x="231" y="113"/>
                    </a:cubicBezTo>
                    <a:cubicBezTo>
                      <a:pt x="210" y="144"/>
                      <a:pt x="204" y="157"/>
                      <a:pt x="203" y="163"/>
                    </a:cubicBezTo>
                    <a:cubicBezTo>
                      <a:pt x="192" y="155"/>
                      <a:pt x="169" y="137"/>
                      <a:pt x="146" y="128"/>
                    </a:cubicBezTo>
                    <a:cubicBezTo>
                      <a:pt x="144" y="127"/>
                      <a:pt x="144" y="127"/>
                      <a:pt x="144" y="127"/>
                    </a:cubicBezTo>
                    <a:cubicBezTo>
                      <a:pt x="144" y="129"/>
                      <a:pt x="144" y="129"/>
                      <a:pt x="144" y="129"/>
                    </a:cubicBezTo>
                    <a:cubicBezTo>
                      <a:pt x="142" y="145"/>
                      <a:pt x="141" y="162"/>
                      <a:pt x="141" y="178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5" y="196"/>
                      <a:pt x="145" y="196"/>
                      <a:pt x="145" y="196"/>
                    </a:cubicBezTo>
                    <a:cubicBezTo>
                      <a:pt x="170" y="195"/>
                      <a:pt x="194" y="193"/>
                      <a:pt x="218" y="206"/>
                    </a:cubicBezTo>
                    <a:cubicBezTo>
                      <a:pt x="240" y="219"/>
                      <a:pt x="249" y="243"/>
                      <a:pt x="249" y="268"/>
                    </a:cubicBezTo>
                    <a:cubicBezTo>
                      <a:pt x="250" y="282"/>
                      <a:pt x="247" y="296"/>
                      <a:pt x="242" y="309"/>
                    </a:cubicBezTo>
                    <a:cubicBezTo>
                      <a:pt x="231" y="340"/>
                      <a:pt x="194" y="368"/>
                      <a:pt x="149" y="378"/>
                    </a:cubicBezTo>
                    <a:cubicBezTo>
                      <a:pt x="148" y="378"/>
                      <a:pt x="148" y="378"/>
                      <a:pt x="148" y="378"/>
                    </a:cubicBezTo>
                    <a:cubicBezTo>
                      <a:pt x="148" y="379"/>
                      <a:pt x="148" y="379"/>
                      <a:pt x="148" y="379"/>
                    </a:cubicBezTo>
                    <a:cubicBezTo>
                      <a:pt x="149" y="395"/>
                      <a:pt x="151" y="408"/>
                      <a:pt x="152" y="420"/>
                    </a:cubicBezTo>
                    <a:cubicBezTo>
                      <a:pt x="153" y="426"/>
                      <a:pt x="155" y="432"/>
                      <a:pt x="156" y="437"/>
                    </a:cubicBezTo>
                    <a:cubicBezTo>
                      <a:pt x="158" y="445"/>
                      <a:pt x="160" y="453"/>
                      <a:pt x="160" y="462"/>
                    </a:cubicBezTo>
                    <a:cubicBezTo>
                      <a:pt x="149" y="455"/>
                      <a:pt x="128" y="456"/>
                      <a:pt x="115" y="459"/>
                    </a:cubicBezTo>
                    <a:cubicBezTo>
                      <a:pt x="114" y="436"/>
                      <a:pt x="113" y="411"/>
                      <a:pt x="112" y="383"/>
                    </a:cubicBezTo>
                    <a:cubicBezTo>
                      <a:pt x="112" y="381"/>
                      <a:pt x="112" y="381"/>
                      <a:pt x="112" y="381"/>
                    </a:cubicBezTo>
                    <a:cubicBezTo>
                      <a:pt x="110" y="381"/>
                      <a:pt x="110" y="381"/>
                      <a:pt x="110" y="381"/>
                    </a:cubicBezTo>
                    <a:cubicBezTo>
                      <a:pt x="61" y="377"/>
                      <a:pt x="29" y="342"/>
                      <a:pt x="3" y="308"/>
                    </a:cubicBezTo>
                    <a:cubicBezTo>
                      <a:pt x="11" y="298"/>
                      <a:pt x="24" y="288"/>
                      <a:pt x="34" y="280"/>
                    </a:cubicBezTo>
                    <a:cubicBezTo>
                      <a:pt x="38" y="313"/>
                      <a:pt x="74" y="331"/>
                      <a:pt x="109" y="334"/>
                    </a:cubicBezTo>
                    <a:cubicBezTo>
                      <a:pt x="111" y="334"/>
                      <a:pt x="111" y="334"/>
                      <a:pt x="111" y="334"/>
                    </a:cubicBezTo>
                    <a:cubicBezTo>
                      <a:pt x="110" y="309"/>
                      <a:pt x="110" y="309"/>
                      <a:pt x="110" y="309"/>
                    </a:cubicBezTo>
                    <a:cubicBezTo>
                      <a:pt x="110" y="285"/>
                      <a:pt x="110" y="260"/>
                      <a:pt x="110" y="232"/>
                    </a:cubicBezTo>
                    <a:cubicBezTo>
                      <a:pt x="110" y="230"/>
                      <a:pt x="110" y="230"/>
                      <a:pt x="110" y="230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87" y="234"/>
                      <a:pt x="59" y="239"/>
                      <a:pt x="37" y="224"/>
                    </a:cubicBezTo>
                    <a:cubicBezTo>
                      <a:pt x="24" y="216"/>
                      <a:pt x="17" y="203"/>
                      <a:pt x="14" y="188"/>
                    </a:cubicBezTo>
                    <a:cubicBezTo>
                      <a:pt x="14" y="185"/>
                      <a:pt x="13" y="181"/>
                      <a:pt x="13" y="178"/>
                    </a:cubicBezTo>
                    <a:cubicBezTo>
                      <a:pt x="13" y="154"/>
                      <a:pt x="24" y="129"/>
                      <a:pt x="37" y="114"/>
                    </a:cubicBezTo>
                    <a:cubicBezTo>
                      <a:pt x="51" y="96"/>
                      <a:pt x="78" y="84"/>
                      <a:pt x="112" y="81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51"/>
                      <a:pt x="115" y="26"/>
                      <a:pt x="114" y="4"/>
                    </a:cubicBezTo>
                    <a:cubicBezTo>
                      <a:pt x="117" y="4"/>
                      <a:pt x="125" y="4"/>
                      <a:pt x="125" y="4"/>
                    </a:cubicBezTo>
                    <a:close/>
                    <a:moveTo>
                      <a:pt x="125" y="1"/>
                    </a:move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5"/>
                      <a:pt x="111" y="49"/>
                      <a:pt x="111" y="78"/>
                    </a:cubicBezTo>
                    <a:cubicBezTo>
                      <a:pt x="76" y="81"/>
                      <a:pt x="49" y="93"/>
                      <a:pt x="34" y="112"/>
                    </a:cubicBezTo>
                    <a:cubicBezTo>
                      <a:pt x="19" y="131"/>
                      <a:pt x="10" y="156"/>
                      <a:pt x="10" y="178"/>
                    </a:cubicBezTo>
                    <a:cubicBezTo>
                      <a:pt x="10" y="181"/>
                      <a:pt x="11" y="185"/>
                      <a:pt x="11" y="188"/>
                    </a:cubicBezTo>
                    <a:cubicBezTo>
                      <a:pt x="14" y="205"/>
                      <a:pt x="22" y="218"/>
                      <a:pt x="35" y="227"/>
                    </a:cubicBezTo>
                    <a:cubicBezTo>
                      <a:pt x="58" y="242"/>
                      <a:pt x="85" y="237"/>
                      <a:pt x="108" y="233"/>
                    </a:cubicBezTo>
                    <a:cubicBezTo>
                      <a:pt x="107" y="251"/>
                      <a:pt x="107" y="268"/>
                      <a:pt x="107" y="284"/>
                    </a:cubicBezTo>
                    <a:cubicBezTo>
                      <a:pt x="107" y="292"/>
                      <a:pt x="107" y="301"/>
                      <a:pt x="107" y="309"/>
                    </a:cubicBezTo>
                    <a:cubicBezTo>
                      <a:pt x="107" y="309"/>
                      <a:pt x="108" y="326"/>
                      <a:pt x="108" y="331"/>
                    </a:cubicBezTo>
                    <a:cubicBezTo>
                      <a:pt x="73" y="327"/>
                      <a:pt x="38" y="310"/>
                      <a:pt x="37" y="278"/>
                    </a:cubicBezTo>
                    <a:cubicBezTo>
                      <a:pt x="37" y="275"/>
                      <a:pt x="37" y="275"/>
                      <a:pt x="37" y="275"/>
                    </a:cubicBezTo>
                    <a:cubicBezTo>
                      <a:pt x="35" y="276"/>
                      <a:pt x="35" y="276"/>
                      <a:pt x="35" y="276"/>
                    </a:cubicBezTo>
                    <a:cubicBezTo>
                      <a:pt x="24" y="285"/>
                      <a:pt x="8" y="296"/>
                      <a:pt x="0" y="307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29" y="345"/>
                      <a:pt x="61" y="380"/>
                      <a:pt x="109" y="384"/>
                    </a:cubicBezTo>
                    <a:cubicBezTo>
                      <a:pt x="110" y="413"/>
                      <a:pt x="111" y="438"/>
                      <a:pt x="112" y="461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4" y="463"/>
                      <a:pt x="114" y="463"/>
                      <a:pt x="114" y="463"/>
                    </a:cubicBezTo>
                    <a:cubicBezTo>
                      <a:pt x="127" y="459"/>
                      <a:pt x="151" y="458"/>
                      <a:pt x="160" y="465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4"/>
                      <a:pt x="163" y="464"/>
                      <a:pt x="163" y="464"/>
                    </a:cubicBezTo>
                    <a:cubicBezTo>
                      <a:pt x="163" y="463"/>
                      <a:pt x="163" y="463"/>
                      <a:pt x="163" y="462"/>
                    </a:cubicBezTo>
                    <a:cubicBezTo>
                      <a:pt x="163" y="453"/>
                      <a:pt x="161" y="445"/>
                      <a:pt x="159" y="437"/>
                    </a:cubicBezTo>
                    <a:cubicBezTo>
                      <a:pt x="157" y="431"/>
                      <a:pt x="156" y="426"/>
                      <a:pt x="155" y="420"/>
                    </a:cubicBezTo>
                    <a:cubicBezTo>
                      <a:pt x="154" y="408"/>
                      <a:pt x="152" y="395"/>
                      <a:pt x="151" y="380"/>
                    </a:cubicBezTo>
                    <a:cubicBezTo>
                      <a:pt x="196" y="370"/>
                      <a:pt x="234" y="341"/>
                      <a:pt x="245" y="310"/>
                    </a:cubicBezTo>
                    <a:cubicBezTo>
                      <a:pt x="250" y="297"/>
                      <a:pt x="252" y="282"/>
                      <a:pt x="252" y="268"/>
                    </a:cubicBezTo>
                    <a:cubicBezTo>
                      <a:pt x="252" y="242"/>
                      <a:pt x="243" y="217"/>
                      <a:pt x="219" y="204"/>
                    </a:cubicBezTo>
                    <a:cubicBezTo>
                      <a:pt x="195" y="190"/>
                      <a:pt x="171" y="192"/>
                      <a:pt x="145" y="193"/>
                    </a:cubicBezTo>
                    <a:cubicBezTo>
                      <a:pt x="145" y="193"/>
                      <a:pt x="144" y="193"/>
                      <a:pt x="143" y="193"/>
                    </a:cubicBezTo>
                    <a:cubicBezTo>
                      <a:pt x="143" y="191"/>
                      <a:pt x="144" y="178"/>
                      <a:pt x="144" y="178"/>
                    </a:cubicBezTo>
                    <a:cubicBezTo>
                      <a:pt x="144" y="162"/>
                      <a:pt x="145" y="147"/>
                      <a:pt x="146" y="132"/>
                    </a:cubicBezTo>
                    <a:cubicBezTo>
                      <a:pt x="171" y="142"/>
                      <a:pt x="196" y="161"/>
                      <a:pt x="204" y="16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4"/>
                    </a:cubicBezTo>
                    <a:cubicBezTo>
                      <a:pt x="205" y="162"/>
                      <a:pt x="208" y="152"/>
                      <a:pt x="234" y="115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35" y="110"/>
                      <a:pt x="235" y="110"/>
                      <a:pt x="235" y="110"/>
                    </a:cubicBezTo>
                    <a:cubicBezTo>
                      <a:pt x="218" y="94"/>
                      <a:pt x="187" y="82"/>
                      <a:pt x="153" y="79"/>
                    </a:cubicBezTo>
                    <a:cubicBezTo>
                      <a:pt x="157" y="51"/>
                      <a:pt x="162" y="27"/>
                      <a:pt x="169" y="6"/>
                    </a:cubicBezTo>
                    <a:cubicBezTo>
                      <a:pt x="170" y="5"/>
                      <a:pt x="170" y="5"/>
                      <a:pt x="170" y="5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56" y="0"/>
                      <a:pt x="140" y="0"/>
                      <a:pt x="125" y="1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506" y="1972"/>
                <a:ext cx="70" cy="122"/>
              </a:xfrm>
              <a:custGeom>
                <a:avLst/>
                <a:gdLst>
                  <a:gd name="T0" fmla="*/ 8 w 43"/>
                  <a:gd name="T1" fmla="*/ 21 h 75"/>
                  <a:gd name="T2" fmla="*/ 8 w 43"/>
                  <a:gd name="T3" fmla="*/ 21 h 75"/>
                  <a:gd name="T4" fmla="*/ 5 w 43"/>
                  <a:gd name="T5" fmla="*/ 53 h 75"/>
                  <a:gd name="T6" fmla="*/ 3 w 43"/>
                  <a:gd name="T7" fmla="*/ 43 h 75"/>
                  <a:gd name="T8" fmla="*/ 10 w 43"/>
                  <a:gd name="T9" fmla="*/ 23 h 75"/>
                  <a:gd name="T10" fmla="*/ 40 w 43"/>
                  <a:gd name="T11" fmla="*/ 3 h 75"/>
                  <a:gd name="T12" fmla="*/ 39 w 43"/>
                  <a:gd name="T13" fmla="*/ 20 h 75"/>
                  <a:gd name="T14" fmla="*/ 38 w 43"/>
                  <a:gd name="T15" fmla="*/ 71 h 75"/>
                  <a:gd name="T16" fmla="*/ 5 w 43"/>
                  <a:gd name="T17" fmla="*/ 53 h 75"/>
                  <a:gd name="T18" fmla="*/ 41 w 43"/>
                  <a:gd name="T19" fmla="*/ 0 h 75"/>
                  <a:gd name="T20" fmla="*/ 8 w 43"/>
                  <a:gd name="T21" fmla="*/ 21 h 75"/>
                  <a:gd name="T22" fmla="*/ 0 w 43"/>
                  <a:gd name="T23" fmla="*/ 43 h 75"/>
                  <a:gd name="T24" fmla="*/ 2 w 43"/>
                  <a:gd name="T25" fmla="*/ 54 h 75"/>
                  <a:gd name="T26" fmla="*/ 40 w 43"/>
                  <a:gd name="T27" fmla="*/ 75 h 75"/>
                  <a:gd name="T28" fmla="*/ 41 w 43"/>
                  <a:gd name="T29" fmla="*/ 75 h 75"/>
                  <a:gd name="T30" fmla="*/ 42 w 43"/>
                  <a:gd name="T31" fmla="*/ 20 h 75"/>
                  <a:gd name="T32" fmla="*/ 43 w 43"/>
                  <a:gd name="T33" fmla="*/ 0 h 75"/>
                  <a:gd name="T34" fmla="*/ 41 w 43"/>
                  <a:gd name="T3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5">
                    <a:moveTo>
                      <a:pt x="8" y="21"/>
                    </a:moveTo>
                    <a:cubicBezTo>
                      <a:pt x="8" y="21"/>
                      <a:pt x="8" y="21"/>
                      <a:pt x="8" y="21"/>
                    </a:cubicBezTo>
                    <a:moveTo>
                      <a:pt x="5" y="53"/>
                    </a:moveTo>
                    <a:cubicBezTo>
                      <a:pt x="4" y="50"/>
                      <a:pt x="3" y="47"/>
                      <a:pt x="3" y="43"/>
                    </a:cubicBezTo>
                    <a:cubicBezTo>
                      <a:pt x="3" y="37"/>
                      <a:pt x="5" y="30"/>
                      <a:pt x="10" y="23"/>
                    </a:cubicBezTo>
                    <a:cubicBezTo>
                      <a:pt x="18" y="12"/>
                      <a:pt x="28" y="5"/>
                      <a:pt x="40" y="3"/>
                    </a:cubicBezTo>
                    <a:cubicBezTo>
                      <a:pt x="40" y="6"/>
                      <a:pt x="39" y="20"/>
                      <a:pt x="39" y="20"/>
                    </a:cubicBezTo>
                    <a:cubicBezTo>
                      <a:pt x="39" y="20"/>
                      <a:pt x="38" y="68"/>
                      <a:pt x="38" y="71"/>
                    </a:cubicBezTo>
                    <a:cubicBezTo>
                      <a:pt x="22" y="70"/>
                      <a:pt x="10" y="63"/>
                      <a:pt x="5" y="53"/>
                    </a:cubicBezTo>
                    <a:moveTo>
                      <a:pt x="41" y="0"/>
                    </a:moveTo>
                    <a:cubicBezTo>
                      <a:pt x="27" y="2"/>
                      <a:pt x="16" y="9"/>
                      <a:pt x="8" y="21"/>
                    </a:cubicBezTo>
                    <a:cubicBezTo>
                      <a:pt x="3" y="29"/>
                      <a:pt x="0" y="36"/>
                      <a:pt x="0" y="43"/>
                    </a:cubicBezTo>
                    <a:cubicBezTo>
                      <a:pt x="0" y="47"/>
                      <a:pt x="1" y="51"/>
                      <a:pt x="2" y="54"/>
                    </a:cubicBezTo>
                    <a:cubicBezTo>
                      <a:pt x="8" y="66"/>
                      <a:pt x="21" y="73"/>
                      <a:pt x="40" y="75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41" y="0"/>
                      <a:pt x="41" y="0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617" y="2139"/>
                <a:ext cx="108" cy="176"/>
              </a:xfrm>
              <a:custGeom>
                <a:avLst/>
                <a:gdLst>
                  <a:gd name="T0" fmla="*/ 7 w 66"/>
                  <a:gd name="T1" fmla="*/ 3 h 108"/>
                  <a:gd name="T2" fmla="*/ 53 w 66"/>
                  <a:gd name="T3" fmla="*/ 27 h 108"/>
                  <a:gd name="T4" fmla="*/ 60 w 66"/>
                  <a:gd name="T5" fmla="*/ 52 h 108"/>
                  <a:gd name="T6" fmla="*/ 56 w 66"/>
                  <a:gd name="T7" fmla="*/ 73 h 108"/>
                  <a:gd name="T8" fmla="*/ 7 w 66"/>
                  <a:gd name="T9" fmla="*/ 104 h 108"/>
                  <a:gd name="T10" fmla="*/ 4 w 66"/>
                  <a:gd name="T11" fmla="*/ 31 h 108"/>
                  <a:gd name="T12" fmla="*/ 4 w 66"/>
                  <a:gd name="T13" fmla="*/ 3 h 108"/>
                  <a:gd name="T14" fmla="*/ 7 w 66"/>
                  <a:gd name="T15" fmla="*/ 3 h 108"/>
                  <a:gd name="T16" fmla="*/ 7 w 66"/>
                  <a:gd name="T17" fmla="*/ 0 h 108"/>
                  <a:gd name="T18" fmla="*/ 1 w 66"/>
                  <a:gd name="T19" fmla="*/ 1 h 108"/>
                  <a:gd name="T20" fmla="*/ 1 w 66"/>
                  <a:gd name="T21" fmla="*/ 2 h 108"/>
                  <a:gd name="T22" fmla="*/ 5 w 66"/>
                  <a:gd name="T23" fmla="*/ 106 h 108"/>
                  <a:gd name="T24" fmla="*/ 5 w 66"/>
                  <a:gd name="T25" fmla="*/ 108 h 108"/>
                  <a:gd name="T26" fmla="*/ 6 w 66"/>
                  <a:gd name="T27" fmla="*/ 108 h 108"/>
                  <a:gd name="T28" fmla="*/ 58 w 66"/>
                  <a:gd name="T29" fmla="*/ 74 h 108"/>
                  <a:gd name="T30" fmla="*/ 56 w 66"/>
                  <a:gd name="T31" fmla="*/ 25 h 108"/>
                  <a:gd name="T32" fmla="*/ 7 w 66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108">
                    <a:moveTo>
                      <a:pt x="7" y="3"/>
                    </a:moveTo>
                    <a:cubicBezTo>
                      <a:pt x="27" y="3"/>
                      <a:pt x="43" y="11"/>
                      <a:pt x="53" y="27"/>
                    </a:cubicBezTo>
                    <a:cubicBezTo>
                      <a:pt x="58" y="34"/>
                      <a:pt x="60" y="43"/>
                      <a:pt x="60" y="52"/>
                    </a:cubicBezTo>
                    <a:cubicBezTo>
                      <a:pt x="60" y="59"/>
                      <a:pt x="59" y="66"/>
                      <a:pt x="56" y="73"/>
                    </a:cubicBezTo>
                    <a:cubicBezTo>
                      <a:pt x="48" y="88"/>
                      <a:pt x="30" y="100"/>
                      <a:pt x="7" y="104"/>
                    </a:cubicBezTo>
                    <a:cubicBezTo>
                      <a:pt x="5" y="83"/>
                      <a:pt x="4" y="59"/>
                      <a:pt x="4" y="31"/>
                    </a:cubicBezTo>
                    <a:cubicBezTo>
                      <a:pt x="4" y="23"/>
                      <a:pt x="4" y="13"/>
                      <a:pt x="4" y="3"/>
                    </a:cubicBezTo>
                    <a:cubicBezTo>
                      <a:pt x="5" y="3"/>
                      <a:pt x="7" y="3"/>
                      <a:pt x="7" y="3"/>
                    </a:cubicBezTo>
                    <a:close/>
                    <a:moveTo>
                      <a:pt x="7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4"/>
                      <a:pt x="2" y="77"/>
                      <a:pt x="5" y="106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31" y="103"/>
                      <a:pt x="50" y="91"/>
                      <a:pt x="58" y="74"/>
                    </a:cubicBezTo>
                    <a:cubicBezTo>
                      <a:pt x="66" y="59"/>
                      <a:pt x="65" y="40"/>
                      <a:pt x="56" y="25"/>
                    </a:cubicBezTo>
                    <a:cubicBezTo>
                      <a:pt x="45" y="9"/>
                      <a:pt x="28" y="0"/>
                      <a:pt x="7" y="0"/>
                    </a:cubicBezTo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75" y="1749"/>
                <a:ext cx="130" cy="30"/>
              </a:xfrm>
              <a:custGeom>
                <a:avLst/>
                <a:gdLst>
                  <a:gd name="T0" fmla="*/ 0 w 80"/>
                  <a:gd name="T1" fmla="*/ 16 h 19"/>
                  <a:gd name="T2" fmla="*/ 7 w 80"/>
                  <a:gd name="T3" fmla="*/ 10 h 19"/>
                  <a:gd name="T4" fmla="*/ 12 w 80"/>
                  <a:gd name="T5" fmla="*/ 5 h 19"/>
                  <a:gd name="T6" fmla="*/ 16 w 80"/>
                  <a:gd name="T7" fmla="*/ 1 h 19"/>
                  <a:gd name="T8" fmla="*/ 21 w 80"/>
                  <a:gd name="T9" fmla="*/ 1 h 19"/>
                  <a:gd name="T10" fmla="*/ 26 w 80"/>
                  <a:gd name="T11" fmla="*/ 2 h 19"/>
                  <a:gd name="T12" fmla="*/ 43 w 80"/>
                  <a:gd name="T13" fmla="*/ 1 h 19"/>
                  <a:gd name="T14" fmla="*/ 67 w 80"/>
                  <a:gd name="T15" fmla="*/ 2 h 19"/>
                  <a:gd name="T16" fmla="*/ 75 w 80"/>
                  <a:gd name="T17" fmla="*/ 4 h 19"/>
                  <a:gd name="T18" fmla="*/ 77 w 80"/>
                  <a:gd name="T19" fmla="*/ 7 h 19"/>
                  <a:gd name="T20" fmla="*/ 70 w 80"/>
                  <a:gd name="T21" fmla="*/ 12 h 19"/>
                  <a:gd name="T22" fmla="*/ 57 w 80"/>
                  <a:gd name="T23" fmla="*/ 19 h 19"/>
                  <a:gd name="T24" fmla="*/ 0 w 80"/>
                  <a:gd name="T2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9">
                    <a:moveTo>
                      <a:pt x="0" y="16"/>
                    </a:moveTo>
                    <a:cubicBezTo>
                      <a:pt x="2" y="14"/>
                      <a:pt x="5" y="12"/>
                      <a:pt x="7" y="10"/>
                    </a:cubicBezTo>
                    <a:cubicBezTo>
                      <a:pt x="9" y="8"/>
                      <a:pt x="11" y="7"/>
                      <a:pt x="12" y="5"/>
                    </a:cubicBezTo>
                    <a:cubicBezTo>
                      <a:pt x="13" y="5"/>
                      <a:pt x="17" y="2"/>
                      <a:pt x="16" y="1"/>
                    </a:cubicBezTo>
                    <a:cubicBezTo>
                      <a:pt x="18" y="2"/>
                      <a:pt x="19" y="1"/>
                      <a:pt x="21" y="1"/>
                    </a:cubicBezTo>
                    <a:cubicBezTo>
                      <a:pt x="22" y="1"/>
                      <a:pt x="24" y="2"/>
                      <a:pt x="26" y="2"/>
                    </a:cubicBezTo>
                    <a:cubicBezTo>
                      <a:pt x="32" y="3"/>
                      <a:pt x="38" y="2"/>
                      <a:pt x="43" y="1"/>
                    </a:cubicBezTo>
                    <a:cubicBezTo>
                      <a:pt x="51" y="0"/>
                      <a:pt x="59" y="1"/>
                      <a:pt x="67" y="2"/>
                    </a:cubicBezTo>
                    <a:cubicBezTo>
                      <a:pt x="70" y="2"/>
                      <a:pt x="73" y="3"/>
                      <a:pt x="75" y="4"/>
                    </a:cubicBezTo>
                    <a:cubicBezTo>
                      <a:pt x="77" y="5"/>
                      <a:pt x="80" y="5"/>
                      <a:pt x="77" y="7"/>
                    </a:cubicBezTo>
                    <a:cubicBezTo>
                      <a:pt x="75" y="9"/>
                      <a:pt x="72" y="10"/>
                      <a:pt x="70" y="12"/>
                    </a:cubicBezTo>
                    <a:cubicBezTo>
                      <a:pt x="65" y="14"/>
                      <a:pt x="61" y="17"/>
                      <a:pt x="57" y="19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2" y="1946"/>
                <a:ext cx="110" cy="97"/>
              </a:xfrm>
              <a:custGeom>
                <a:avLst/>
                <a:gdLst>
                  <a:gd name="T0" fmla="*/ 38 w 68"/>
                  <a:gd name="T1" fmla="*/ 5 h 60"/>
                  <a:gd name="T2" fmla="*/ 68 w 68"/>
                  <a:gd name="T3" fmla="*/ 0 h 60"/>
                  <a:gd name="T4" fmla="*/ 33 w 68"/>
                  <a:gd name="T5" fmla="*/ 56 h 60"/>
                  <a:gd name="T6" fmla="*/ 9 w 68"/>
                  <a:gd name="T7" fmla="*/ 60 h 60"/>
                  <a:gd name="T8" fmla="*/ 38 w 68"/>
                  <a:gd name="T9" fmla="*/ 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0">
                    <a:moveTo>
                      <a:pt x="38" y="5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60"/>
                      <a:pt x="0" y="44"/>
                      <a:pt x="38" y="5"/>
                    </a:cubicBez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1" y="2221"/>
                <a:ext cx="18" cy="37"/>
              </a:xfrm>
              <a:custGeom>
                <a:avLst/>
                <a:gdLst>
                  <a:gd name="T0" fmla="*/ 1 w 11"/>
                  <a:gd name="T1" fmla="*/ 0 h 23"/>
                  <a:gd name="T2" fmla="*/ 11 w 11"/>
                  <a:gd name="T3" fmla="*/ 13 h 23"/>
                  <a:gd name="T4" fmla="*/ 5 w 11"/>
                  <a:gd name="T5" fmla="*/ 17 h 23"/>
                  <a:gd name="T6" fmla="*/ 1 w 11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1" y="0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0" y="23"/>
                      <a:pt x="1" y="0"/>
                    </a:cubicBezTo>
                    <a:close/>
                  </a:path>
                </a:pathLst>
              </a:custGeom>
              <a:solidFill>
                <a:srgbClr val="A30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77" y="1709"/>
                <a:ext cx="348" cy="320"/>
              </a:xfrm>
              <a:custGeom>
                <a:avLst/>
                <a:gdLst>
                  <a:gd name="T0" fmla="*/ 196 w 214"/>
                  <a:gd name="T1" fmla="*/ 39 h 196"/>
                  <a:gd name="T2" fmla="*/ 109 w 214"/>
                  <a:gd name="T3" fmla="*/ 69 h 196"/>
                  <a:gd name="T4" fmla="*/ 105 w 214"/>
                  <a:gd name="T5" fmla="*/ 66 h 196"/>
                  <a:gd name="T6" fmla="*/ 18 w 214"/>
                  <a:gd name="T7" fmla="*/ 36 h 196"/>
                  <a:gd name="T8" fmla="*/ 101 w 214"/>
                  <a:gd name="T9" fmla="*/ 80 h 196"/>
                  <a:gd name="T10" fmla="*/ 99 w 214"/>
                  <a:gd name="T11" fmla="*/ 123 h 196"/>
                  <a:gd name="T12" fmla="*/ 94 w 214"/>
                  <a:gd name="T13" fmla="*/ 196 h 196"/>
                  <a:gd name="T14" fmla="*/ 117 w 214"/>
                  <a:gd name="T15" fmla="*/ 195 h 196"/>
                  <a:gd name="T16" fmla="*/ 111 w 214"/>
                  <a:gd name="T17" fmla="*/ 178 h 196"/>
                  <a:gd name="T18" fmla="*/ 113 w 214"/>
                  <a:gd name="T19" fmla="*/ 164 h 196"/>
                  <a:gd name="T20" fmla="*/ 112 w 214"/>
                  <a:gd name="T21" fmla="*/ 130 h 196"/>
                  <a:gd name="T22" fmla="*/ 111 w 214"/>
                  <a:gd name="T23" fmla="*/ 83 h 196"/>
                  <a:gd name="T24" fmla="*/ 196 w 214"/>
                  <a:gd name="T25" fmla="*/ 39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" h="196">
                    <a:moveTo>
                      <a:pt x="196" y="39"/>
                    </a:moveTo>
                    <a:cubicBezTo>
                      <a:pt x="182" y="3"/>
                      <a:pt x="106" y="37"/>
                      <a:pt x="109" y="69"/>
                    </a:cubicBezTo>
                    <a:cubicBezTo>
                      <a:pt x="108" y="67"/>
                      <a:pt x="107" y="66"/>
                      <a:pt x="105" y="66"/>
                    </a:cubicBezTo>
                    <a:cubicBezTo>
                      <a:pt x="107" y="34"/>
                      <a:pt x="31" y="0"/>
                      <a:pt x="18" y="36"/>
                    </a:cubicBezTo>
                    <a:cubicBezTo>
                      <a:pt x="0" y="85"/>
                      <a:pt x="71" y="80"/>
                      <a:pt x="101" y="80"/>
                    </a:cubicBezTo>
                    <a:cubicBezTo>
                      <a:pt x="101" y="95"/>
                      <a:pt x="100" y="109"/>
                      <a:pt x="99" y="123"/>
                    </a:cubicBezTo>
                    <a:cubicBezTo>
                      <a:pt x="99" y="147"/>
                      <a:pt x="101" y="173"/>
                      <a:pt x="94" y="196"/>
                    </a:cubicBezTo>
                    <a:cubicBezTo>
                      <a:pt x="99" y="193"/>
                      <a:pt x="112" y="194"/>
                      <a:pt x="117" y="195"/>
                    </a:cubicBezTo>
                    <a:cubicBezTo>
                      <a:pt x="115" y="189"/>
                      <a:pt x="111" y="184"/>
                      <a:pt x="111" y="178"/>
                    </a:cubicBezTo>
                    <a:cubicBezTo>
                      <a:pt x="112" y="173"/>
                      <a:pt x="113" y="169"/>
                      <a:pt x="113" y="164"/>
                    </a:cubicBezTo>
                    <a:cubicBezTo>
                      <a:pt x="112" y="152"/>
                      <a:pt x="112" y="141"/>
                      <a:pt x="112" y="130"/>
                    </a:cubicBezTo>
                    <a:cubicBezTo>
                      <a:pt x="112" y="114"/>
                      <a:pt x="112" y="98"/>
                      <a:pt x="111" y="83"/>
                    </a:cubicBezTo>
                    <a:cubicBezTo>
                      <a:pt x="140" y="82"/>
                      <a:pt x="214" y="89"/>
                      <a:pt x="196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63" y="1836"/>
                <a:ext cx="209" cy="189"/>
              </a:xfrm>
              <a:custGeom>
                <a:avLst/>
                <a:gdLst>
                  <a:gd name="T0" fmla="*/ 117 w 128"/>
                  <a:gd name="T1" fmla="*/ 22 h 116"/>
                  <a:gd name="T2" fmla="*/ 65 w 128"/>
                  <a:gd name="T3" fmla="*/ 41 h 116"/>
                  <a:gd name="T4" fmla="*/ 63 w 128"/>
                  <a:gd name="T5" fmla="*/ 39 h 116"/>
                  <a:gd name="T6" fmla="*/ 11 w 128"/>
                  <a:gd name="T7" fmla="*/ 21 h 116"/>
                  <a:gd name="T8" fmla="*/ 60 w 128"/>
                  <a:gd name="T9" fmla="*/ 47 h 116"/>
                  <a:gd name="T10" fmla="*/ 59 w 128"/>
                  <a:gd name="T11" fmla="*/ 73 h 116"/>
                  <a:gd name="T12" fmla="*/ 56 w 128"/>
                  <a:gd name="T13" fmla="*/ 116 h 116"/>
                  <a:gd name="T14" fmla="*/ 69 w 128"/>
                  <a:gd name="T15" fmla="*/ 116 h 116"/>
                  <a:gd name="T16" fmla="*/ 66 w 128"/>
                  <a:gd name="T17" fmla="*/ 105 h 116"/>
                  <a:gd name="T18" fmla="*/ 67 w 128"/>
                  <a:gd name="T19" fmla="*/ 97 h 116"/>
                  <a:gd name="T20" fmla="*/ 67 w 128"/>
                  <a:gd name="T21" fmla="*/ 77 h 116"/>
                  <a:gd name="T22" fmla="*/ 66 w 128"/>
                  <a:gd name="T23" fmla="*/ 49 h 116"/>
                  <a:gd name="T24" fmla="*/ 117 w 128"/>
                  <a:gd name="T25" fmla="*/ 2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116">
                    <a:moveTo>
                      <a:pt x="117" y="22"/>
                    </a:moveTo>
                    <a:cubicBezTo>
                      <a:pt x="109" y="1"/>
                      <a:pt x="63" y="21"/>
                      <a:pt x="65" y="41"/>
                    </a:cubicBezTo>
                    <a:cubicBezTo>
                      <a:pt x="64" y="39"/>
                      <a:pt x="63" y="39"/>
                      <a:pt x="63" y="39"/>
                    </a:cubicBezTo>
                    <a:cubicBezTo>
                      <a:pt x="64" y="20"/>
                      <a:pt x="18" y="0"/>
                      <a:pt x="11" y="21"/>
                    </a:cubicBezTo>
                    <a:cubicBezTo>
                      <a:pt x="0" y="50"/>
                      <a:pt x="42" y="47"/>
                      <a:pt x="60" y="47"/>
                    </a:cubicBezTo>
                    <a:cubicBezTo>
                      <a:pt x="60" y="56"/>
                      <a:pt x="59" y="65"/>
                      <a:pt x="59" y="73"/>
                    </a:cubicBezTo>
                    <a:cubicBezTo>
                      <a:pt x="59" y="87"/>
                      <a:pt x="60" y="103"/>
                      <a:pt x="56" y="116"/>
                    </a:cubicBezTo>
                    <a:cubicBezTo>
                      <a:pt x="59" y="115"/>
                      <a:pt x="66" y="115"/>
                      <a:pt x="69" y="116"/>
                    </a:cubicBezTo>
                    <a:cubicBezTo>
                      <a:pt x="69" y="112"/>
                      <a:pt x="66" y="109"/>
                      <a:pt x="66" y="105"/>
                    </a:cubicBezTo>
                    <a:cubicBezTo>
                      <a:pt x="67" y="103"/>
                      <a:pt x="67" y="100"/>
                      <a:pt x="67" y="97"/>
                    </a:cubicBezTo>
                    <a:cubicBezTo>
                      <a:pt x="67" y="90"/>
                      <a:pt x="67" y="84"/>
                      <a:pt x="67" y="77"/>
                    </a:cubicBezTo>
                    <a:cubicBezTo>
                      <a:pt x="67" y="67"/>
                      <a:pt x="67" y="58"/>
                      <a:pt x="66" y="49"/>
                    </a:cubicBezTo>
                    <a:cubicBezTo>
                      <a:pt x="83" y="48"/>
                      <a:pt x="128" y="52"/>
                      <a:pt x="11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120" y="1719"/>
                <a:ext cx="435" cy="433"/>
              </a:xfrm>
              <a:prstGeom prst="ellipse">
                <a:avLst/>
              </a:prstGeom>
              <a:solidFill>
                <a:srgbClr val="FFD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05" y="1763"/>
                <a:ext cx="298" cy="269"/>
              </a:xfrm>
              <a:prstGeom prst="ellipse">
                <a:avLst/>
              </a:prstGeom>
              <a:solidFill>
                <a:srgbClr val="FFE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57" y="2143"/>
                <a:ext cx="152" cy="174"/>
              </a:xfrm>
              <a:custGeom>
                <a:avLst/>
                <a:gdLst>
                  <a:gd name="T0" fmla="*/ 79 w 93"/>
                  <a:gd name="T1" fmla="*/ 21 h 107"/>
                  <a:gd name="T2" fmla="*/ 93 w 93"/>
                  <a:gd name="T3" fmla="*/ 9 h 107"/>
                  <a:gd name="T4" fmla="*/ 79 w 93"/>
                  <a:gd name="T5" fmla="*/ 2 h 107"/>
                  <a:gd name="T6" fmla="*/ 11 w 93"/>
                  <a:gd name="T7" fmla="*/ 0 h 107"/>
                  <a:gd name="T8" fmla="*/ 0 w 93"/>
                  <a:gd name="T9" fmla="*/ 9 h 107"/>
                  <a:gd name="T10" fmla="*/ 9 w 93"/>
                  <a:gd name="T11" fmla="*/ 20 h 107"/>
                  <a:gd name="T12" fmla="*/ 0 w 93"/>
                  <a:gd name="T13" fmla="*/ 28 h 107"/>
                  <a:gd name="T14" fmla="*/ 9 w 93"/>
                  <a:gd name="T15" fmla="*/ 38 h 107"/>
                  <a:gd name="T16" fmla="*/ 0 w 93"/>
                  <a:gd name="T17" fmla="*/ 46 h 107"/>
                  <a:gd name="T18" fmla="*/ 9 w 93"/>
                  <a:gd name="T19" fmla="*/ 57 h 107"/>
                  <a:gd name="T20" fmla="*/ 0 w 93"/>
                  <a:gd name="T21" fmla="*/ 65 h 107"/>
                  <a:gd name="T22" fmla="*/ 10 w 93"/>
                  <a:gd name="T23" fmla="*/ 76 h 107"/>
                  <a:gd name="T24" fmla="*/ 17 w 93"/>
                  <a:gd name="T25" fmla="*/ 76 h 107"/>
                  <a:gd name="T26" fmla="*/ 17 w 93"/>
                  <a:gd name="T27" fmla="*/ 80 h 107"/>
                  <a:gd name="T28" fmla="*/ 45 w 93"/>
                  <a:gd name="T29" fmla="*/ 107 h 107"/>
                  <a:gd name="T30" fmla="*/ 73 w 93"/>
                  <a:gd name="T31" fmla="*/ 80 h 107"/>
                  <a:gd name="T32" fmla="*/ 73 w 93"/>
                  <a:gd name="T33" fmla="*/ 76 h 107"/>
                  <a:gd name="T34" fmla="*/ 79 w 93"/>
                  <a:gd name="T35" fmla="*/ 76 h 107"/>
                  <a:gd name="T36" fmla="*/ 93 w 93"/>
                  <a:gd name="T37" fmla="*/ 65 h 107"/>
                  <a:gd name="T38" fmla="*/ 79 w 93"/>
                  <a:gd name="T39" fmla="*/ 57 h 107"/>
                  <a:gd name="T40" fmla="*/ 93 w 93"/>
                  <a:gd name="T41" fmla="*/ 46 h 107"/>
                  <a:gd name="T42" fmla="*/ 79 w 93"/>
                  <a:gd name="T43" fmla="*/ 39 h 107"/>
                  <a:gd name="T44" fmla="*/ 93 w 93"/>
                  <a:gd name="T45" fmla="*/ 28 h 107"/>
                  <a:gd name="T46" fmla="*/ 79 w 93"/>
                  <a:gd name="T47" fmla="*/ 2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" h="107">
                    <a:moveTo>
                      <a:pt x="79" y="21"/>
                    </a:moveTo>
                    <a:cubicBezTo>
                      <a:pt x="93" y="9"/>
                      <a:pt x="93" y="9"/>
                      <a:pt x="93" y="9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7"/>
                      <a:pt x="17" y="79"/>
                      <a:pt x="17" y="80"/>
                    </a:cubicBezTo>
                    <a:cubicBezTo>
                      <a:pt x="17" y="95"/>
                      <a:pt x="30" y="107"/>
                      <a:pt x="45" y="107"/>
                    </a:cubicBezTo>
                    <a:cubicBezTo>
                      <a:pt x="61" y="107"/>
                      <a:pt x="73" y="95"/>
                      <a:pt x="73" y="80"/>
                    </a:cubicBezTo>
                    <a:cubicBezTo>
                      <a:pt x="73" y="79"/>
                      <a:pt x="73" y="77"/>
                      <a:pt x="73" y="76"/>
                    </a:cubicBezTo>
                    <a:cubicBezTo>
                      <a:pt x="79" y="76"/>
                      <a:pt x="79" y="76"/>
                      <a:pt x="79" y="76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93" y="28"/>
                      <a:pt x="93" y="28"/>
                      <a:pt x="93" y="28"/>
                    </a:cubicBezTo>
                    <a:lnTo>
                      <a:pt x="79" y="21"/>
                    </a:lnTo>
                    <a:close/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26" y="1819"/>
                <a:ext cx="55" cy="14"/>
              </a:xfrm>
              <a:custGeom>
                <a:avLst/>
                <a:gdLst>
                  <a:gd name="T0" fmla="*/ 0 w 34"/>
                  <a:gd name="T1" fmla="*/ 6 h 9"/>
                  <a:gd name="T2" fmla="*/ 3 w 34"/>
                  <a:gd name="T3" fmla="*/ 4 h 9"/>
                  <a:gd name="T4" fmla="*/ 5 w 34"/>
                  <a:gd name="T5" fmla="*/ 2 h 9"/>
                  <a:gd name="T6" fmla="*/ 7 w 34"/>
                  <a:gd name="T7" fmla="*/ 0 h 9"/>
                  <a:gd name="T8" fmla="*/ 9 w 34"/>
                  <a:gd name="T9" fmla="*/ 0 h 9"/>
                  <a:gd name="T10" fmla="*/ 11 w 34"/>
                  <a:gd name="T11" fmla="*/ 1 h 9"/>
                  <a:gd name="T12" fmla="*/ 19 w 34"/>
                  <a:gd name="T13" fmla="*/ 1 h 9"/>
                  <a:gd name="T14" fmla="*/ 29 w 34"/>
                  <a:gd name="T15" fmla="*/ 2 h 9"/>
                  <a:gd name="T16" fmla="*/ 32 w 34"/>
                  <a:gd name="T17" fmla="*/ 3 h 9"/>
                  <a:gd name="T18" fmla="*/ 33 w 34"/>
                  <a:gd name="T19" fmla="*/ 4 h 9"/>
                  <a:gd name="T20" fmla="*/ 30 w 34"/>
                  <a:gd name="T21" fmla="*/ 6 h 9"/>
                  <a:gd name="T22" fmla="*/ 24 w 34"/>
                  <a:gd name="T23" fmla="*/ 9 h 9"/>
                  <a:gd name="T24" fmla="*/ 0 w 34"/>
                  <a:gd name="T2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9">
                    <a:moveTo>
                      <a:pt x="0" y="6"/>
                    </a:moveTo>
                    <a:cubicBezTo>
                      <a:pt x="1" y="5"/>
                      <a:pt x="2" y="5"/>
                      <a:pt x="3" y="4"/>
                    </a:cubicBezTo>
                    <a:cubicBezTo>
                      <a:pt x="4" y="3"/>
                      <a:pt x="4" y="3"/>
                      <a:pt x="5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"/>
                      <a:pt x="8" y="0"/>
                      <a:pt x="9" y="0"/>
                    </a:cubicBezTo>
                    <a:cubicBezTo>
                      <a:pt x="10" y="0"/>
                      <a:pt x="10" y="1"/>
                      <a:pt x="11" y="1"/>
                    </a:cubicBezTo>
                    <a:cubicBezTo>
                      <a:pt x="14" y="1"/>
                      <a:pt x="16" y="1"/>
                      <a:pt x="19" y="1"/>
                    </a:cubicBezTo>
                    <a:cubicBezTo>
                      <a:pt x="22" y="1"/>
                      <a:pt x="26" y="1"/>
                      <a:pt x="29" y="2"/>
                    </a:cubicBezTo>
                    <a:cubicBezTo>
                      <a:pt x="30" y="2"/>
                      <a:pt x="31" y="2"/>
                      <a:pt x="32" y="3"/>
                    </a:cubicBezTo>
                    <a:cubicBezTo>
                      <a:pt x="33" y="3"/>
                      <a:pt x="34" y="3"/>
                      <a:pt x="33" y="4"/>
                    </a:cubicBezTo>
                    <a:cubicBezTo>
                      <a:pt x="32" y="5"/>
                      <a:pt x="31" y="5"/>
                      <a:pt x="30" y="6"/>
                    </a:cubicBezTo>
                    <a:cubicBezTo>
                      <a:pt x="28" y="7"/>
                      <a:pt x="26" y="8"/>
                      <a:pt x="24" y="9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43" y="1819"/>
                <a:ext cx="197" cy="353"/>
              </a:xfrm>
              <a:custGeom>
                <a:avLst/>
                <a:gdLst>
                  <a:gd name="T0" fmla="*/ 91 w 121"/>
                  <a:gd name="T1" fmla="*/ 141 h 217"/>
                  <a:gd name="T2" fmla="*/ 66 w 121"/>
                  <a:gd name="T3" fmla="*/ 155 h 217"/>
                  <a:gd name="T4" fmla="*/ 67 w 121"/>
                  <a:gd name="T5" fmla="*/ 106 h 217"/>
                  <a:gd name="T6" fmla="*/ 69 w 121"/>
                  <a:gd name="T7" fmla="*/ 106 h 217"/>
                  <a:gd name="T8" fmla="*/ 91 w 121"/>
                  <a:gd name="T9" fmla="*/ 141 h 217"/>
                  <a:gd name="T10" fmla="*/ 40 w 121"/>
                  <a:gd name="T11" fmla="*/ 66 h 217"/>
                  <a:gd name="T12" fmla="*/ 56 w 121"/>
                  <a:gd name="T13" fmla="*/ 57 h 217"/>
                  <a:gd name="T14" fmla="*/ 53 w 121"/>
                  <a:gd name="T15" fmla="*/ 91 h 217"/>
                  <a:gd name="T16" fmla="*/ 40 w 121"/>
                  <a:gd name="T17" fmla="*/ 66 h 217"/>
                  <a:gd name="T18" fmla="*/ 104 w 121"/>
                  <a:gd name="T19" fmla="*/ 98 h 217"/>
                  <a:gd name="T20" fmla="*/ 68 w 121"/>
                  <a:gd name="T21" fmla="*/ 91 h 217"/>
                  <a:gd name="T22" fmla="*/ 69 w 121"/>
                  <a:gd name="T23" fmla="*/ 84 h 217"/>
                  <a:gd name="T24" fmla="*/ 71 w 121"/>
                  <a:gd name="T25" fmla="*/ 61 h 217"/>
                  <a:gd name="T26" fmla="*/ 98 w 121"/>
                  <a:gd name="T27" fmla="*/ 79 h 217"/>
                  <a:gd name="T28" fmla="*/ 114 w 121"/>
                  <a:gd name="T29" fmla="*/ 54 h 217"/>
                  <a:gd name="T30" fmla="*/ 75 w 121"/>
                  <a:gd name="T31" fmla="*/ 38 h 217"/>
                  <a:gd name="T32" fmla="*/ 85 w 121"/>
                  <a:gd name="T33" fmla="*/ 4 h 217"/>
                  <a:gd name="T34" fmla="*/ 59 w 121"/>
                  <a:gd name="T35" fmla="*/ 1 h 217"/>
                  <a:gd name="T36" fmla="*/ 57 w 121"/>
                  <a:gd name="T37" fmla="*/ 37 h 217"/>
                  <a:gd name="T38" fmla="*/ 21 w 121"/>
                  <a:gd name="T39" fmla="*/ 51 h 217"/>
                  <a:gd name="T40" fmla="*/ 18 w 121"/>
                  <a:gd name="T41" fmla="*/ 103 h 217"/>
                  <a:gd name="T42" fmla="*/ 52 w 121"/>
                  <a:gd name="T43" fmla="*/ 108 h 217"/>
                  <a:gd name="T44" fmla="*/ 50 w 121"/>
                  <a:gd name="T45" fmla="*/ 144 h 217"/>
                  <a:gd name="T46" fmla="*/ 50 w 121"/>
                  <a:gd name="T47" fmla="*/ 155 h 217"/>
                  <a:gd name="T48" fmla="*/ 17 w 121"/>
                  <a:gd name="T49" fmla="*/ 128 h 217"/>
                  <a:gd name="T50" fmla="*/ 0 w 121"/>
                  <a:gd name="T51" fmla="*/ 141 h 217"/>
                  <a:gd name="T52" fmla="*/ 49 w 121"/>
                  <a:gd name="T53" fmla="*/ 178 h 217"/>
                  <a:gd name="T54" fmla="*/ 49 w 121"/>
                  <a:gd name="T55" fmla="*/ 215 h 217"/>
                  <a:gd name="T56" fmla="*/ 71 w 121"/>
                  <a:gd name="T57" fmla="*/ 217 h 217"/>
                  <a:gd name="T58" fmla="*/ 69 w 121"/>
                  <a:gd name="T59" fmla="*/ 197 h 217"/>
                  <a:gd name="T60" fmla="*/ 68 w 121"/>
                  <a:gd name="T61" fmla="*/ 178 h 217"/>
                  <a:gd name="T62" fmla="*/ 113 w 121"/>
                  <a:gd name="T63" fmla="*/ 147 h 217"/>
                  <a:gd name="T64" fmla="*/ 104 w 121"/>
                  <a:gd name="T65" fmla="*/ 9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217">
                    <a:moveTo>
                      <a:pt x="91" y="141"/>
                    </a:moveTo>
                    <a:cubicBezTo>
                      <a:pt x="86" y="149"/>
                      <a:pt x="77" y="154"/>
                      <a:pt x="66" y="155"/>
                    </a:cubicBezTo>
                    <a:cubicBezTo>
                      <a:pt x="65" y="139"/>
                      <a:pt x="66" y="123"/>
                      <a:pt x="67" y="106"/>
                    </a:cubicBezTo>
                    <a:cubicBezTo>
                      <a:pt x="68" y="106"/>
                      <a:pt x="69" y="106"/>
                      <a:pt x="69" y="106"/>
                    </a:cubicBezTo>
                    <a:cubicBezTo>
                      <a:pt x="89" y="107"/>
                      <a:pt x="99" y="127"/>
                      <a:pt x="91" y="141"/>
                    </a:cubicBezTo>
                    <a:close/>
                    <a:moveTo>
                      <a:pt x="40" y="66"/>
                    </a:moveTo>
                    <a:cubicBezTo>
                      <a:pt x="45" y="60"/>
                      <a:pt x="50" y="58"/>
                      <a:pt x="56" y="57"/>
                    </a:cubicBezTo>
                    <a:cubicBezTo>
                      <a:pt x="55" y="68"/>
                      <a:pt x="54" y="80"/>
                      <a:pt x="53" y="91"/>
                    </a:cubicBezTo>
                    <a:cubicBezTo>
                      <a:pt x="38" y="89"/>
                      <a:pt x="31" y="78"/>
                      <a:pt x="40" y="66"/>
                    </a:cubicBezTo>
                    <a:moveTo>
                      <a:pt x="104" y="98"/>
                    </a:moveTo>
                    <a:cubicBezTo>
                      <a:pt x="93" y="91"/>
                      <a:pt x="81" y="91"/>
                      <a:pt x="68" y="91"/>
                    </a:cubicBezTo>
                    <a:cubicBezTo>
                      <a:pt x="68" y="89"/>
                      <a:pt x="69" y="86"/>
                      <a:pt x="69" y="84"/>
                    </a:cubicBezTo>
                    <a:cubicBezTo>
                      <a:pt x="70" y="76"/>
                      <a:pt x="70" y="69"/>
                      <a:pt x="71" y="61"/>
                    </a:cubicBezTo>
                    <a:cubicBezTo>
                      <a:pt x="82" y="65"/>
                      <a:pt x="92" y="74"/>
                      <a:pt x="98" y="79"/>
                    </a:cubicBezTo>
                    <a:cubicBezTo>
                      <a:pt x="96" y="77"/>
                      <a:pt x="112" y="57"/>
                      <a:pt x="114" y="54"/>
                    </a:cubicBezTo>
                    <a:cubicBezTo>
                      <a:pt x="105" y="46"/>
                      <a:pt x="91" y="40"/>
                      <a:pt x="75" y="38"/>
                    </a:cubicBezTo>
                    <a:cubicBezTo>
                      <a:pt x="78" y="26"/>
                      <a:pt x="81" y="14"/>
                      <a:pt x="85" y="4"/>
                    </a:cubicBezTo>
                    <a:cubicBezTo>
                      <a:pt x="78" y="0"/>
                      <a:pt x="67" y="1"/>
                      <a:pt x="59" y="1"/>
                    </a:cubicBezTo>
                    <a:cubicBezTo>
                      <a:pt x="59" y="13"/>
                      <a:pt x="58" y="25"/>
                      <a:pt x="57" y="37"/>
                    </a:cubicBezTo>
                    <a:cubicBezTo>
                      <a:pt x="42" y="37"/>
                      <a:pt x="29" y="42"/>
                      <a:pt x="21" y="51"/>
                    </a:cubicBezTo>
                    <a:cubicBezTo>
                      <a:pt x="8" y="64"/>
                      <a:pt x="1" y="90"/>
                      <a:pt x="18" y="103"/>
                    </a:cubicBezTo>
                    <a:cubicBezTo>
                      <a:pt x="28" y="110"/>
                      <a:pt x="40" y="109"/>
                      <a:pt x="52" y="108"/>
                    </a:cubicBezTo>
                    <a:cubicBezTo>
                      <a:pt x="51" y="120"/>
                      <a:pt x="51" y="132"/>
                      <a:pt x="50" y="144"/>
                    </a:cubicBezTo>
                    <a:cubicBezTo>
                      <a:pt x="50" y="147"/>
                      <a:pt x="50" y="151"/>
                      <a:pt x="50" y="155"/>
                    </a:cubicBezTo>
                    <a:cubicBezTo>
                      <a:pt x="33" y="152"/>
                      <a:pt x="17" y="143"/>
                      <a:pt x="17" y="128"/>
                    </a:cubicBezTo>
                    <a:cubicBezTo>
                      <a:pt x="12" y="131"/>
                      <a:pt x="4" y="136"/>
                      <a:pt x="0" y="141"/>
                    </a:cubicBezTo>
                    <a:cubicBezTo>
                      <a:pt x="11" y="157"/>
                      <a:pt x="26" y="175"/>
                      <a:pt x="49" y="178"/>
                    </a:cubicBezTo>
                    <a:cubicBezTo>
                      <a:pt x="49" y="191"/>
                      <a:pt x="49" y="203"/>
                      <a:pt x="49" y="215"/>
                    </a:cubicBezTo>
                    <a:cubicBezTo>
                      <a:pt x="55" y="214"/>
                      <a:pt x="67" y="213"/>
                      <a:pt x="71" y="217"/>
                    </a:cubicBezTo>
                    <a:cubicBezTo>
                      <a:pt x="72" y="211"/>
                      <a:pt x="69" y="204"/>
                      <a:pt x="69" y="197"/>
                    </a:cubicBezTo>
                    <a:cubicBezTo>
                      <a:pt x="68" y="190"/>
                      <a:pt x="68" y="184"/>
                      <a:pt x="68" y="178"/>
                    </a:cubicBezTo>
                    <a:cubicBezTo>
                      <a:pt x="87" y="174"/>
                      <a:pt x="107" y="163"/>
                      <a:pt x="113" y="147"/>
                    </a:cubicBezTo>
                    <a:cubicBezTo>
                      <a:pt x="120" y="132"/>
                      <a:pt x="121" y="109"/>
                      <a:pt x="104" y="98"/>
                    </a:cubicBezTo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36" y="1828"/>
                <a:ext cx="179" cy="328"/>
              </a:xfrm>
              <a:custGeom>
                <a:avLst/>
                <a:gdLst>
                  <a:gd name="T0" fmla="*/ 78 w 110"/>
                  <a:gd name="T1" fmla="*/ 4 h 201"/>
                  <a:gd name="T2" fmla="*/ 69 w 110"/>
                  <a:gd name="T3" fmla="*/ 35 h 201"/>
                  <a:gd name="T4" fmla="*/ 104 w 110"/>
                  <a:gd name="T5" fmla="*/ 50 h 201"/>
                  <a:gd name="T6" fmla="*/ 90 w 110"/>
                  <a:gd name="T7" fmla="*/ 72 h 201"/>
                  <a:gd name="T8" fmla="*/ 66 w 110"/>
                  <a:gd name="T9" fmla="*/ 55 h 201"/>
                  <a:gd name="T10" fmla="*/ 63 w 110"/>
                  <a:gd name="T11" fmla="*/ 77 h 201"/>
                  <a:gd name="T12" fmla="*/ 65 w 110"/>
                  <a:gd name="T13" fmla="*/ 85 h 201"/>
                  <a:gd name="T14" fmla="*/ 108 w 110"/>
                  <a:gd name="T15" fmla="*/ 118 h 201"/>
                  <a:gd name="T16" fmla="*/ 63 w 110"/>
                  <a:gd name="T17" fmla="*/ 163 h 201"/>
                  <a:gd name="T18" fmla="*/ 62 w 110"/>
                  <a:gd name="T19" fmla="*/ 163 h 201"/>
                  <a:gd name="T20" fmla="*/ 64 w 110"/>
                  <a:gd name="T21" fmla="*/ 188 h 201"/>
                  <a:gd name="T22" fmla="*/ 46 w 110"/>
                  <a:gd name="T23" fmla="*/ 197 h 201"/>
                  <a:gd name="T24" fmla="*/ 47 w 110"/>
                  <a:gd name="T25" fmla="*/ 163 h 201"/>
                  <a:gd name="T26" fmla="*/ 2 w 110"/>
                  <a:gd name="T27" fmla="*/ 130 h 201"/>
                  <a:gd name="T28" fmla="*/ 46 w 110"/>
                  <a:gd name="T29" fmla="*/ 143 h 201"/>
                  <a:gd name="T30" fmla="*/ 48 w 110"/>
                  <a:gd name="T31" fmla="*/ 132 h 201"/>
                  <a:gd name="T32" fmla="*/ 49 w 110"/>
                  <a:gd name="T33" fmla="*/ 98 h 201"/>
                  <a:gd name="T34" fmla="*/ 18 w 110"/>
                  <a:gd name="T35" fmla="*/ 94 h 201"/>
                  <a:gd name="T36" fmla="*/ 9 w 110"/>
                  <a:gd name="T37" fmla="*/ 74 h 201"/>
                  <a:gd name="T38" fmla="*/ 53 w 110"/>
                  <a:gd name="T39" fmla="*/ 35 h 201"/>
                  <a:gd name="T40" fmla="*/ 54 w 110"/>
                  <a:gd name="T41" fmla="*/ 34 h 201"/>
                  <a:gd name="T42" fmla="*/ 60 w 110"/>
                  <a:gd name="T43" fmla="*/ 2 h 201"/>
                  <a:gd name="T44" fmla="*/ 55 w 110"/>
                  <a:gd name="T45" fmla="*/ 0 h 201"/>
                  <a:gd name="T46" fmla="*/ 53 w 110"/>
                  <a:gd name="T47" fmla="*/ 33 h 201"/>
                  <a:gd name="T48" fmla="*/ 7 w 110"/>
                  <a:gd name="T49" fmla="*/ 74 h 201"/>
                  <a:gd name="T50" fmla="*/ 17 w 110"/>
                  <a:gd name="T51" fmla="*/ 95 h 201"/>
                  <a:gd name="T52" fmla="*/ 47 w 110"/>
                  <a:gd name="T53" fmla="*/ 121 h 201"/>
                  <a:gd name="T54" fmla="*/ 46 w 110"/>
                  <a:gd name="T55" fmla="*/ 142 h 201"/>
                  <a:gd name="T56" fmla="*/ 17 w 110"/>
                  <a:gd name="T57" fmla="*/ 116 h 201"/>
                  <a:gd name="T58" fmla="*/ 0 w 110"/>
                  <a:gd name="T59" fmla="*/ 129 h 201"/>
                  <a:gd name="T60" fmla="*/ 0 w 110"/>
                  <a:gd name="T61" fmla="*/ 130 h 201"/>
                  <a:gd name="T62" fmla="*/ 45 w 110"/>
                  <a:gd name="T63" fmla="*/ 198 h 201"/>
                  <a:gd name="T64" fmla="*/ 46 w 110"/>
                  <a:gd name="T65" fmla="*/ 198 h 201"/>
                  <a:gd name="T66" fmla="*/ 67 w 110"/>
                  <a:gd name="T67" fmla="*/ 201 h 201"/>
                  <a:gd name="T68" fmla="*/ 67 w 110"/>
                  <a:gd name="T69" fmla="*/ 199 h 201"/>
                  <a:gd name="T70" fmla="*/ 64 w 110"/>
                  <a:gd name="T71" fmla="*/ 181 h 201"/>
                  <a:gd name="T72" fmla="*/ 105 w 110"/>
                  <a:gd name="T73" fmla="*/ 135 h 201"/>
                  <a:gd name="T74" fmla="*/ 96 w 110"/>
                  <a:gd name="T75" fmla="*/ 90 h 201"/>
                  <a:gd name="T76" fmla="*/ 64 w 110"/>
                  <a:gd name="T77" fmla="*/ 83 h 201"/>
                  <a:gd name="T78" fmla="*/ 67 w 110"/>
                  <a:gd name="T79" fmla="*/ 57 h 201"/>
                  <a:gd name="T80" fmla="*/ 91 w 110"/>
                  <a:gd name="T81" fmla="*/ 73 h 201"/>
                  <a:gd name="T82" fmla="*/ 105 w 110"/>
                  <a:gd name="T83" fmla="*/ 52 h 201"/>
                  <a:gd name="T84" fmla="*/ 105 w 110"/>
                  <a:gd name="T85" fmla="*/ 50 h 201"/>
                  <a:gd name="T86" fmla="*/ 79 w 110"/>
                  <a:gd name="T87" fmla="*/ 4 h 201"/>
                  <a:gd name="T88" fmla="*/ 79 w 110"/>
                  <a:gd name="T89" fmla="*/ 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" h="201">
                    <a:moveTo>
                      <a:pt x="60" y="2"/>
                    </a:moveTo>
                    <a:cubicBezTo>
                      <a:pt x="66" y="2"/>
                      <a:pt x="73" y="2"/>
                      <a:pt x="78" y="4"/>
                    </a:cubicBezTo>
                    <a:cubicBezTo>
                      <a:pt x="74" y="13"/>
                      <a:pt x="71" y="23"/>
                      <a:pt x="69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84" y="38"/>
                      <a:pt x="97" y="43"/>
                      <a:pt x="104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94" y="64"/>
                      <a:pt x="91" y="69"/>
                      <a:pt x="90" y="72"/>
                    </a:cubicBezTo>
                    <a:cubicBezTo>
                      <a:pt x="86" y="68"/>
                      <a:pt x="76" y="60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3"/>
                      <a:pt x="64" y="70"/>
                      <a:pt x="63" y="77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76" y="84"/>
                      <a:pt x="86" y="84"/>
                      <a:pt x="96" y="91"/>
                    </a:cubicBezTo>
                    <a:cubicBezTo>
                      <a:pt x="105" y="96"/>
                      <a:pt x="108" y="107"/>
                      <a:pt x="108" y="118"/>
                    </a:cubicBezTo>
                    <a:cubicBezTo>
                      <a:pt x="108" y="124"/>
                      <a:pt x="106" y="130"/>
                      <a:pt x="104" y="135"/>
                    </a:cubicBezTo>
                    <a:cubicBezTo>
                      <a:pt x="99" y="148"/>
                      <a:pt x="82" y="159"/>
                      <a:pt x="63" y="163"/>
                    </a:cubicBezTo>
                    <a:cubicBezTo>
                      <a:pt x="62" y="163"/>
                      <a:pt x="62" y="163"/>
                      <a:pt x="62" y="163"/>
                    </a:cubicBezTo>
                    <a:cubicBezTo>
                      <a:pt x="62" y="163"/>
                      <a:pt x="62" y="163"/>
                      <a:pt x="62" y="163"/>
                    </a:cubicBezTo>
                    <a:cubicBezTo>
                      <a:pt x="62" y="170"/>
                      <a:pt x="63" y="175"/>
                      <a:pt x="63" y="181"/>
                    </a:cubicBezTo>
                    <a:cubicBezTo>
                      <a:pt x="63" y="183"/>
                      <a:pt x="64" y="186"/>
                      <a:pt x="64" y="188"/>
                    </a:cubicBezTo>
                    <a:cubicBezTo>
                      <a:pt x="65" y="192"/>
                      <a:pt x="66" y="195"/>
                      <a:pt x="65" y="199"/>
                    </a:cubicBezTo>
                    <a:cubicBezTo>
                      <a:pt x="61" y="196"/>
                      <a:pt x="52" y="196"/>
                      <a:pt x="46" y="197"/>
                    </a:cubicBezTo>
                    <a:cubicBezTo>
                      <a:pt x="46" y="187"/>
                      <a:pt x="46" y="176"/>
                      <a:pt x="47" y="164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25" y="161"/>
                      <a:pt x="12" y="145"/>
                      <a:pt x="2" y="130"/>
                    </a:cubicBezTo>
                    <a:cubicBezTo>
                      <a:pt x="5" y="125"/>
                      <a:pt x="11" y="121"/>
                      <a:pt x="16" y="118"/>
                    </a:cubicBezTo>
                    <a:cubicBezTo>
                      <a:pt x="16" y="132"/>
                      <a:pt x="31" y="141"/>
                      <a:pt x="46" y="143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22"/>
                      <a:pt x="48" y="111"/>
                      <a:pt x="49" y="99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39" y="100"/>
                      <a:pt x="27" y="101"/>
                      <a:pt x="18" y="94"/>
                    </a:cubicBezTo>
                    <a:cubicBezTo>
                      <a:pt x="13" y="90"/>
                      <a:pt x="9" y="85"/>
                      <a:pt x="9" y="78"/>
                    </a:cubicBezTo>
                    <a:cubicBezTo>
                      <a:pt x="9" y="77"/>
                      <a:pt x="9" y="75"/>
                      <a:pt x="9" y="74"/>
                    </a:cubicBezTo>
                    <a:cubicBezTo>
                      <a:pt x="9" y="64"/>
                      <a:pt x="14" y="53"/>
                      <a:pt x="20" y="47"/>
                    </a:cubicBezTo>
                    <a:cubicBezTo>
                      <a:pt x="27" y="40"/>
                      <a:pt x="38" y="35"/>
                      <a:pt x="53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4"/>
                      <a:pt x="54" y="34"/>
                      <a:pt x="54" y="34"/>
                    </a:cubicBezTo>
                    <a:cubicBezTo>
                      <a:pt x="55" y="22"/>
                      <a:pt x="55" y="11"/>
                      <a:pt x="56" y="2"/>
                    </a:cubicBezTo>
                    <a:cubicBezTo>
                      <a:pt x="57" y="2"/>
                      <a:pt x="60" y="2"/>
                      <a:pt x="60" y="2"/>
                    </a:cubicBezTo>
                    <a:close/>
                    <a:moveTo>
                      <a:pt x="60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4" y="11"/>
                      <a:pt x="53" y="21"/>
                      <a:pt x="53" y="33"/>
                    </a:cubicBezTo>
                    <a:cubicBezTo>
                      <a:pt x="38" y="34"/>
                      <a:pt x="26" y="39"/>
                      <a:pt x="19" y="46"/>
                    </a:cubicBezTo>
                    <a:cubicBezTo>
                      <a:pt x="12" y="54"/>
                      <a:pt x="8" y="64"/>
                      <a:pt x="7" y="74"/>
                    </a:cubicBezTo>
                    <a:cubicBezTo>
                      <a:pt x="7" y="75"/>
                      <a:pt x="7" y="77"/>
                      <a:pt x="8" y="78"/>
                    </a:cubicBezTo>
                    <a:cubicBezTo>
                      <a:pt x="8" y="86"/>
                      <a:pt x="12" y="91"/>
                      <a:pt x="17" y="95"/>
                    </a:cubicBezTo>
                    <a:cubicBezTo>
                      <a:pt x="26" y="102"/>
                      <a:pt x="38" y="101"/>
                      <a:pt x="48" y="100"/>
                    </a:cubicBezTo>
                    <a:cubicBezTo>
                      <a:pt x="47" y="107"/>
                      <a:pt x="47" y="115"/>
                      <a:pt x="47" y="121"/>
                    </a:cubicBezTo>
                    <a:cubicBezTo>
                      <a:pt x="47" y="125"/>
                      <a:pt x="46" y="129"/>
                      <a:pt x="46" y="132"/>
                    </a:cubicBezTo>
                    <a:cubicBezTo>
                      <a:pt x="46" y="132"/>
                      <a:pt x="46" y="139"/>
                      <a:pt x="46" y="142"/>
                    </a:cubicBezTo>
                    <a:cubicBezTo>
                      <a:pt x="31" y="139"/>
                      <a:pt x="17" y="131"/>
                      <a:pt x="17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1" y="120"/>
                      <a:pt x="4" y="125"/>
                      <a:pt x="0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12" y="146"/>
                      <a:pt x="25" y="162"/>
                      <a:pt x="45" y="164"/>
                    </a:cubicBezTo>
                    <a:cubicBezTo>
                      <a:pt x="45" y="177"/>
                      <a:pt x="45" y="188"/>
                      <a:pt x="45" y="198"/>
                    </a:cubicBezTo>
                    <a:cubicBezTo>
                      <a:pt x="45" y="198"/>
                      <a:pt x="45" y="198"/>
                      <a:pt x="45" y="198"/>
                    </a:cubicBezTo>
                    <a:cubicBezTo>
                      <a:pt x="46" y="198"/>
                      <a:pt x="46" y="198"/>
                      <a:pt x="46" y="198"/>
                    </a:cubicBezTo>
                    <a:cubicBezTo>
                      <a:pt x="51" y="197"/>
                      <a:pt x="62" y="197"/>
                      <a:pt x="66" y="200"/>
                    </a:cubicBezTo>
                    <a:cubicBezTo>
                      <a:pt x="67" y="201"/>
                      <a:pt x="67" y="201"/>
                      <a:pt x="67" y="201"/>
                    </a:cubicBezTo>
                    <a:cubicBezTo>
                      <a:pt x="67" y="200"/>
                      <a:pt x="67" y="200"/>
                      <a:pt x="67" y="200"/>
                    </a:cubicBezTo>
                    <a:cubicBezTo>
                      <a:pt x="67" y="199"/>
                      <a:pt x="67" y="199"/>
                      <a:pt x="67" y="199"/>
                    </a:cubicBezTo>
                    <a:cubicBezTo>
                      <a:pt x="67" y="195"/>
                      <a:pt x="66" y="192"/>
                      <a:pt x="65" y="188"/>
                    </a:cubicBezTo>
                    <a:cubicBezTo>
                      <a:pt x="65" y="186"/>
                      <a:pt x="65" y="183"/>
                      <a:pt x="64" y="181"/>
                    </a:cubicBezTo>
                    <a:cubicBezTo>
                      <a:pt x="64" y="175"/>
                      <a:pt x="64" y="170"/>
                      <a:pt x="63" y="164"/>
                    </a:cubicBezTo>
                    <a:cubicBezTo>
                      <a:pt x="83" y="160"/>
                      <a:pt x="100" y="149"/>
                      <a:pt x="105" y="135"/>
                    </a:cubicBezTo>
                    <a:cubicBezTo>
                      <a:pt x="108" y="130"/>
                      <a:pt x="109" y="124"/>
                      <a:pt x="109" y="118"/>
                    </a:cubicBezTo>
                    <a:cubicBezTo>
                      <a:pt x="110" y="107"/>
                      <a:pt x="106" y="96"/>
                      <a:pt x="96" y="90"/>
                    </a:cubicBezTo>
                    <a:cubicBezTo>
                      <a:pt x="86" y="83"/>
                      <a:pt x="76" y="83"/>
                      <a:pt x="65" y="83"/>
                    </a:cubicBezTo>
                    <a:cubicBezTo>
                      <a:pt x="65" y="83"/>
                      <a:pt x="64" y="83"/>
                      <a:pt x="64" y="83"/>
                    </a:cubicBezTo>
                    <a:cubicBezTo>
                      <a:pt x="64" y="82"/>
                      <a:pt x="65" y="77"/>
                      <a:pt x="65" y="77"/>
                    </a:cubicBezTo>
                    <a:cubicBezTo>
                      <a:pt x="65" y="70"/>
                      <a:pt x="66" y="63"/>
                      <a:pt x="67" y="57"/>
                    </a:cubicBezTo>
                    <a:cubicBezTo>
                      <a:pt x="77" y="62"/>
                      <a:pt x="87" y="71"/>
                      <a:pt x="90" y="74"/>
                    </a:cubicBezTo>
                    <a:cubicBezTo>
                      <a:pt x="91" y="73"/>
                      <a:pt x="91" y="73"/>
                      <a:pt x="91" y="73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71"/>
                      <a:pt x="93" y="67"/>
                      <a:pt x="105" y="52"/>
                    </a:cubicBezTo>
                    <a:cubicBezTo>
                      <a:pt x="106" y="50"/>
                      <a:pt x="106" y="50"/>
                      <a:pt x="106" y="50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98" y="42"/>
                      <a:pt x="85" y="37"/>
                      <a:pt x="70" y="34"/>
                    </a:cubicBezTo>
                    <a:cubicBezTo>
                      <a:pt x="73" y="23"/>
                      <a:pt x="76" y="12"/>
                      <a:pt x="79" y="4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4" y="1"/>
                      <a:pt x="67" y="0"/>
                      <a:pt x="60" y="0"/>
                    </a:cubicBezTo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90" y="1913"/>
                <a:ext cx="32" cy="52"/>
              </a:xfrm>
              <a:custGeom>
                <a:avLst/>
                <a:gdLst>
                  <a:gd name="T0" fmla="*/ 4 w 20"/>
                  <a:gd name="T1" fmla="*/ 8 h 32"/>
                  <a:gd name="T2" fmla="*/ 4 w 20"/>
                  <a:gd name="T3" fmla="*/ 8 h 32"/>
                  <a:gd name="T4" fmla="*/ 2 w 20"/>
                  <a:gd name="T5" fmla="*/ 22 h 32"/>
                  <a:gd name="T6" fmla="*/ 1 w 20"/>
                  <a:gd name="T7" fmla="*/ 18 h 32"/>
                  <a:gd name="T8" fmla="*/ 5 w 20"/>
                  <a:gd name="T9" fmla="*/ 9 h 32"/>
                  <a:gd name="T10" fmla="*/ 18 w 20"/>
                  <a:gd name="T11" fmla="*/ 2 h 32"/>
                  <a:gd name="T12" fmla="*/ 18 w 20"/>
                  <a:gd name="T13" fmla="*/ 9 h 32"/>
                  <a:gd name="T14" fmla="*/ 16 w 20"/>
                  <a:gd name="T15" fmla="*/ 31 h 32"/>
                  <a:gd name="T16" fmla="*/ 2 w 20"/>
                  <a:gd name="T17" fmla="*/ 22 h 32"/>
                  <a:gd name="T18" fmla="*/ 19 w 20"/>
                  <a:gd name="T19" fmla="*/ 0 h 32"/>
                  <a:gd name="T20" fmla="*/ 4 w 20"/>
                  <a:gd name="T21" fmla="*/ 8 h 32"/>
                  <a:gd name="T22" fmla="*/ 0 w 20"/>
                  <a:gd name="T23" fmla="*/ 18 h 32"/>
                  <a:gd name="T24" fmla="*/ 1 w 20"/>
                  <a:gd name="T25" fmla="*/ 23 h 32"/>
                  <a:gd name="T26" fmla="*/ 17 w 20"/>
                  <a:gd name="T27" fmla="*/ 32 h 32"/>
                  <a:gd name="T28" fmla="*/ 17 w 20"/>
                  <a:gd name="T29" fmla="*/ 32 h 32"/>
                  <a:gd name="T30" fmla="*/ 19 w 20"/>
                  <a:gd name="T31" fmla="*/ 9 h 32"/>
                  <a:gd name="T32" fmla="*/ 20 w 20"/>
                  <a:gd name="T33" fmla="*/ 0 h 32"/>
                  <a:gd name="T34" fmla="*/ 19 w 20"/>
                  <a:gd name="T3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32"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moveTo>
                      <a:pt x="2" y="22"/>
                    </a:moveTo>
                    <a:cubicBezTo>
                      <a:pt x="2" y="21"/>
                      <a:pt x="1" y="19"/>
                      <a:pt x="1" y="18"/>
                    </a:cubicBezTo>
                    <a:cubicBezTo>
                      <a:pt x="2" y="15"/>
                      <a:pt x="3" y="12"/>
                      <a:pt x="5" y="9"/>
                    </a:cubicBezTo>
                    <a:cubicBezTo>
                      <a:pt x="8" y="5"/>
                      <a:pt x="13" y="2"/>
                      <a:pt x="18" y="2"/>
                    </a:cubicBezTo>
                    <a:cubicBezTo>
                      <a:pt x="18" y="3"/>
                      <a:pt x="18" y="9"/>
                      <a:pt x="18" y="9"/>
                    </a:cubicBezTo>
                    <a:cubicBezTo>
                      <a:pt x="18" y="9"/>
                      <a:pt x="16" y="29"/>
                      <a:pt x="16" y="31"/>
                    </a:cubicBezTo>
                    <a:cubicBezTo>
                      <a:pt x="9" y="30"/>
                      <a:pt x="4" y="26"/>
                      <a:pt x="2" y="22"/>
                    </a:cubicBezTo>
                    <a:moveTo>
                      <a:pt x="19" y="0"/>
                    </a:moveTo>
                    <a:cubicBezTo>
                      <a:pt x="13" y="0"/>
                      <a:pt x="8" y="3"/>
                      <a:pt x="4" y="8"/>
                    </a:cubicBezTo>
                    <a:cubicBezTo>
                      <a:pt x="2" y="12"/>
                      <a:pt x="0" y="15"/>
                      <a:pt x="0" y="18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3" y="28"/>
                      <a:pt x="9" y="31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34" y="1986"/>
                <a:ext cx="45" cy="75"/>
              </a:xfrm>
              <a:custGeom>
                <a:avLst/>
                <a:gdLst>
                  <a:gd name="T0" fmla="*/ 4 w 28"/>
                  <a:gd name="T1" fmla="*/ 1 h 46"/>
                  <a:gd name="T2" fmla="*/ 23 w 28"/>
                  <a:gd name="T3" fmla="*/ 12 h 46"/>
                  <a:gd name="T4" fmla="*/ 26 w 28"/>
                  <a:gd name="T5" fmla="*/ 23 h 46"/>
                  <a:gd name="T6" fmla="*/ 23 w 28"/>
                  <a:gd name="T7" fmla="*/ 32 h 46"/>
                  <a:gd name="T8" fmla="*/ 2 w 28"/>
                  <a:gd name="T9" fmla="*/ 45 h 46"/>
                  <a:gd name="T10" fmla="*/ 2 w 28"/>
                  <a:gd name="T11" fmla="*/ 13 h 46"/>
                  <a:gd name="T12" fmla="*/ 3 w 28"/>
                  <a:gd name="T13" fmla="*/ 1 h 46"/>
                  <a:gd name="T14" fmla="*/ 4 w 28"/>
                  <a:gd name="T15" fmla="*/ 1 h 46"/>
                  <a:gd name="T16" fmla="*/ 4 w 28"/>
                  <a:gd name="T17" fmla="*/ 0 h 46"/>
                  <a:gd name="T18" fmla="*/ 2 w 28"/>
                  <a:gd name="T19" fmla="*/ 0 h 46"/>
                  <a:gd name="T20" fmla="*/ 2 w 28"/>
                  <a:gd name="T21" fmla="*/ 1 h 46"/>
                  <a:gd name="T22" fmla="*/ 1 w 28"/>
                  <a:gd name="T23" fmla="*/ 46 h 46"/>
                  <a:gd name="T24" fmla="*/ 1 w 28"/>
                  <a:gd name="T25" fmla="*/ 46 h 46"/>
                  <a:gd name="T26" fmla="*/ 2 w 28"/>
                  <a:gd name="T27" fmla="*/ 46 h 46"/>
                  <a:gd name="T28" fmla="*/ 25 w 28"/>
                  <a:gd name="T29" fmla="*/ 33 h 46"/>
                  <a:gd name="T30" fmla="*/ 24 w 28"/>
                  <a:gd name="T31" fmla="*/ 12 h 46"/>
                  <a:gd name="T32" fmla="*/ 4 w 28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6">
                    <a:moveTo>
                      <a:pt x="4" y="1"/>
                    </a:moveTo>
                    <a:cubicBezTo>
                      <a:pt x="13" y="2"/>
                      <a:pt x="20" y="6"/>
                      <a:pt x="23" y="12"/>
                    </a:cubicBezTo>
                    <a:cubicBezTo>
                      <a:pt x="25" y="16"/>
                      <a:pt x="26" y="20"/>
                      <a:pt x="26" y="23"/>
                    </a:cubicBezTo>
                    <a:cubicBezTo>
                      <a:pt x="26" y="26"/>
                      <a:pt x="25" y="29"/>
                      <a:pt x="23" y="32"/>
                    </a:cubicBezTo>
                    <a:cubicBezTo>
                      <a:pt x="20" y="39"/>
                      <a:pt x="12" y="43"/>
                      <a:pt x="2" y="45"/>
                    </a:cubicBezTo>
                    <a:cubicBezTo>
                      <a:pt x="2" y="35"/>
                      <a:pt x="2" y="25"/>
                      <a:pt x="2" y="13"/>
                    </a:cubicBezTo>
                    <a:cubicBezTo>
                      <a:pt x="2" y="10"/>
                      <a:pt x="3" y="6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33"/>
                      <a:pt x="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2" y="45"/>
                      <a:pt x="20" y="40"/>
                      <a:pt x="25" y="33"/>
                    </a:cubicBezTo>
                    <a:cubicBezTo>
                      <a:pt x="28" y="26"/>
                      <a:pt x="28" y="18"/>
                      <a:pt x="24" y="12"/>
                    </a:cubicBezTo>
                    <a:cubicBezTo>
                      <a:pt x="20" y="5"/>
                      <a:pt x="13" y="0"/>
                      <a:pt x="4" y="0"/>
                    </a:cubicBezTo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79" y="1906"/>
                <a:ext cx="49" cy="41"/>
              </a:xfrm>
              <a:custGeom>
                <a:avLst/>
                <a:gdLst>
                  <a:gd name="T0" fmla="*/ 17 w 30"/>
                  <a:gd name="T1" fmla="*/ 2 h 25"/>
                  <a:gd name="T2" fmla="*/ 30 w 30"/>
                  <a:gd name="T3" fmla="*/ 0 h 25"/>
                  <a:gd name="T4" fmla="*/ 14 w 30"/>
                  <a:gd name="T5" fmla="*/ 24 h 25"/>
                  <a:gd name="T6" fmla="*/ 3 w 30"/>
                  <a:gd name="T7" fmla="*/ 25 h 25"/>
                  <a:gd name="T8" fmla="*/ 17 w 30"/>
                  <a:gd name="T9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5">
                    <a:moveTo>
                      <a:pt x="17" y="2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0" y="18"/>
                      <a:pt x="17" y="2"/>
                    </a:cubicBezTo>
                    <a:close/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62" y="2017"/>
                <a:ext cx="8" cy="17"/>
              </a:xfrm>
              <a:custGeom>
                <a:avLst/>
                <a:gdLst>
                  <a:gd name="T0" fmla="*/ 1 w 5"/>
                  <a:gd name="T1" fmla="*/ 0 h 10"/>
                  <a:gd name="T2" fmla="*/ 5 w 5"/>
                  <a:gd name="T3" fmla="*/ 6 h 10"/>
                  <a:gd name="T4" fmla="*/ 2 w 5"/>
                  <a:gd name="T5" fmla="*/ 8 h 10"/>
                  <a:gd name="T6" fmla="*/ 1 w 5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0">
                    <a:moveTo>
                      <a:pt x="1" y="0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0" y="10"/>
                      <a:pt x="1" y="0"/>
                    </a:cubicBezTo>
                    <a:close/>
                  </a:path>
                </a:pathLst>
              </a:custGeom>
              <a:solidFill>
                <a:srgbClr val="008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43" y="3068"/>
                <a:ext cx="572" cy="571"/>
              </a:xfrm>
              <a:prstGeom prst="ellipse">
                <a:avLst/>
              </a:prstGeom>
              <a:solidFill>
                <a:srgbClr val="00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72" y="3095"/>
                <a:ext cx="515" cy="5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011" y="3134"/>
                <a:ext cx="437" cy="437"/>
              </a:xfrm>
              <a:prstGeom prst="ellipse">
                <a:avLst/>
              </a:prstGeom>
              <a:solidFill>
                <a:srgbClr val="ADD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20" y="3162"/>
                <a:ext cx="217" cy="389"/>
              </a:xfrm>
              <a:custGeom>
                <a:avLst/>
                <a:gdLst>
                  <a:gd name="T0" fmla="*/ 102 w 133"/>
                  <a:gd name="T1" fmla="*/ 154 h 239"/>
                  <a:gd name="T2" fmla="*/ 76 w 133"/>
                  <a:gd name="T3" fmla="*/ 170 h 239"/>
                  <a:gd name="T4" fmla="*/ 74 w 133"/>
                  <a:gd name="T5" fmla="*/ 117 h 239"/>
                  <a:gd name="T6" fmla="*/ 77 w 133"/>
                  <a:gd name="T7" fmla="*/ 117 h 239"/>
                  <a:gd name="T8" fmla="*/ 102 w 133"/>
                  <a:gd name="T9" fmla="*/ 154 h 239"/>
                  <a:gd name="T10" fmla="*/ 42 w 133"/>
                  <a:gd name="T11" fmla="*/ 74 h 239"/>
                  <a:gd name="T12" fmla="*/ 59 w 133"/>
                  <a:gd name="T13" fmla="*/ 64 h 239"/>
                  <a:gd name="T14" fmla="*/ 58 w 133"/>
                  <a:gd name="T15" fmla="*/ 101 h 239"/>
                  <a:gd name="T16" fmla="*/ 42 w 133"/>
                  <a:gd name="T17" fmla="*/ 74 h 239"/>
                  <a:gd name="T18" fmla="*/ 114 w 133"/>
                  <a:gd name="T19" fmla="*/ 106 h 239"/>
                  <a:gd name="T20" fmla="*/ 75 w 133"/>
                  <a:gd name="T21" fmla="*/ 100 h 239"/>
                  <a:gd name="T22" fmla="*/ 75 w 133"/>
                  <a:gd name="T23" fmla="*/ 92 h 239"/>
                  <a:gd name="T24" fmla="*/ 76 w 133"/>
                  <a:gd name="T25" fmla="*/ 67 h 239"/>
                  <a:gd name="T26" fmla="*/ 107 w 133"/>
                  <a:gd name="T27" fmla="*/ 86 h 239"/>
                  <a:gd name="T28" fmla="*/ 122 w 133"/>
                  <a:gd name="T29" fmla="*/ 58 h 239"/>
                  <a:gd name="T30" fmla="*/ 79 w 133"/>
                  <a:gd name="T31" fmla="*/ 41 h 239"/>
                  <a:gd name="T32" fmla="*/ 88 w 133"/>
                  <a:gd name="T33" fmla="*/ 3 h 239"/>
                  <a:gd name="T34" fmla="*/ 60 w 133"/>
                  <a:gd name="T35" fmla="*/ 2 h 239"/>
                  <a:gd name="T36" fmla="*/ 60 w 133"/>
                  <a:gd name="T37" fmla="*/ 41 h 239"/>
                  <a:gd name="T38" fmla="*/ 20 w 133"/>
                  <a:gd name="T39" fmla="*/ 58 h 239"/>
                  <a:gd name="T40" fmla="*/ 21 w 133"/>
                  <a:gd name="T41" fmla="*/ 116 h 239"/>
                  <a:gd name="T42" fmla="*/ 58 w 133"/>
                  <a:gd name="T43" fmla="*/ 119 h 239"/>
                  <a:gd name="T44" fmla="*/ 58 w 133"/>
                  <a:gd name="T45" fmla="*/ 159 h 239"/>
                  <a:gd name="T46" fmla="*/ 58 w 133"/>
                  <a:gd name="T47" fmla="*/ 171 h 239"/>
                  <a:gd name="T48" fmla="*/ 20 w 133"/>
                  <a:gd name="T49" fmla="*/ 143 h 239"/>
                  <a:gd name="T50" fmla="*/ 3 w 133"/>
                  <a:gd name="T51" fmla="*/ 158 h 239"/>
                  <a:gd name="T52" fmla="*/ 59 w 133"/>
                  <a:gd name="T53" fmla="*/ 197 h 239"/>
                  <a:gd name="T54" fmla="*/ 60 w 133"/>
                  <a:gd name="T55" fmla="*/ 237 h 239"/>
                  <a:gd name="T56" fmla="*/ 85 w 133"/>
                  <a:gd name="T57" fmla="*/ 239 h 239"/>
                  <a:gd name="T58" fmla="*/ 81 w 133"/>
                  <a:gd name="T59" fmla="*/ 216 h 239"/>
                  <a:gd name="T60" fmla="*/ 79 w 133"/>
                  <a:gd name="T61" fmla="*/ 195 h 239"/>
                  <a:gd name="T62" fmla="*/ 127 w 133"/>
                  <a:gd name="T63" fmla="*/ 159 h 239"/>
                  <a:gd name="T64" fmla="*/ 114 w 133"/>
                  <a:gd name="T65" fmla="*/ 106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239">
                    <a:moveTo>
                      <a:pt x="102" y="154"/>
                    </a:moveTo>
                    <a:cubicBezTo>
                      <a:pt x="97" y="163"/>
                      <a:pt x="87" y="168"/>
                      <a:pt x="76" y="170"/>
                    </a:cubicBezTo>
                    <a:cubicBezTo>
                      <a:pt x="74" y="153"/>
                      <a:pt x="74" y="135"/>
                      <a:pt x="74" y="117"/>
                    </a:cubicBezTo>
                    <a:cubicBezTo>
                      <a:pt x="75" y="117"/>
                      <a:pt x="76" y="117"/>
                      <a:pt x="77" y="117"/>
                    </a:cubicBezTo>
                    <a:cubicBezTo>
                      <a:pt x="99" y="116"/>
                      <a:pt x="110" y="138"/>
                      <a:pt x="102" y="154"/>
                    </a:cubicBezTo>
                    <a:close/>
                    <a:moveTo>
                      <a:pt x="42" y="74"/>
                    </a:moveTo>
                    <a:cubicBezTo>
                      <a:pt x="47" y="68"/>
                      <a:pt x="53" y="64"/>
                      <a:pt x="59" y="64"/>
                    </a:cubicBezTo>
                    <a:cubicBezTo>
                      <a:pt x="59" y="76"/>
                      <a:pt x="58" y="88"/>
                      <a:pt x="58" y="101"/>
                    </a:cubicBezTo>
                    <a:cubicBezTo>
                      <a:pt x="42" y="99"/>
                      <a:pt x="33" y="88"/>
                      <a:pt x="42" y="74"/>
                    </a:cubicBezTo>
                    <a:moveTo>
                      <a:pt x="114" y="106"/>
                    </a:moveTo>
                    <a:cubicBezTo>
                      <a:pt x="101" y="98"/>
                      <a:pt x="88" y="100"/>
                      <a:pt x="75" y="100"/>
                    </a:cubicBezTo>
                    <a:cubicBezTo>
                      <a:pt x="75" y="98"/>
                      <a:pt x="75" y="95"/>
                      <a:pt x="75" y="92"/>
                    </a:cubicBezTo>
                    <a:cubicBezTo>
                      <a:pt x="75" y="84"/>
                      <a:pt x="76" y="75"/>
                      <a:pt x="76" y="67"/>
                    </a:cubicBezTo>
                    <a:cubicBezTo>
                      <a:pt x="88" y="71"/>
                      <a:pt x="100" y="80"/>
                      <a:pt x="107" y="86"/>
                    </a:cubicBezTo>
                    <a:cubicBezTo>
                      <a:pt x="104" y="83"/>
                      <a:pt x="120" y="60"/>
                      <a:pt x="122" y="58"/>
                    </a:cubicBezTo>
                    <a:cubicBezTo>
                      <a:pt x="113" y="49"/>
                      <a:pt x="97" y="43"/>
                      <a:pt x="79" y="41"/>
                    </a:cubicBezTo>
                    <a:cubicBezTo>
                      <a:pt x="81" y="28"/>
                      <a:pt x="84" y="15"/>
                      <a:pt x="88" y="3"/>
                    </a:cubicBezTo>
                    <a:cubicBezTo>
                      <a:pt x="80" y="0"/>
                      <a:pt x="69" y="2"/>
                      <a:pt x="60" y="2"/>
                    </a:cubicBezTo>
                    <a:cubicBezTo>
                      <a:pt x="60" y="15"/>
                      <a:pt x="60" y="28"/>
                      <a:pt x="60" y="41"/>
                    </a:cubicBezTo>
                    <a:cubicBezTo>
                      <a:pt x="43" y="43"/>
                      <a:pt x="28" y="48"/>
                      <a:pt x="20" y="58"/>
                    </a:cubicBezTo>
                    <a:cubicBezTo>
                      <a:pt x="8" y="74"/>
                      <a:pt x="0" y="103"/>
                      <a:pt x="21" y="116"/>
                    </a:cubicBezTo>
                    <a:cubicBezTo>
                      <a:pt x="32" y="124"/>
                      <a:pt x="45" y="122"/>
                      <a:pt x="58" y="119"/>
                    </a:cubicBezTo>
                    <a:cubicBezTo>
                      <a:pt x="58" y="132"/>
                      <a:pt x="58" y="146"/>
                      <a:pt x="58" y="159"/>
                    </a:cubicBezTo>
                    <a:cubicBezTo>
                      <a:pt x="58" y="163"/>
                      <a:pt x="58" y="167"/>
                      <a:pt x="58" y="171"/>
                    </a:cubicBezTo>
                    <a:cubicBezTo>
                      <a:pt x="39" y="169"/>
                      <a:pt x="21" y="159"/>
                      <a:pt x="20" y="143"/>
                    </a:cubicBezTo>
                    <a:cubicBezTo>
                      <a:pt x="15" y="147"/>
                      <a:pt x="7" y="153"/>
                      <a:pt x="3" y="158"/>
                    </a:cubicBezTo>
                    <a:cubicBezTo>
                      <a:pt x="16" y="176"/>
                      <a:pt x="33" y="195"/>
                      <a:pt x="59" y="197"/>
                    </a:cubicBezTo>
                    <a:cubicBezTo>
                      <a:pt x="59" y="210"/>
                      <a:pt x="59" y="224"/>
                      <a:pt x="60" y="237"/>
                    </a:cubicBezTo>
                    <a:cubicBezTo>
                      <a:pt x="66" y="235"/>
                      <a:pt x="79" y="234"/>
                      <a:pt x="85" y="239"/>
                    </a:cubicBezTo>
                    <a:cubicBezTo>
                      <a:pt x="85" y="231"/>
                      <a:pt x="82" y="224"/>
                      <a:pt x="81" y="216"/>
                    </a:cubicBezTo>
                    <a:cubicBezTo>
                      <a:pt x="80" y="209"/>
                      <a:pt x="79" y="202"/>
                      <a:pt x="79" y="195"/>
                    </a:cubicBezTo>
                    <a:cubicBezTo>
                      <a:pt x="100" y="190"/>
                      <a:pt x="121" y="177"/>
                      <a:pt x="127" y="159"/>
                    </a:cubicBezTo>
                    <a:cubicBezTo>
                      <a:pt x="133" y="142"/>
                      <a:pt x="133" y="117"/>
                      <a:pt x="114" y="106"/>
                    </a:cubicBezTo>
                  </a:path>
                </a:pathLst>
              </a:custGeom>
              <a:solidFill>
                <a:srgbClr val="007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3" y="3063"/>
                <a:ext cx="18" cy="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73" y="3064"/>
                <a:ext cx="22" cy="38"/>
              </a:xfrm>
              <a:custGeom>
                <a:avLst/>
                <a:gdLst>
                  <a:gd name="T0" fmla="*/ 0 w 22"/>
                  <a:gd name="T1" fmla="*/ 4 h 38"/>
                  <a:gd name="T2" fmla="*/ 6 w 22"/>
                  <a:gd name="T3" fmla="*/ 38 h 38"/>
                  <a:gd name="T4" fmla="*/ 22 w 22"/>
                  <a:gd name="T5" fmla="*/ 35 h 38"/>
                  <a:gd name="T6" fmla="*/ 16 w 22"/>
                  <a:gd name="T7" fmla="*/ 0 h 38"/>
                  <a:gd name="T8" fmla="*/ 0 w 22"/>
                  <a:gd name="T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4"/>
                    </a:moveTo>
                    <a:lnTo>
                      <a:pt x="6" y="38"/>
                    </a:lnTo>
                    <a:lnTo>
                      <a:pt x="22" y="35"/>
                    </a:lnTo>
                    <a:lnTo>
                      <a:pt x="1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24" y="3076"/>
                <a:ext cx="27" cy="39"/>
              </a:xfrm>
              <a:custGeom>
                <a:avLst/>
                <a:gdLst>
                  <a:gd name="T0" fmla="*/ 0 w 27"/>
                  <a:gd name="T1" fmla="*/ 6 h 39"/>
                  <a:gd name="T2" fmla="*/ 13 w 27"/>
                  <a:gd name="T3" fmla="*/ 39 h 39"/>
                  <a:gd name="T4" fmla="*/ 27 w 27"/>
                  <a:gd name="T5" fmla="*/ 32 h 39"/>
                  <a:gd name="T6" fmla="*/ 16 w 27"/>
                  <a:gd name="T7" fmla="*/ 0 h 39"/>
                  <a:gd name="T8" fmla="*/ 0 w 27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6"/>
                    </a:moveTo>
                    <a:lnTo>
                      <a:pt x="13" y="39"/>
                    </a:lnTo>
                    <a:lnTo>
                      <a:pt x="27" y="32"/>
                    </a:lnTo>
                    <a:lnTo>
                      <a:pt x="1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78" y="3095"/>
                <a:ext cx="33" cy="39"/>
              </a:xfrm>
              <a:custGeom>
                <a:avLst/>
                <a:gdLst>
                  <a:gd name="T0" fmla="*/ 0 w 33"/>
                  <a:gd name="T1" fmla="*/ 8 h 39"/>
                  <a:gd name="T2" fmla="*/ 18 w 33"/>
                  <a:gd name="T3" fmla="*/ 39 h 39"/>
                  <a:gd name="T4" fmla="*/ 33 w 33"/>
                  <a:gd name="T5" fmla="*/ 31 h 39"/>
                  <a:gd name="T6" fmla="*/ 15 w 33"/>
                  <a:gd name="T7" fmla="*/ 0 h 39"/>
                  <a:gd name="T8" fmla="*/ 0 w 33"/>
                  <a:gd name="T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9">
                    <a:moveTo>
                      <a:pt x="0" y="8"/>
                    </a:moveTo>
                    <a:lnTo>
                      <a:pt x="18" y="39"/>
                    </a:lnTo>
                    <a:lnTo>
                      <a:pt x="33" y="31"/>
                    </a:lnTo>
                    <a:lnTo>
                      <a:pt x="1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37" y="3123"/>
                <a:ext cx="36" cy="37"/>
              </a:xfrm>
              <a:custGeom>
                <a:avLst/>
                <a:gdLst>
                  <a:gd name="T0" fmla="*/ 0 w 36"/>
                  <a:gd name="T1" fmla="*/ 11 h 37"/>
                  <a:gd name="T2" fmla="*/ 23 w 36"/>
                  <a:gd name="T3" fmla="*/ 37 h 37"/>
                  <a:gd name="T4" fmla="*/ 36 w 36"/>
                  <a:gd name="T5" fmla="*/ 28 h 37"/>
                  <a:gd name="T6" fmla="*/ 13 w 36"/>
                  <a:gd name="T7" fmla="*/ 0 h 37"/>
                  <a:gd name="T8" fmla="*/ 0 w 36"/>
                  <a:gd name="T9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7">
                    <a:moveTo>
                      <a:pt x="0" y="11"/>
                    </a:moveTo>
                    <a:lnTo>
                      <a:pt x="23" y="37"/>
                    </a:lnTo>
                    <a:lnTo>
                      <a:pt x="36" y="28"/>
                    </a:lnTo>
                    <a:lnTo>
                      <a:pt x="13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02" y="3157"/>
                <a:ext cx="39" cy="36"/>
              </a:xfrm>
              <a:custGeom>
                <a:avLst/>
                <a:gdLst>
                  <a:gd name="T0" fmla="*/ 0 w 39"/>
                  <a:gd name="T1" fmla="*/ 13 h 36"/>
                  <a:gd name="T2" fmla="*/ 27 w 39"/>
                  <a:gd name="T3" fmla="*/ 36 h 36"/>
                  <a:gd name="T4" fmla="*/ 39 w 39"/>
                  <a:gd name="T5" fmla="*/ 23 h 36"/>
                  <a:gd name="T6" fmla="*/ 11 w 39"/>
                  <a:gd name="T7" fmla="*/ 0 h 36"/>
                  <a:gd name="T8" fmla="*/ 0 w 39"/>
                  <a:gd name="T9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6">
                    <a:moveTo>
                      <a:pt x="0" y="13"/>
                    </a:moveTo>
                    <a:lnTo>
                      <a:pt x="27" y="36"/>
                    </a:lnTo>
                    <a:lnTo>
                      <a:pt x="39" y="23"/>
                    </a:lnTo>
                    <a:lnTo>
                      <a:pt x="11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74" y="3198"/>
                <a:ext cx="39" cy="33"/>
              </a:xfrm>
              <a:custGeom>
                <a:avLst/>
                <a:gdLst>
                  <a:gd name="T0" fmla="*/ 0 w 39"/>
                  <a:gd name="T1" fmla="*/ 15 h 33"/>
                  <a:gd name="T2" fmla="*/ 31 w 39"/>
                  <a:gd name="T3" fmla="*/ 33 h 33"/>
                  <a:gd name="T4" fmla="*/ 39 w 39"/>
                  <a:gd name="T5" fmla="*/ 18 h 33"/>
                  <a:gd name="T6" fmla="*/ 8 w 39"/>
                  <a:gd name="T7" fmla="*/ 0 h 33"/>
                  <a:gd name="T8" fmla="*/ 0 w 39"/>
                  <a:gd name="T9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3">
                    <a:moveTo>
                      <a:pt x="0" y="15"/>
                    </a:moveTo>
                    <a:lnTo>
                      <a:pt x="31" y="33"/>
                    </a:lnTo>
                    <a:lnTo>
                      <a:pt x="39" y="18"/>
                    </a:lnTo>
                    <a:lnTo>
                      <a:pt x="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54" y="3244"/>
                <a:ext cx="38" cy="27"/>
              </a:xfrm>
              <a:custGeom>
                <a:avLst/>
                <a:gdLst>
                  <a:gd name="T0" fmla="*/ 0 w 38"/>
                  <a:gd name="T1" fmla="*/ 16 h 27"/>
                  <a:gd name="T2" fmla="*/ 33 w 38"/>
                  <a:gd name="T3" fmla="*/ 27 h 27"/>
                  <a:gd name="T4" fmla="*/ 38 w 38"/>
                  <a:gd name="T5" fmla="*/ 11 h 27"/>
                  <a:gd name="T6" fmla="*/ 5 w 38"/>
                  <a:gd name="T7" fmla="*/ 0 h 27"/>
                  <a:gd name="T8" fmla="*/ 0 w 38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0" y="16"/>
                    </a:moveTo>
                    <a:lnTo>
                      <a:pt x="33" y="27"/>
                    </a:lnTo>
                    <a:lnTo>
                      <a:pt x="38" y="11"/>
                    </a:lnTo>
                    <a:lnTo>
                      <a:pt x="5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41" y="3292"/>
                <a:ext cx="38" cy="23"/>
              </a:xfrm>
              <a:custGeom>
                <a:avLst/>
                <a:gdLst>
                  <a:gd name="T0" fmla="*/ 0 w 38"/>
                  <a:gd name="T1" fmla="*/ 17 h 23"/>
                  <a:gd name="T2" fmla="*/ 34 w 38"/>
                  <a:gd name="T3" fmla="*/ 23 h 23"/>
                  <a:gd name="T4" fmla="*/ 38 w 38"/>
                  <a:gd name="T5" fmla="*/ 7 h 23"/>
                  <a:gd name="T6" fmla="*/ 3 w 38"/>
                  <a:gd name="T7" fmla="*/ 0 h 23"/>
                  <a:gd name="T8" fmla="*/ 0 w 38"/>
                  <a:gd name="T9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0" y="17"/>
                    </a:moveTo>
                    <a:lnTo>
                      <a:pt x="34" y="23"/>
                    </a:lnTo>
                    <a:lnTo>
                      <a:pt x="38" y="7"/>
                    </a:lnTo>
                    <a:lnTo>
                      <a:pt x="3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38" y="3343"/>
                <a:ext cx="36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1338" y="5376863"/>
              <a:ext cx="60325" cy="36512"/>
            </a:xfrm>
            <a:custGeom>
              <a:avLst/>
              <a:gdLst>
                <a:gd name="T0" fmla="*/ 0 w 38"/>
                <a:gd name="T1" fmla="*/ 6 h 23"/>
                <a:gd name="T2" fmla="*/ 2 w 38"/>
                <a:gd name="T3" fmla="*/ 23 h 23"/>
                <a:gd name="T4" fmla="*/ 38 w 38"/>
                <a:gd name="T5" fmla="*/ 18 h 23"/>
                <a:gd name="T6" fmla="*/ 34 w 38"/>
                <a:gd name="T7" fmla="*/ 0 h 23"/>
                <a:gd name="T8" fmla="*/ 0 w 38"/>
                <a:gd name="T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0" y="6"/>
                  </a:moveTo>
                  <a:lnTo>
                    <a:pt x="2" y="23"/>
                  </a:lnTo>
                  <a:lnTo>
                    <a:pt x="38" y="18"/>
                  </a:lnTo>
                  <a:lnTo>
                    <a:pt x="3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0388" y="5446713"/>
              <a:ext cx="58738" cy="44450"/>
            </a:xfrm>
            <a:custGeom>
              <a:avLst/>
              <a:gdLst>
                <a:gd name="T0" fmla="*/ 0 w 37"/>
                <a:gd name="T1" fmla="*/ 11 h 28"/>
                <a:gd name="T2" fmla="*/ 5 w 37"/>
                <a:gd name="T3" fmla="*/ 28 h 28"/>
                <a:gd name="T4" fmla="*/ 37 w 37"/>
                <a:gd name="T5" fmla="*/ 16 h 28"/>
                <a:gd name="T6" fmla="*/ 32 w 37"/>
                <a:gd name="T7" fmla="*/ 0 h 28"/>
                <a:gd name="T8" fmla="*/ 0 w 37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8">
                  <a:moveTo>
                    <a:pt x="0" y="11"/>
                  </a:moveTo>
                  <a:lnTo>
                    <a:pt x="5" y="28"/>
                  </a:lnTo>
                  <a:lnTo>
                    <a:pt x="37" y="16"/>
                  </a:lnTo>
                  <a:lnTo>
                    <a:pt x="3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30551" y="5511800"/>
              <a:ext cx="61913" cy="50800"/>
            </a:xfrm>
            <a:custGeom>
              <a:avLst/>
              <a:gdLst>
                <a:gd name="T0" fmla="*/ 0 w 39"/>
                <a:gd name="T1" fmla="*/ 17 h 32"/>
                <a:gd name="T2" fmla="*/ 8 w 39"/>
                <a:gd name="T3" fmla="*/ 32 h 32"/>
                <a:gd name="T4" fmla="*/ 39 w 39"/>
                <a:gd name="T5" fmla="*/ 16 h 32"/>
                <a:gd name="T6" fmla="*/ 30 w 39"/>
                <a:gd name="T7" fmla="*/ 0 h 32"/>
                <a:gd name="T8" fmla="*/ 0 w 39"/>
                <a:gd name="T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2">
                  <a:moveTo>
                    <a:pt x="0" y="17"/>
                  </a:moveTo>
                  <a:lnTo>
                    <a:pt x="8" y="32"/>
                  </a:lnTo>
                  <a:lnTo>
                    <a:pt x="39" y="1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5001" y="5573713"/>
              <a:ext cx="58738" cy="53975"/>
            </a:xfrm>
            <a:custGeom>
              <a:avLst/>
              <a:gdLst>
                <a:gd name="T0" fmla="*/ 0 w 37"/>
                <a:gd name="T1" fmla="*/ 21 h 34"/>
                <a:gd name="T2" fmla="*/ 10 w 37"/>
                <a:gd name="T3" fmla="*/ 34 h 34"/>
                <a:gd name="T4" fmla="*/ 37 w 37"/>
                <a:gd name="T5" fmla="*/ 13 h 34"/>
                <a:gd name="T6" fmla="*/ 26 w 37"/>
                <a:gd name="T7" fmla="*/ 0 h 34"/>
                <a:gd name="T8" fmla="*/ 0 w 37"/>
                <a:gd name="T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0" y="21"/>
                  </a:moveTo>
                  <a:lnTo>
                    <a:pt x="10" y="34"/>
                  </a:lnTo>
                  <a:lnTo>
                    <a:pt x="37" y="13"/>
                  </a:lnTo>
                  <a:lnTo>
                    <a:pt x="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8976" y="5624513"/>
              <a:ext cx="57150" cy="60325"/>
            </a:xfrm>
            <a:custGeom>
              <a:avLst/>
              <a:gdLst>
                <a:gd name="T0" fmla="*/ 0 w 36"/>
                <a:gd name="T1" fmla="*/ 26 h 38"/>
                <a:gd name="T2" fmla="*/ 13 w 36"/>
                <a:gd name="T3" fmla="*/ 38 h 38"/>
                <a:gd name="T4" fmla="*/ 36 w 36"/>
                <a:gd name="T5" fmla="*/ 12 h 38"/>
                <a:gd name="T6" fmla="*/ 23 w 36"/>
                <a:gd name="T7" fmla="*/ 0 h 38"/>
                <a:gd name="T8" fmla="*/ 0 w 36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0" y="26"/>
                  </a:moveTo>
                  <a:lnTo>
                    <a:pt x="13" y="38"/>
                  </a:lnTo>
                  <a:lnTo>
                    <a:pt x="36" y="12"/>
                  </a:lnTo>
                  <a:lnTo>
                    <a:pt x="23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94063" y="5668963"/>
              <a:ext cx="50800" cy="58737"/>
            </a:xfrm>
            <a:custGeom>
              <a:avLst/>
              <a:gdLst>
                <a:gd name="T0" fmla="*/ 0 w 32"/>
                <a:gd name="T1" fmla="*/ 29 h 37"/>
                <a:gd name="T2" fmla="*/ 14 w 32"/>
                <a:gd name="T3" fmla="*/ 37 h 37"/>
                <a:gd name="T4" fmla="*/ 32 w 32"/>
                <a:gd name="T5" fmla="*/ 8 h 37"/>
                <a:gd name="T6" fmla="*/ 18 w 32"/>
                <a:gd name="T7" fmla="*/ 0 h 37"/>
                <a:gd name="T8" fmla="*/ 0 w 32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0" y="29"/>
                  </a:moveTo>
                  <a:lnTo>
                    <a:pt x="14" y="37"/>
                  </a:lnTo>
                  <a:lnTo>
                    <a:pt x="32" y="8"/>
                  </a:lnTo>
                  <a:lnTo>
                    <a:pt x="18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7451" y="5672138"/>
              <a:ext cx="52388" cy="61912"/>
            </a:xfrm>
            <a:custGeom>
              <a:avLst/>
              <a:gdLst>
                <a:gd name="T0" fmla="*/ 0 w 33"/>
                <a:gd name="T1" fmla="*/ 8 h 39"/>
                <a:gd name="T2" fmla="*/ 18 w 33"/>
                <a:gd name="T3" fmla="*/ 39 h 39"/>
                <a:gd name="T4" fmla="*/ 33 w 33"/>
                <a:gd name="T5" fmla="*/ 29 h 39"/>
                <a:gd name="T6" fmla="*/ 15 w 33"/>
                <a:gd name="T7" fmla="*/ 0 h 39"/>
                <a:gd name="T8" fmla="*/ 0 w 33"/>
                <a:gd name="T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0" y="8"/>
                  </a:moveTo>
                  <a:lnTo>
                    <a:pt x="18" y="39"/>
                  </a:lnTo>
                  <a:lnTo>
                    <a:pt x="33" y="29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7776" y="5629275"/>
              <a:ext cx="57150" cy="60325"/>
            </a:xfrm>
            <a:custGeom>
              <a:avLst/>
              <a:gdLst>
                <a:gd name="T0" fmla="*/ 0 w 36"/>
                <a:gd name="T1" fmla="*/ 10 h 38"/>
                <a:gd name="T2" fmla="*/ 23 w 36"/>
                <a:gd name="T3" fmla="*/ 38 h 38"/>
                <a:gd name="T4" fmla="*/ 36 w 36"/>
                <a:gd name="T5" fmla="*/ 27 h 38"/>
                <a:gd name="T6" fmla="*/ 13 w 36"/>
                <a:gd name="T7" fmla="*/ 0 h 38"/>
                <a:gd name="T8" fmla="*/ 0 w 36"/>
                <a:gd name="T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0" y="10"/>
                  </a:moveTo>
                  <a:lnTo>
                    <a:pt x="23" y="38"/>
                  </a:lnTo>
                  <a:lnTo>
                    <a:pt x="36" y="27"/>
                  </a:lnTo>
                  <a:lnTo>
                    <a:pt x="1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8576" y="5578475"/>
              <a:ext cx="63500" cy="53975"/>
            </a:xfrm>
            <a:custGeom>
              <a:avLst/>
              <a:gdLst>
                <a:gd name="T0" fmla="*/ 0 w 40"/>
                <a:gd name="T1" fmla="*/ 13 h 34"/>
                <a:gd name="T2" fmla="*/ 28 w 40"/>
                <a:gd name="T3" fmla="*/ 34 h 34"/>
                <a:gd name="T4" fmla="*/ 40 w 40"/>
                <a:gd name="T5" fmla="*/ 21 h 34"/>
                <a:gd name="T6" fmla="*/ 12 w 40"/>
                <a:gd name="T7" fmla="*/ 0 h 34"/>
                <a:gd name="T8" fmla="*/ 0 w 40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4">
                  <a:moveTo>
                    <a:pt x="0" y="13"/>
                  </a:moveTo>
                  <a:lnTo>
                    <a:pt x="28" y="34"/>
                  </a:lnTo>
                  <a:lnTo>
                    <a:pt x="40" y="21"/>
                  </a:lnTo>
                  <a:lnTo>
                    <a:pt x="12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3026" y="5518150"/>
              <a:ext cx="61913" cy="52387"/>
            </a:xfrm>
            <a:custGeom>
              <a:avLst/>
              <a:gdLst>
                <a:gd name="T0" fmla="*/ 0 w 39"/>
                <a:gd name="T1" fmla="*/ 15 h 33"/>
                <a:gd name="T2" fmla="*/ 31 w 39"/>
                <a:gd name="T3" fmla="*/ 33 h 33"/>
                <a:gd name="T4" fmla="*/ 39 w 39"/>
                <a:gd name="T5" fmla="*/ 18 h 33"/>
                <a:gd name="T6" fmla="*/ 8 w 39"/>
                <a:gd name="T7" fmla="*/ 0 h 33"/>
                <a:gd name="T8" fmla="*/ 0 w 39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3">
                  <a:moveTo>
                    <a:pt x="0" y="15"/>
                  </a:moveTo>
                  <a:lnTo>
                    <a:pt x="31" y="33"/>
                  </a:lnTo>
                  <a:lnTo>
                    <a:pt x="39" y="18"/>
                  </a:lnTo>
                  <a:lnTo>
                    <a:pt x="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6363" y="5454650"/>
              <a:ext cx="60325" cy="42862"/>
            </a:xfrm>
            <a:custGeom>
              <a:avLst/>
              <a:gdLst>
                <a:gd name="T0" fmla="*/ 0 w 38"/>
                <a:gd name="T1" fmla="*/ 14 h 27"/>
                <a:gd name="T2" fmla="*/ 33 w 38"/>
                <a:gd name="T3" fmla="*/ 27 h 27"/>
                <a:gd name="T4" fmla="*/ 38 w 38"/>
                <a:gd name="T5" fmla="*/ 11 h 27"/>
                <a:gd name="T6" fmla="*/ 5 w 38"/>
                <a:gd name="T7" fmla="*/ 0 h 27"/>
                <a:gd name="T8" fmla="*/ 0 w 38"/>
                <a:gd name="T9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7">
                  <a:moveTo>
                    <a:pt x="0" y="14"/>
                  </a:moveTo>
                  <a:lnTo>
                    <a:pt x="33" y="27"/>
                  </a:lnTo>
                  <a:lnTo>
                    <a:pt x="38" y="11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01" y="5384800"/>
              <a:ext cx="60325" cy="36512"/>
            </a:xfrm>
            <a:custGeom>
              <a:avLst/>
              <a:gdLst>
                <a:gd name="T0" fmla="*/ 0 w 38"/>
                <a:gd name="T1" fmla="*/ 16 h 23"/>
                <a:gd name="T2" fmla="*/ 35 w 38"/>
                <a:gd name="T3" fmla="*/ 23 h 23"/>
                <a:gd name="T4" fmla="*/ 38 w 38"/>
                <a:gd name="T5" fmla="*/ 6 h 23"/>
                <a:gd name="T6" fmla="*/ 4 w 38"/>
                <a:gd name="T7" fmla="*/ 0 h 23"/>
                <a:gd name="T8" fmla="*/ 0 w 38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0" y="16"/>
                  </a:moveTo>
                  <a:lnTo>
                    <a:pt x="35" y="23"/>
                  </a:lnTo>
                  <a:lnTo>
                    <a:pt x="38" y="6"/>
                  </a:lnTo>
                  <a:lnTo>
                    <a:pt x="4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4938" y="5314950"/>
              <a:ext cx="57150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01" y="5233988"/>
              <a:ext cx="60325" cy="36512"/>
            </a:xfrm>
            <a:custGeom>
              <a:avLst/>
              <a:gdLst>
                <a:gd name="T0" fmla="*/ 0 w 38"/>
                <a:gd name="T1" fmla="*/ 5 h 23"/>
                <a:gd name="T2" fmla="*/ 4 w 38"/>
                <a:gd name="T3" fmla="*/ 23 h 23"/>
                <a:gd name="T4" fmla="*/ 38 w 38"/>
                <a:gd name="T5" fmla="*/ 17 h 23"/>
                <a:gd name="T6" fmla="*/ 36 w 38"/>
                <a:gd name="T7" fmla="*/ 0 h 23"/>
                <a:gd name="T8" fmla="*/ 0 w 38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0" y="5"/>
                  </a:moveTo>
                  <a:lnTo>
                    <a:pt x="4" y="23"/>
                  </a:lnTo>
                  <a:lnTo>
                    <a:pt x="38" y="17"/>
                  </a:lnTo>
                  <a:lnTo>
                    <a:pt x="3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9538" y="5156200"/>
              <a:ext cx="58738" cy="44450"/>
            </a:xfrm>
            <a:custGeom>
              <a:avLst/>
              <a:gdLst>
                <a:gd name="T0" fmla="*/ 0 w 37"/>
                <a:gd name="T1" fmla="*/ 12 h 28"/>
                <a:gd name="T2" fmla="*/ 5 w 37"/>
                <a:gd name="T3" fmla="*/ 28 h 28"/>
                <a:gd name="T4" fmla="*/ 37 w 37"/>
                <a:gd name="T5" fmla="*/ 15 h 28"/>
                <a:gd name="T6" fmla="*/ 33 w 37"/>
                <a:gd name="T7" fmla="*/ 0 h 28"/>
                <a:gd name="T8" fmla="*/ 0 w 37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8">
                  <a:moveTo>
                    <a:pt x="0" y="12"/>
                  </a:moveTo>
                  <a:lnTo>
                    <a:pt x="5" y="28"/>
                  </a:lnTo>
                  <a:lnTo>
                    <a:pt x="37" y="15"/>
                  </a:lnTo>
                  <a:lnTo>
                    <a:pt x="33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6201" y="5084763"/>
              <a:ext cx="61913" cy="49212"/>
            </a:xfrm>
            <a:custGeom>
              <a:avLst/>
              <a:gdLst>
                <a:gd name="T0" fmla="*/ 0 w 39"/>
                <a:gd name="T1" fmla="*/ 16 h 31"/>
                <a:gd name="T2" fmla="*/ 10 w 39"/>
                <a:gd name="T3" fmla="*/ 31 h 31"/>
                <a:gd name="T4" fmla="*/ 39 w 39"/>
                <a:gd name="T5" fmla="*/ 14 h 31"/>
                <a:gd name="T6" fmla="*/ 31 w 39"/>
                <a:gd name="T7" fmla="*/ 0 h 31"/>
                <a:gd name="T8" fmla="*/ 0 w 39"/>
                <a:gd name="T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1">
                  <a:moveTo>
                    <a:pt x="0" y="16"/>
                  </a:moveTo>
                  <a:lnTo>
                    <a:pt x="10" y="31"/>
                  </a:lnTo>
                  <a:lnTo>
                    <a:pt x="39" y="14"/>
                  </a:lnTo>
                  <a:lnTo>
                    <a:pt x="31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4926" y="5016500"/>
              <a:ext cx="58738" cy="57150"/>
            </a:xfrm>
            <a:custGeom>
              <a:avLst/>
              <a:gdLst>
                <a:gd name="T0" fmla="*/ 0 w 37"/>
                <a:gd name="T1" fmla="*/ 23 h 36"/>
                <a:gd name="T2" fmla="*/ 11 w 37"/>
                <a:gd name="T3" fmla="*/ 36 h 36"/>
                <a:gd name="T4" fmla="*/ 37 w 37"/>
                <a:gd name="T5" fmla="*/ 14 h 36"/>
                <a:gd name="T6" fmla="*/ 27 w 37"/>
                <a:gd name="T7" fmla="*/ 0 h 36"/>
                <a:gd name="T8" fmla="*/ 0 w 37"/>
                <a:gd name="T9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23"/>
                  </a:moveTo>
                  <a:lnTo>
                    <a:pt x="11" y="36"/>
                  </a:lnTo>
                  <a:lnTo>
                    <a:pt x="37" y="14"/>
                  </a:lnTo>
                  <a:lnTo>
                    <a:pt x="2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2538" y="4962525"/>
              <a:ext cx="57150" cy="60325"/>
            </a:xfrm>
            <a:custGeom>
              <a:avLst/>
              <a:gdLst>
                <a:gd name="T0" fmla="*/ 0 w 36"/>
                <a:gd name="T1" fmla="*/ 26 h 38"/>
                <a:gd name="T2" fmla="*/ 13 w 36"/>
                <a:gd name="T3" fmla="*/ 38 h 38"/>
                <a:gd name="T4" fmla="*/ 36 w 36"/>
                <a:gd name="T5" fmla="*/ 12 h 38"/>
                <a:gd name="T6" fmla="*/ 23 w 36"/>
                <a:gd name="T7" fmla="*/ 0 h 38"/>
                <a:gd name="T8" fmla="*/ 0 w 36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0" y="26"/>
                  </a:moveTo>
                  <a:lnTo>
                    <a:pt x="13" y="38"/>
                  </a:lnTo>
                  <a:lnTo>
                    <a:pt x="36" y="12"/>
                  </a:lnTo>
                  <a:lnTo>
                    <a:pt x="23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3801" y="4919663"/>
              <a:ext cx="50800" cy="58737"/>
            </a:xfrm>
            <a:custGeom>
              <a:avLst/>
              <a:gdLst>
                <a:gd name="T0" fmla="*/ 0 w 32"/>
                <a:gd name="T1" fmla="*/ 29 h 37"/>
                <a:gd name="T2" fmla="*/ 14 w 32"/>
                <a:gd name="T3" fmla="*/ 37 h 37"/>
                <a:gd name="T4" fmla="*/ 32 w 32"/>
                <a:gd name="T5" fmla="*/ 8 h 37"/>
                <a:gd name="T6" fmla="*/ 18 w 32"/>
                <a:gd name="T7" fmla="*/ 0 h 37"/>
                <a:gd name="T8" fmla="*/ 0 w 32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0" y="29"/>
                  </a:moveTo>
                  <a:lnTo>
                    <a:pt x="14" y="37"/>
                  </a:lnTo>
                  <a:lnTo>
                    <a:pt x="32" y="8"/>
                  </a:lnTo>
                  <a:lnTo>
                    <a:pt x="18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4884738"/>
              <a:ext cx="44450" cy="63500"/>
            </a:xfrm>
            <a:custGeom>
              <a:avLst/>
              <a:gdLst>
                <a:gd name="T0" fmla="*/ 0 w 28"/>
                <a:gd name="T1" fmla="*/ 33 h 40"/>
                <a:gd name="T2" fmla="*/ 16 w 28"/>
                <a:gd name="T3" fmla="*/ 40 h 40"/>
                <a:gd name="T4" fmla="*/ 28 w 28"/>
                <a:gd name="T5" fmla="*/ 7 h 40"/>
                <a:gd name="T6" fmla="*/ 13 w 28"/>
                <a:gd name="T7" fmla="*/ 0 h 40"/>
                <a:gd name="T8" fmla="*/ 0 w 28"/>
                <a:gd name="T9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0">
                  <a:moveTo>
                    <a:pt x="0" y="33"/>
                  </a:moveTo>
                  <a:lnTo>
                    <a:pt x="16" y="40"/>
                  </a:lnTo>
                  <a:lnTo>
                    <a:pt x="28" y="7"/>
                  </a:lnTo>
                  <a:lnTo>
                    <a:pt x="13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2038" y="4867275"/>
              <a:ext cx="34925" cy="58737"/>
            </a:xfrm>
            <a:custGeom>
              <a:avLst/>
              <a:gdLst>
                <a:gd name="T0" fmla="*/ 0 w 22"/>
                <a:gd name="T1" fmla="*/ 34 h 37"/>
                <a:gd name="T2" fmla="*/ 16 w 22"/>
                <a:gd name="T3" fmla="*/ 37 h 37"/>
                <a:gd name="T4" fmla="*/ 22 w 22"/>
                <a:gd name="T5" fmla="*/ 2 h 37"/>
                <a:gd name="T6" fmla="*/ 4 w 22"/>
                <a:gd name="T7" fmla="*/ 0 h 37"/>
                <a:gd name="T8" fmla="*/ 0 w 22"/>
                <a:gd name="T9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7">
                  <a:moveTo>
                    <a:pt x="0" y="34"/>
                  </a:moveTo>
                  <a:lnTo>
                    <a:pt x="16" y="37"/>
                  </a:lnTo>
                  <a:lnTo>
                    <a:pt x="22" y="2"/>
                  </a:lnTo>
                  <a:lnTo>
                    <a:pt x="4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63651" y="2727325"/>
              <a:ext cx="1282700" cy="30162"/>
            </a:xfrm>
            <a:prstGeom prst="rect">
              <a:avLst/>
            </a:prstGeom>
            <a:solidFill>
              <a:srgbClr val="A30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7651" y="1682750"/>
              <a:ext cx="144463" cy="115887"/>
            </a:xfrm>
            <a:custGeom>
              <a:avLst/>
              <a:gdLst>
                <a:gd name="T0" fmla="*/ 0 w 91"/>
                <a:gd name="T1" fmla="*/ 26 h 73"/>
                <a:gd name="T2" fmla="*/ 13 w 91"/>
                <a:gd name="T3" fmla="*/ 73 h 73"/>
                <a:gd name="T4" fmla="*/ 89 w 91"/>
                <a:gd name="T5" fmla="*/ 55 h 73"/>
                <a:gd name="T6" fmla="*/ 91 w 91"/>
                <a:gd name="T7" fmla="*/ 0 h 73"/>
                <a:gd name="T8" fmla="*/ 0 w 91"/>
                <a:gd name="T9" fmla="*/ 2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3">
                  <a:moveTo>
                    <a:pt x="0" y="26"/>
                  </a:moveTo>
                  <a:lnTo>
                    <a:pt x="13" y="73"/>
                  </a:lnTo>
                  <a:lnTo>
                    <a:pt x="89" y="55"/>
                  </a:lnTo>
                  <a:lnTo>
                    <a:pt x="9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3388" y="1831975"/>
              <a:ext cx="101600" cy="82550"/>
            </a:xfrm>
            <a:custGeom>
              <a:avLst/>
              <a:gdLst>
                <a:gd name="T0" fmla="*/ 0 w 64"/>
                <a:gd name="T1" fmla="*/ 11 h 52"/>
                <a:gd name="T2" fmla="*/ 3 w 64"/>
                <a:gd name="T3" fmla="*/ 52 h 52"/>
                <a:gd name="T4" fmla="*/ 57 w 64"/>
                <a:gd name="T5" fmla="*/ 49 h 52"/>
                <a:gd name="T6" fmla="*/ 64 w 64"/>
                <a:gd name="T7" fmla="*/ 0 h 52"/>
                <a:gd name="T8" fmla="*/ 0 w 64"/>
                <a:gd name="T9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2">
                  <a:moveTo>
                    <a:pt x="0" y="11"/>
                  </a:moveTo>
                  <a:lnTo>
                    <a:pt x="3" y="52"/>
                  </a:lnTo>
                  <a:lnTo>
                    <a:pt x="57" y="49"/>
                  </a:lnTo>
                  <a:lnTo>
                    <a:pt x="64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4963" y="2005013"/>
              <a:ext cx="98425" cy="95250"/>
            </a:xfrm>
            <a:custGeom>
              <a:avLst/>
              <a:gdLst>
                <a:gd name="T0" fmla="*/ 0 w 62"/>
                <a:gd name="T1" fmla="*/ 13 h 60"/>
                <a:gd name="T2" fmla="*/ 8 w 62"/>
                <a:gd name="T3" fmla="*/ 60 h 60"/>
                <a:gd name="T4" fmla="*/ 62 w 62"/>
                <a:gd name="T5" fmla="*/ 52 h 60"/>
                <a:gd name="T6" fmla="*/ 61 w 62"/>
                <a:gd name="T7" fmla="*/ 0 h 60"/>
                <a:gd name="T8" fmla="*/ 0 w 62"/>
                <a:gd name="T9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0" y="13"/>
                  </a:moveTo>
                  <a:lnTo>
                    <a:pt x="8" y="60"/>
                  </a:lnTo>
                  <a:lnTo>
                    <a:pt x="62" y="52"/>
                  </a:lnTo>
                  <a:lnTo>
                    <a:pt x="61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5638" y="1495425"/>
              <a:ext cx="123825" cy="104775"/>
            </a:xfrm>
            <a:custGeom>
              <a:avLst/>
              <a:gdLst>
                <a:gd name="T0" fmla="*/ 7 w 78"/>
                <a:gd name="T1" fmla="*/ 0 h 66"/>
                <a:gd name="T2" fmla="*/ 0 w 78"/>
                <a:gd name="T3" fmla="*/ 48 h 66"/>
                <a:gd name="T4" fmla="*/ 60 w 78"/>
                <a:gd name="T5" fmla="*/ 66 h 66"/>
                <a:gd name="T6" fmla="*/ 78 w 78"/>
                <a:gd name="T7" fmla="*/ 10 h 66"/>
                <a:gd name="T8" fmla="*/ 7 w 7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6">
                  <a:moveTo>
                    <a:pt x="7" y="0"/>
                  </a:moveTo>
                  <a:lnTo>
                    <a:pt x="0" y="48"/>
                  </a:lnTo>
                  <a:lnTo>
                    <a:pt x="60" y="66"/>
                  </a:lnTo>
                  <a:lnTo>
                    <a:pt x="7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9601" y="1822450"/>
              <a:ext cx="90488" cy="79375"/>
            </a:xfrm>
            <a:custGeom>
              <a:avLst/>
              <a:gdLst>
                <a:gd name="T0" fmla="*/ 6 w 57"/>
                <a:gd name="T1" fmla="*/ 0 h 50"/>
                <a:gd name="T2" fmla="*/ 0 w 57"/>
                <a:gd name="T3" fmla="*/ 50 h 50"/>
                <a:gd name="T4" fmla="*/ 52 w 57"/>
                <a:gd name="T5" fmla="*/ 50 h 50"/>
                <a:gd name="T6" fmla="*/ 57 w 57"/>
                <a:gd name="T7" fmla="*/ 4 h 50"/>
                <a:gd name="T8" fmla="*/ 6 w 5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0">
                  <a:moveTo>
                    <a:pt x="6" y="0"/>
                  </a:moveTo>
                  <a:lnTo>
                    <a:pt x="0" y="50"/>
                  </a:lnTo>
                  <a:lnTo>
                    <a:pt x="52" y="50"/>
                  </a:lnTo>
                  <a:lnTo>
                    <a:pt x="57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4763" y="1604963"/>
              <a:ext cx="119063" cy="119062"/>
            </a:xfrm>
            <a:custGeom>
              <a:avLst/>
              <a:gdLst>
                <a:gd name="T0" fmla="*/ 0 w 75"/>
                <a:gd name="T1" fmla="*/ 24 h 75"/>
                <a:gd name="T2" fmla="*/ 13 w 75"/>
                <a:gd name="T3" fmla="*/ 75 h 75"/>
                <a:gd name="T4" fmla="*/ 75 w 75"/>
                <a:gd name="T5" fmla="*/ 58 h 75"/>
                <a:gd name="T6" fmla="*/ 67 w 75"/>
                <a:gd name="T7" fmla="*/ 0 h 75"/>
                <a:gd name="T8" fmla="*/ 0 w 75"/>
                <a:gd name="T9" fmla="*/ 19 h 75"/>
                <a:gd name="T10" fmla="*/ 0 w 75"/>
                <a:gd name="T11" fmla="*/ 2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5">
                  <a:moveTo>
                    <a:pt x="0" y="24"/>
                  </a:moveTo>
                  <a:lnTo>
                    <a:pt x="13" y="75"/>
                  </a:lnTo>
                  <a:lnTo>
                    <a:pt x="75" y="58"/>
                  </a:lnTo>
                  <a:lnTo>
                    <a:pt x="67" y="0"/>
                  </a:lnTo>
                  <a:lnTo>
                    <a:pt x="0" y="19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2713" y="1901825"/>
              <a:ext cx="111125" cy="80962"/>
            </a:xfrm>
            <a:custGeom>
              <a:avLst/>
              <a:gdLst>
                <a:gd name="T0" fmla="*/ 0 w 70"/>
                <a:gd name="T1" fmla="*/ 8 h 51"/>
                <a:gd name="T2" fmla="*/ 8 w 70"/>
                <a:gd name="T3" fmla="*/ 51 h 51"/>
                <a:gd name="T4" fmla="*/ 70 w 70"/>
                <a:gd name="T5" fmla="*/ 39 h 51"/>
                <a:gd name="T6" fmla="*/ 62 w 70"/>
                <a:gd name="T7" fmla="*/ 0 h 51"/>
                <a:gd name="T8" fmla="*/ 0 w 70"/>
                <a:gd name="T9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1">
                  <a:moveTo>
                    <a:pt x="0" y="8"/>
                  </a:moveTo>
                  <a:lnTo>
                    <a:pt x="8" y="51"/>
                  </a:lnTo>
                  <a:lnTo>
                    <a:pt x="70" y="39"/>
                  </a:lnTo>
                  <a:lnTo>
                    <a:pt x="6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2076" y="2147888"/>
              <a:ext cx="95250" cy="71437"/>
            </a:xfrm>
            <a:custGeom>
              <a:avLst/>
              <a:gdLst>
                <a:gd name="T0" fmla="*/ 0 w 60"/>
                <a:gd name="T1" fmla="*/ 8 h 45"/>
                <a:gd name="T2" fmla="*/ 13 w 60"/>
                <a:gd name="T3" fmla="*/ 45 h 45"/>
                <a:gd name="T4" fmla="*/ 60 w 60"/>
                <a:gd name="T5" fmla="*/ 42 h 45"/>
                <a:gd name="T6" fmla="*/ 57 w 60"/>
                <a:gd name="T7" fmla="*/ 0 h 45"/>
                <a:gd name="T8" fmla="*/ 0 w 60"/>
                <a:gd name="T9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">
                  <a:moveTo>
                    <a:pt x="0" y="8"/>
                  </a:moveTo>
                  <a:lnTo>
                    <a:pt x="13" y="45"/>
                  </a:lnTo>
                  <a:lnTo>
                    <a:pt x="60" y="42"/>
                  </a:lnTo>
                  <a:lnTo>
                    <a:pt x="5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3526" y="1555750"/>
              <a:ext cx="95250" cy="66675"/>
            </a:xfrm>
            <a:custGeom>
              <a:avLst/>
              <a:gdLst>
                <a:gd name="T0" fmla="*/ 0 w 60"/>
                <a:gd name="T1" fmla="*/ 14 h 42"/>
                <a:gd name="T2" fmla="*/ 1 w 60"/>
                <a:gd name="T3" fmla="*/ 42 h 42"/>
                <a:gd name="T4" fmla="*/ 58 w 60"/>
                <a:gd name="T5" fmla="*/ 32 h 42"/>
                <a:gd name="T6" fmla="*/ 60 w 60"/>
                <a:gd name="T7" fmla="*/ 0 h 42"/>
                <a:gd name="T8" fmla="*/ 0 w 60"/>
                <a:gd name="T9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2">
                  <a:moveTo>
                    <a:pt x="0" y="14"/>
                  </a:moveTo>
                  <a:lnTo>
                    <a:pt x="1" y="42"/>
                  </a:lnTo>
                  <a:lnTo>
                    <a:pt x="58" y="32"/>
                  </a:lnTo>
                  <a:lnTo>
                    <a:pt x="6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92288" y="1466850"/>
              <a:ext cx="87313" cy="73025"/>
            </a:xfrm>
            <a:custGeom>
              <a:avLst/>
              <a:gdLst>
                <a:gd name="T0" fmla="*/ 0 w 55"/>
                <a:gd name="T1" fmla="*/ 0 h 46"/>
                <a:gd name="T2" fmla="*/ 3 w 55"/>
                <a:gd name="T3" fmla="*/ 41 h 46"/>
                <a:gd name="T4" fmla="*/ 43 w 55"/>
                <a:gd name="T5" fmla="*/ 46 h 46"/>
                <a:gd name="T6" fmla="*/ 55 w 55"/>
                <a:gd name="T7" fmla="*/ 9 h 46"/>
                <a:gd name="T8" fmla="*/ 0 w 5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6">
                  <a:moveTo>
                    <a:pt x="0" y="0"/>
                  </a:moveTo>
                  <a:lnTo>
                    <a:pt x="3" y="41"/>
                  </a:lnTo>
                  <a:lnTo>
                    <a:pt x="43" y="46"/>
                  </a:lnTo>
                  <a:lnTo>
                    <a:pt x="5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1026" y="2114550"/>
              <a:ext cx="58738" cy="71437"/>
            </a:xfrm>
            <a:custGeom>
              <a:avLst/>
              <a:gdLst>
                <a:gd name="T0" fmla="*/ 2 w 37"/>
                <a:gd name="T1" fmla="*/ 0 h 45"/>
                <a:gd name="T2" fmla="*/ 0 w 37"/>
                <a:gd name="T3" fmla="*/ 40 h 45"/>
                <a:gd name="T4" fmla="*/ 23 w 37"/>
                <a:gd name="T5" fmla="*/ 45 h 45"/>
                <a:gd name="T6" fmla="*/ 37 w 37"/>
                <a:gd name="T7" fmla="*/ 0 h 45"/>
                <a:gd name="T8" fmla="*/ 2 w 37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5">
                  <a:moveTo>
                    <a:pt x="2" y="0"/>
                  </a:moveTo>
                  <a:lnTo>
                    <a:pt x="0" y="40"/>
                  </a:lnTo>
                  <a:lnTo>
                    <a:pt x="23" y="45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56051" y="3794125"/>
              <a:ext cx="447675" cy="447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76688" y="3817938"/>
              <a:ext cx="403225" cy="400050"/>
            </a:xfrm>
            <a:prstGeom prst="ellipse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06851" y="3846513"/>
              <a:ext cx="341313" cy="3413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73538" y="3789363"/>
              <a:ext cx="14288" cy="28575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3851" y="3792538"/>
              <a:ext cx="19050" cy="26987"/>
            </a:xfrm>
            <a:custGeom>
              <a:avLst/>
              <a:gdLst>
                <a:gd name="T0" fmla="*/ 0 w 12"/>
                <a:gd name="T1" fmla="*/ 1 h 17"/>
                <a:gd name="T2" fmla="*/ 3 w 12"/>
                <a:gd name="T3" fmla="*/ 17 h 17"/>
                <a:gd name="T4" fmla="*/ 12 w 12"/>
                <a:gd name="T5" fmla="*/ 16 h 17"/>
                <a:gd name="T6" fmla="*/ 8 w 12"/>
                <a:gd name="T7" fmla="*/ 0 h 17"/>
                <a:gd name="T8" fmla="*/ 0 w 12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7">
                  <a:moveTo>
                    <a:pt x="0" y="1"/>
                  </a:moveTo>
                  <a:lnTo>
                    <a:pt x="3" y="17"/>
                  </a:lnTo>
                  <a:lnTo>
                    <a:pt x="12" y="16"/>
                  </a:lnTo>
                  <a:lnTo>
                    <a:pt x="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95751" y="3798888"/>
              <a:ext cx="22225" cy="31750"/>
            </a:xfrm>
            <a:custGeom>
              <a:avLst/>
              <a:gdLst>
                <a:gd name="T0" fmla="*/ 0 w 14"/>
                <a:gd name="T1" fmla="*/ 4 h 20"/>
                <a:gd name="T2" fmla="*/ 6 w 14"/>
                <a:gd name="T3" fmla="*/ 20 h 20"/>
                <a:gd name="T4" fmla="*/ 14 w 14"/>
                <a:gd name="T5" fmla="*/ 17 h 20"/>
                <a:gd name="T6" fmla="*/ 8 w 14"/>
                <a:gd name="T7" fmla="*/ 0 h 20"/>
                <a:gd name="T8" fmla="*/ 0 w 14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4"/>
                  </a:moveTo>
                  <a:lnTo>
                    <a:pt x="6" y="20"/>
                  </a:lnTo>
                  <a:lnTo>
                    <a:pt x="14" y="17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2413" y="3814763"/>
              <a:ext cx="22225" cy="31750"/>
            </a:xfrm>
            <a:custGeom>
              <a:avLst/>
              <a:gdLst>
                <a:gd name="T0" fmla="*/ 0 w 14"/>
                <a:gd name="T1" fmla="*/ 5 h 20"/>
                <a:gd name="T2" fmla="*/ 8 w 14"/>
                <a:gd name="T3" fmla="*/ 20 h 20"/>
                <a:gd name="T4" fmla="*/ 14 w 14"/>
                <a:gd name="T5" fmla="*/ 16 h 20"/>
                <a:gd name="T6" fmla="*/ 6 w 14"/>
                <a:gd name="T7" fmla="*/ 0 h 20"/>
                <a:gd name="T8" fmla="*/ 0 w 14"/>
                <a:gd name="T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5"/>
                  </a:moveTo>
                  <a:lnTo>
                    <a:pt x="8" y="20"/>
                  </a:lnTo>
                  <a:lnTo>
                    <a:pt x="14" y="16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7488" y="3838575"/>
              <a:ext cx="28575" cy="28575"/>
            </a:xfrm>
            <a:custGeom>
              <a:avLst/>
              <a:gdLst>
                <a:gd name="T0" fmla="*/ 0 w 18"/>
                <a:gd name="T1" fmla="*/ 5 h 18"/>
                <a:gd name="T2" fmla="*/ 12 w 18"/>
                <a:gd name="T3" fmla="*/ 18 h 18"/>
                <a:gd name="T4" fmla="*/ 18 w 18"/>
                <a:gd name="T5" fmla="*/ 13 h 18"/>
                <a:gd name="T6" fmla="*/ 7 w 18"/>
                <a:gd name="T7" fmla="*/ 0 h 18"/>
                <a:gd name="T8" fmla="*/ 0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5"/>
                  </a:moveTo>
                  <a:lnTo>
                    <a:pt x="12" y="18"/>
                  </a:lnTo>
                  <a:lnTo>
                    <a:pt x="18" y="13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2088" y="3863975"/>
              <a:ext cx="28575" cy="28575"/>
            </a:xfrm>
            <a:custGeom>
              <a:avLst/>
              <a:gdLst>
                <a:gd name="T0" fmla="*/ 0 w 18"/>
                <a:gd name="T1" fmla="*/ 7 h 18"/>
                <a:gd name="T2" fmla="*/ 13 w 18"/>
                <a:gd name="T3" fmla="*/ 18 h 18"/>
                <a:gd name="T4" fmla="*/ 18 w 18"/>
                <a:gd name="T5" fmla="*/ 12 h 18"/>
                <a:gd name="T6" fmla="*/ 5 w 18"/>
                <a:gd name="T7" fmla="*/ 0 h 18"/>
                <a:gd name="T8" fmla="*/ 0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7"/>
                  </a:moveTo>
                  <a:lnTo>
                    <a:pt x="13" y="18"/>
                  </a:lnTo>
                  <a:lnTo>
                    <a:pt x="18" y="12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8276" y="3897313"/>
              <a:ext cx="31750" cy="23812"/>
            </a:xfrm>
            <a:custGeom>
              <a:avLst/>
              <a:gdLst>
                <a:gd name="T0" fmla="*/ 0 w 20"/>
                <a:gd name="T1" fmla="*/ 7 h 15"/>
                <a:gd name="T2" fmla="*/ 15 w 20"/>
                <a:gd name="T3" fmla="*/ 15 h 15"/>
                <a:gd name="T4" fmla="*/ 20 w 20"/>
                <a:gd name="T5" fmla="*/ 8 h 15"/>
                <a:gd name="T6" fmla="*/ 5 w 20"/>
                <a:gd name="T7" fmla="*/ 0 h 15"/>
                <a:gd name="T8" fmla="*/ 0 w 2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0" y="7"/>
                  </a:moveTo>
                  <a:lnTo>
                    <a:pt x="15" y="15"/>
                  </a:lnTo>
                  <a:lnTo>
                    <a:pt x="20" y="8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3988" y="3930650"/>
              <a:ext cx="28575" cy="23812"/>
            </a:xfrm>
            <a:custGeom>
              <a:avLst/>
              <a:gdLst>
                <a:gd name="T0" fmla="*/ 0 w 18"/>
                <a:gd name="T1" fmla="*/ 9 h 15"/>
                <a:gd name="T2" fmla="*/ 16 w 18"/>
                <a:gd name="T3" fmla="*/ 15 h 15"/>
                <a:gd name="T4" fmla="*/ 18 w 18"/>
                <a:gd name="T5" fmla="*/ 7 h 15"/>
                <a:gd name="T6" fmla="*/ 3 w 18"/>
                <a:gd name="T7" fmla="*/ 0 h 15"/>
                <a:gd name="T8" fmla="*/ 0 w 18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0" y="9"/>
                  </a:moveTo>
                  <a:lnTo>
                    <a:pt x="16" y="15"/>
                  </a:lnTo>
                  <a:lnTo>
                    <a:pt x="18" y="7"/>
                  </a:ln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2876" y="3970338"/>
              <a:ext cx="28575" cy="17462"/>
            </a:xfrm>
            <a:custGeom>
              <a:avLst/>
              <a:gdLst>
                <a:gd name="T0" fmla="*/ 0 w 18"/>
                <a:gd name="T1" fmla="*/ 8 h 11"/>
                <a:gd name="T2" fmla="*/ 18 w 18"/>
                <a:gd name="T3" fmla="*/ 11 h 11"/>
                <a:gd name="T4" fmla="*/ 18 w 18"/>
                <a:gd name="T5" fmla="*/ 3 h 11"/>
                <a:gd name="T6" fmla="*/ 2 w 18"/>
                <a:gd name="T7" fmla="*/ 0 h 11"/>
                <a:gd name="T8" fmla="*/ 0 w 18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0" y="8"/>
                  </a:moveTo>
                  <a:lnTo>
                    <a:pt x="18" y="11"/>
                  </a:lnTo>
                  <a:lnTo>
                    <a:pt x="18" y="3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9701" y="4008438"/>
              <a:ext cx="28575" cy="12700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2876" y="4044950"/>
              <a:ext cx="28575" cy="19050"/>
            </a:xfrm>
            <a:custGeom>
              <a:avLst/>
              <a:gdLst>
                <a:gd name="T0" fmla="*/ 0 w 18"/>
                <a:gd name="T1" fmla="*/ 3 h 12"/>
                <a:gd name="T2" fmla="*/ 2 w 18"/>
                <a:gd name="T3" fmla="*/ 12 h 12"/>
                <a:gd name="T4" fmla="*/ 18 w 18"/>
                <a:gd name="T5" fmla="*/ 8 h 12"/>
                <a:gd name="T6" fmla="*/ 16 w 18"/>
                <a:gd name="T7" fmla="*/ 0 h 12"/>
                <a:gd name="T8" fmla="*/ 0 w 18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3"/>
                  </a:moveTo>
                  <a:lnTo>
                    <a:pt x="2" y="12"/>
                  </a:lnTo>
                  <a:lnTo>
                    <a:pt x="18" y="8"/>
                  </a:lnTo>
                  <a:lnTo>
                    <a:pt x="1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0813" y="4078288"/>
              <a:ext cx="31750" cy="20637"/>
            </a:xfrm>
            <a:custGeom>
              <a:avLst/>
              <a:gdLst>
                <a:gd name="T0" fmla="*/ 0 w 20"/>
                <a:gd name="T1" fmla="*/ 7 h 13"/>
                <a:gd name="T2" fmla="*/ 3 w 20"/>
                <a:gd name="T3" fmla="*/ 13 h 13"/>
                <a:gd name="T4" fmla="*/ 20 w 20"/>
                <a:gd name="T5" fmla="*/ 8 h 13"/>
                <a:gd name="T6" fmla="*/ 16 w 20"/>
                <a:gd name="T7" fmla="*/ 0 h 13"/>
                <a:gd name="T8" fmla="*/ 0 w 20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0" y="7"/>
                  </a:moveTo>
                  <a:lnTo>
                    <a:pt x="3" y="13"/>
                  </a:lnTo>
                  <a:lnTo>
                    <a:pt x="20" y="8"/>
                  </a:lnTo>
                  <a:lnTo>
                    <a:pt x="1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6688" y="4110038"/>
              <a:ext cx="30163" cy="25400"/>
            </a:xfrm>
            <a:custGeom>
              <a:avLst/>
              <a:gdLst>
                <a:gd name="T0" fmla="*/ 0 w 19"/>
                <a:gd name="T1" fmla="*/ 10 h 16"/>
                <a:gd name="T2" fmla="*/ 5 w 19"/>
                <a:gd name="T3" fmla="*/ 16 h 16"/>
                <a:gd name="T4" fmla="*/ 19 w 19"/>
                <a:gd name="T5" fmla="*/ 8 h 16"/>
                <a:gd name="T6" fmla="*/ 14 w 19"/>
                <a:gd name="T7" fmla="*/ 0 h 16"/>
                <a:gd name="T8" fmla="*/ 0 w 19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0" y="10"/>
                  </a:moveTo>
                  <a:lnTo>
                    <a:pt x="5" y="16"/>
                  </a:lnTo>
                  <a:lnTo>
                    <a:pt x="19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8913" y="4140200"/>
              <a:ext cx="28575" cy="28575"/>
            </a:xfrm>
            <a:custGeom>
              <a:avLst/>
              <a:gdLst>
                <a:gd name="T0" fmla="*/ 0 w 18"/>
                <a:gd name="T1" fmla="*/ 12 h 18"/>
                <a:gd name="T2" fmla="*/ 5 w 18"/>
                <a:gd name="T3" fmla="*/ 18 h 18"/>
                <a:gd name="T4" fmla="*/ 18 w 18"/>
                <a:gd name="T5" fmla="*/ 7 h 18"/>
                <a:gd name="T6" fmla="*/ 13 w 18"/>
                <a:gd name="T7" fmla="*/ 0 h 18"/>
                <a:gd name="T8" fmla="*/ 0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2"/>
                  </a:moveTo>
                  <a:lnTo>
                    <a:pt x="5" y="18"/>
                  </a:lnTo>
                  <a:lnTo>
                    <a:pt x="18" y="7"/>
                  </a:lnTo>
                  <a:lnTo>
                    <a:pt x="13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5901" y="4167188"/>
              <a:ext cx="28575" cy="28575"/>
            </a:xfrm>
            <a:custGeom>
              <a:avLst/>
              <a:gdLst>
                <a:gd name="T0" fmla="*/ 0 w 18"/>
                <a:gd name="T1" fmla="*/ 13 h 18"/>
                <a:gd name="T2" fmla="*/ 6 w 18"/>
                <a:gd name="T3" fmla="*/ 18 h 18"/>
                <a:gd name="T4" fmla="*/ 18 w 18"/>
                <a:gd name="T5" fmla="*/ 5 h 18"/>
                <a:gd name="T6" fmla="*/ 11 w 18"/>
                <a:gd name="T7" fmla="*/ 0 h 18"/>
                <a:gd name="T8" fmla="*/ 0 w 18"/>
                <a:gd name="T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3"/>
                  </a:moveTo>
                  <a:lnTo>
                    <a:pt x="6" y="18"/>
                  </a:lnTo>
                  <a:lnTo>
                    <a:pt x="18" y="5"/>
                  </a:lnTo>
                  <a:lnTo>
                    <a:pt x="11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6063" y="4187825"/>
              <a:ext cx="26988" cy="30162"/>
            </a:xfrm>
            <a:custGeom>
              <a:avLst/>
              <a:gdLst>
                <a:gd name="T0" fmla="*/ 0 w 17"/>
                <a:gd name="T1" fmla="*/ 14 h 19"/>
                <a:gd name="T2" fmla="*/ 8 w 17"/>
                <a:gd name="T3" fmla="*/ 19 h 19"/>
                <a:gd name="T4" fmla="*/ 17 w 17"/>
                <a:gd name="T5" fmla="*/ 5 h 19"/>
                <a:gd name="T6" fmla="*/ 10 w 17"/>
                <a:gd name="T7" fmla="*/ 0 h 19"/>
                <a:gd name="T8" fmla="*/ 0 w 17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0" y="14"/>
                  </a:moveTo>
                  <a:lnTo>
                    <a:pt x="8" y="19"/>
                  </a:lnTo>
                  <a:lnTo>
                    <a:pt x="17" y="5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92576" y="4202113"/>
              <a:ext cx="23813" cy="31750"/>
            </a:xfrm>
            <a:custGeom>
              <a:avLst/>
              <a:gdLst>
                <a:gd name="T0" fmla="*/ 0 w 15"/>
                <a:gd name="T1" fmla="*/ 17 h 20"/>
                <a:gd name="T2" fmla="*/ 8 w 15"/>
                <a:gd name="T3" fmla="*/ 20 h 20"/>
                <a:gd name="T4" fmla="*/ 15 w 15"/>
                <a:gd name="T5" fmla="*/ 4 h 20"/>
                <a:gd name="T6" fmla="*/ 7 w 15"/>
                <a:gd name="T7" fmla="*/ 0 h 20"/>
                <a:gd name="T8" fmla="*/ 0 w 15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0" y="17"/>
                  </a:moveTo>
                  <a:lnTo>
                    <a:pt x="8" y="20"/>
                  </a:lnTo>
                  <a:lnTo>
                    <a:pt x="15" y="4"/>
                  </a:lnTo>
                  <a:lnTo>
                    <a:pt x="7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0676" y="4213225"/>
              <a:ext cx="19050" cy="31750"/>
            </a:xfrm>
            <a:custGeom>
              <a:avLst/>
              <a:gdLst>
                <a:gd name="T0" fmla="*/ 0 w 12"/>
                <a:gd name="T1" fmla="*/ 18 h 20"/>
                <a:gd name="T2" fmla="*/ 9 w 12"/>
                <a:gd name="T3" fmla="*/ 20 h 20"/>
                <a:gd name="T4" fmla="*/ 12 w 12"/>
                <a:gd name="T5" fmla="*/ 2 h 20"/>
                <a:gd name="T6" fmla="*/ 4 w 12"/>
                <a:gd name="T7" fmla="*/ 0 h 20"/>
                <a:gd name="T8" fmla="*/ 0 w 12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0" y="18"/>
                  </a:moveTo>
                  <a:lnTo>
                    <a:pt x="9" y="20"/>
                  </a:lnTo>
                  <a:lnTo>
                    <a:pt x="12" y="2"/>
                  </a:lnTo>
                  <a:lnTo>
                    <a:pt x="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70363" y="4217988"/>
              <a:ext cx="12700" cy="28575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6876" y="4216400"/>
              <a:ext cx="17463" cy="28575"/>
            </a:xfrm>
            <a:custGeom>
              <a:avLst/>
              <a:gdLst>
                <a:gd name="T0" fmla="*/ 0 w 11"/>
                <a:gd name="T1" fmla="*/ 0 h 18"/>
                <a:gd name="T2" fmla="*/ 1 w 11"/>
                <a:gd name="T3" fmla="*/ 18 h 18"/>
                <a:gd name="T4" fmla="*/ 11 w 11"/>
                <a:gd name="T5" fmla="*/ 16 h 18"/>
                <a:gd name="T6" fmla="*/ 8 w 11"/>
                <a:gd name="T7" fmla="*/ 0 h 18"/>
                <a:gd name="T8" fmla="*/ 0 w 1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0" y="0"/>
                  </a:moveTo>
                  <a:lnTo>
                    <a:pt x="1" y="18"/>
                  </a:lnTo>
                  <a:lnTo>
                    <a:pt x="11" y="16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0213" y="4205288"/>
              <a:ext cx="20638" cy="28575"/>
            </a:xfrm>
            <a:custGeom>
              <a:avLst/>
              <a:gdLst>
                <a:gd name="T0" fmla="*/ 0 w 13"/>
                <a:gd name="T1" fmla="*/ 3 h 18"/>
                <a:gd name="T2" fmla="*/ 5 w 13"/>
                <a:gd name="T3" fmla="*/ 18 h 18"/>
                <a:gd name="T4" fmla="*/ 13 w 13"/>
                <a:gd name="T5" fmla="*/ 16 h 18"/>
                <a:gd name="T6" fmla="*/ 8 w 13"/>
                <a:gd name="T7" fmla="*/ 0 h 18"/>
                <a:gd name="T8" fmla="*/ 0 w 13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8">
                  <a:moveTo>
                    <a:pt x="0" y="3"/>
                  </a:moveTo>
                  <a:lnTo>
                    <a:pt x="5" y="18"/>
                  </a:lnTo>
                  <a:lnTo>
                    <a:pt x="13" y="16"/>
                  </a:lnTo>
                  <a:lnTo>
                    <a:pt x="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0376" y="4189413"/>
              <a:ext cx="26988" cy="28575"/>
            </a:xfrm>
            <a:custGeom>
              <a:avLst/>
              <a:gdLst>
                <a:gd name="T0" fmla="*/ 0 w 17"/>
                <a:gd name="T1" fmla="*/ 4 h 18"/>
                <a:gd name="T2" fmla="*/ 10 w 17"/>
                <a:gd name="T3" fmla="*/ 18 h 18"/>
                <a:gd name="T4" fmla="*/ 17 w 17"/>
                <a:gd name="T5" fmla="*/ 15 h 18"/>
                <a:gd name="T6" fmla="*/ 9 w 17"/>
                <a:gd name="T7" fmla="*/ 0 h 18"/>
                <a:gd name="T8" fmla="*/ 0 w 17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0" y="4"/>
                  </a:moveTo>
                  <a:lnTo>
                    <a:pt x="10" y="18"/>
                  </a:lnTo>
                  <a:lnTo>
                    <a:pt x="17" y="15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2126" y="4168775"/>
              <a:ext cx="25400" cy="28575"/>
            </a:xfrm>
            <a:custGeom>
              <a:avLst/>
              <a:gdLst>
                <a:gd name="T0" fmla="*/ 0 w 16"/>
                <a:gd name="T1" fmla="*/ 5 h 18"/>
                <a:gd name="T2" fmla="*/ 11 w 16"/>
                <a:gd name="T3" fmla="*/ 18 h 18"/>
                <a:gd name="T4" fmla="*/ 16 w 16"/>
                <a:gd name="T5" fmla="*/ 13 h 18"/>
                <a:gd name="T6" fmla="*/ 7 w 16"/>
                <a:gd name="T7" fmla="*/ 0 h 18"/>
                <a:gd name="T8" fmla="*/ 0 w 16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0" y="5"/>
                  </a:moveTo>
                  <a:lnTo>
                    <a:pt x="11" y="18"/>
                  </a:lnTo>
                  <a:lnTo>
                    <a:pt x="16" y="13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27526" y="4143375"/>
              <a:ext cx="28575" cy="28575"/>
            </a:xfrm>
            <a:custGeom>
              <a:avLst/>
              <a:gdLst>
                <a:gd name="T0" fmla="*/ 0 w 18"/>
                <a:gd name="T1" fmla="*/ 7 h 18"/>
                <a:gd name="T2" fmla="*/ 13 w 18"/>
                <a:gd name="T3" fmla="*/ 18 h 18"/>
                <a:gd name="T4" fmla="*/ 18 w 18"/>
                <a:gd name="T5" fmla="*/ 11 h 18"/>
                <a:gd name="T6" fmla="*/ 5 w 18"/>
                <a:gd name="T7" fmla="*/ 0 h 18"/>
                <a:gd name="T8" fmla="*/ 0 w 1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7"/>
                  </a:moveTo>
                  <a:lnTo>
                    <a:pt x="13" y="18"/>
                  </a:lnTo>
                  <a:lnTo>
                    <a:pt x="18" y="11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48163" y="4114800"/>
              <a:ext cx="31750" cy="23812"/>
            </a:xfrm>
            <a:custGeom>
              <a:avLst/>
              <a:gdLst>
                <a:gd name="T0" fmla="*/ 0 w 20"/>
                <a:gd name="T1" fmla="*/ 7 h 15"/>
                <a:gd name="T2" fmla="*/ 15 w 20"/>
                <a:gd name="T3" fmla="*/ 15 h 15"/>
                <a:gd name="T4" fmla="*/ 20 w 20"/>
                <a:gd name="T5" fmla="*/ 8 h 15"/>
                <a:gd name="T6" fmla="*/ 5 w 20"/>
                <a:gd name="T7" fmla="*/ 0 h 15"/>
                <a:gd name="T8" fmla="*/ 0 w 2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0" y="7"/>
                  </a:moveTo>
                  <a:lnTo>
                    <a:pt x="15" y="15"/>
                  </a:lnTo>
                  <a:lnTo>
                    <a:pt x="20" y="8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4038" y="4081463"/>
              <a:ext cx="31750" cy="23812"/>
            </a:xfrm>
            <a:custGeom>
              <a:avLst/>
              <a:gdLst>
                <a:gd name="T0" fmla="*/ 0 w 20"/>
                <a:gd name="T1" fmla="*/ 8 h 15"/>
                <a:gd name="T2" fmla="*/ 16 w 20"/>
                <a:gd name="T3" fmla="*/ 15 h 15"/>
                <a:gd name="T4" fmla="*/ 20 w 20"/>
                <a:gd name="T5" fmla="*/ 6 h 15"/>
                <a:gd name="T6" fmla="*/ 3 w 20"/>
                <a:gd name="T7" fmla="*/ 0 h 15"/>
                <a:gd name="T8" fmla="*/ 0 w 20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0" y="8"/>
                  </a:moveTo>
                  <a:lnTo>
                    <a:pt x="16" y="15"/>
                  </a:lnTo>
                  <a:lnTo>
                    <a:pt x="20" y="6"/>
                  </a:lnTo>
                  <a:lnTo>
                    <a:pt x="3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5151" y="4048125"/>
              <a:ext cx="30163" cy="17462"/>
            </a:xfrm>
            <a:custGeom>
              <a:avLst/>
              <a:gdLst>
                <a:gd name="T0" fmla="*/ 0 w 19"/>
                <a:gd name="T1" fmla="*/ 8 h 11"/>
                <a:gd name="T2" fmla="*/ 18 w 19"/>
                <a:gd name="T3" fmla="*/ 11 h 11"/>
                <a:gd name="T4" fmla="*/ 19 w 19"/>
                <a:gd name="T5" fmla="*/ 3 h 11"/>
                <a:gd name="T6" fmla="*/ 1 w 19"/>
                <a:gd name="T7" fmla="*/ 0 h 11"/>
                <a:gd name="T8" fmla="*/ 0 w 1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0" y="8"/>
                  </a:moveTo>
                  <a:lnTo>
                    <a:pt x="18" y="11"/>
                  </a:lnTo>
                  <a:lnTo>
                    <a:pt x="19" y="3"/>
                  </a:lnTo>
                  <a:lnTo>
                    <a:pt x="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9913" y="4014788"/>
              <a:ext cx="28575" cy="12700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5151" y="3973513"/>
              <a:ext cx="30163" cy="17462"/>
            </a:xfrm>
            <a:custGeom>
              <a:avLst/>
              <a:gdLst>
                <a:gd name="T0" fmla="*/ 0 w 19"/>
                <a:gd name="T1" fmla="*/ 3 h 11"/>
                <a:gd name="T2" fmla="*/ 1 w 19"/>
                <a:gd name="T3" fmla="*/ 11 h 11"/>
                <a:gd name="T4" fmla="*/ 19 w 19"/>
                <a:gd name="T5" fmla="*/ 8 h 11"/>
                <a:gd name="T6" fmla="*/ 18 w 19"/>
                <a:gd name="T7" fmla="*/ 0 h 11"/>
                <a:gd name="T8" fmla="*/ 0 w 19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0" y="3"/>
                  </a:moveTo>
                  <a:lnTo>
                    <a:pt x="1" y="11"/>
                  </a:lnTo>
                  <a:lnTo>
                    <a:pt x="19" y="8"/>
                  </a:lnTo>
                  <a:lnTo>
                    <a:pt x="1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7213" y="3933825"/>
              <a:ext cx="28575" cy="23812"/>
            </a:xfrm>
            <a:custGeom>
              <a:avLst/>
              <a:gdLst>
                <a:gd name="T0" fmla="*/ 0 w 18"/>
                <a:gd name="T1" fmla="*/ 7 h 15"/>
                <a:gd name="T2" fmla="*/ 1 w 18"/>
                <a:gd name="T3" fmla="*/ 15 h 15"/>
                <a:gd name="T4" fmla="*/ 18 w 18"/>
                <a:gd name="T5" fmla="*/ 8 h 15"/>
                <a:gd name="T6" fmla="*/ 16 w 18"/>
                <a:gd name="T7" fmla="*/ 0 h 15"/>
                <a:gd name="T8" fmla="*/ 0 w 18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0" y="7"/>
                  </a:moveTo>
                  <a:lnTo>
                    <a:pt x="1" y="15"/>
                  </a:lnTo>
                  <a:lnTo>
                    <a:pt x="18" y="8"/>
                  </a:lnTo>
                  <a:lnTo>
                    <a:pt x="1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1338" y="3900488"/>
              <a:ext cx="28575" cy="23812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15 h 15"/>
                <a:gd name="T4" fmla="*/ 18 w 18"/>
                <a:gd name="T5" fmla="*/ 6 h 15"/>
                <a:gd name="T6" fmla="*/ 15 w 18"/>
                <a:gd name="T7" fmla="*/ 0 h 15"/>
                <a:gd name="T8" fmla="*/ 0 w 18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15"/>
                  </a:lnTo>
                  <a:lnTo>
                    <a:pt x="18" y="6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0701" y="3867150"/>
              <a:ext cx="28575" cy="28575"/>
            </a:xfrm>
            <a:custGeom>
              <a:avLst/>
              <a:gdLst>
                <a:gd name="T0" fmla="*/ 0 w 18"/>
                <a:gd name="T1" fmla="*/ 11 h 18"/>
                <a:gd name="T2" fmla="*/ 5 w 18"/>
                <a:gd name="T3" fmla="*/ 18 h 18"/>
                <a:gd name="T4" fmla="*/ 18 w 18"/>
                <a:gd name="T5" fmla="*/ 6 h 18"/>
                <a:gd name="T6" fmla="*/ 13 w 18"/>
                <a:gd name="T7" fmla="*/ 0 h 18"/>
                <a:gd name="T8" fmla="*/ 0 w 18"/>
                <a:gd name="T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1"/>
                  </a:moveTo>
                  <a:lnTo>
                    <a:pt x="5" y="18"/>
                  </a:lnTo>
                  <a:lnTo>
                    <a:pt x="18" y="6"/>
                  </a:lnTo>
                  <a:lnTo>
                    <a:pt x="13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5301" y="3840163"/>
              <a:ext cx="28575" cy="28575"/>
            </a:xfrm>
            <a:custGeom>
              <a:avLst/>
              <a:gdLst>
                <a:gd name="T0" fmla="*/ 0 w 18"/>
                <a:gd name="T1" fmla="*/ 14 h 18"/>
                <a:gd name="T2" fmla="*/ 6 w 18"/>
                <a:gd name="T3" fmla="*/ 18 h 18"/>
                <a:gd name="T4" fmla="*/ 18 w 18"/>
                <a:gd name="T5" fmla="*/ 5 h 18"/>
                <a:gd name="T6" fmla="*/ 11 w 18"/>
                <a:gd name="T7" fmla="*/ 0 h 18"/>
                <a:gd name="T8" fmla="*/ 0 w 18"/>
                <a:gd name="T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4"/>
                  </a:moveTo>
                  <a:lnTo>
                    <a:pt x="6" y="18"/>
                  </a:lnTo>
                  <a:lnTo>
                    <a:pt x="18" y="5"/>
                  </a:lnTo>
                  <a:lnTo>
                    <a:pt x="11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6726" y="3817938"/>
              <a:ext cx="22225" cy="30162"/>
            </a:xfrm>
            <a:custGeom>
              <a:avLst/>
              <a:gdLst>
                <a:gd name="T0" fmla="*/ 0 w 14"/>
                <a:gd name="T1" fmla="*/ 14 h 19"/>
                <a:gd name="T2" fmla="*/ 6 w 14"/>
                <a:gd name="T3" fmla="*/ 19 h 19"/>
                <a:gd name="T4" fmla="*/ 14 w 14"/>
                <a:gd name="T5" fmla="*/ 5 h 19"/>
                <a:gd name="T6" fmla="*/ 8 w 14"/>
                <a:gd name="T7" fmla="*/ 0 h 19"/>
                <a:gd name="T8" fmla="*/ 0 w 14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9">
                  <a:moveTo>
                    <a:pt x="0" y="14"/>
                  </a:moveTo>
                  <a:lnTo>
                    <a:pt x="6" y="19"/>
                  </a:lnTo>
                  <a:lnTo>
                    <a:pt x="14" y="5"/>
                  </a:lnTo>
                  <a:lnTo>
                    <a:pt x="8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3388" y="3802063"/>
              <a:ext cx="22225" cy="31750"/>
            </a:xfrm>
            <a:custGeom>
              <a:avLst/>
              <a:gdLst>
                <a:gd name="T0" fmla="*/ 0 w 14"/>
                <a:gd name="T1" fmla="*/ 16 h 20"/>
                <a:gd name="T2" fmla="*/ 8 w 14"/>
                <a:gd name="T3" fmla="*/ 20 h 20"/>
                <a:gd name="T4" fmla="*/ 14 w 14"/>
                <a:gd name="T5" fmla="*/ 3 h 20"/>
                <a:gd name="T6" fmla="*/ 6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lnTo>
                    <a:pt x="8" y="20"/>
                  </a:lnTo>
                  <a:lnTo>
                    <a:pt x="14" y="3"/>
                  </a:lnTo>
                  <a:lnTo>
                    <a:pt x="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3792538"/>
              <a:ext cx="19050" cy="30162"/>
            </a:xfrm>
            <a:custGeom>
              <a:avLst/>
              <a:gdLst>
                <a:gd name="T0" fmla="*/ 0 w 12"/>
                <a:gd name="T1" fmla="*/ 17 h 19"/>
                <a:gd name="T2" fmla="*/ 8 w 12"/>
                <a:gd name="T3" fmla="*/ 19 h 19"/>
                <a:gd name="T4" fmla="*/ 12 w 12"/>
                <a:gd name="T5" fmla="*/ 1 h 19"/>
                <a:gd name="T6" fmla="*/ 4 w 12"/>
                <a:gd name="T7" fmla="*/ 0 h 19"/>
                <a:gd name="T8" fmla="*/ 0 w 12"/>
                <a:gd name="T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17"/>
                  </a:moveTo>
                  <a:lnTo>
                    <a:pt x="8" y="19"/>
                  </a:lnTo>
                  <a:lnTo>
                    <a:pt x="12" y="1"/>
                  </a:lnTo>
                  <a:lnTo>
                    <a:pt x="4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54488" y="3851275"/>
              <a:ext cx="127000" cy="300037"/>
            </a:xfrm>
            <a:custGeom>
              <a:avLst/>
              <a:gdLst>
                <a:gd name="T0" fmla="*/ 37 w 49"/>
                <a:gd name="T1" fmla="*/ 85 h 116"/>
                <a:gd name="T2" fmla="*/ 15 w 49"/>
                <a:gd name="T3" fmla="*/ 72 h 116"/>
                <a:gd name="T4" fmla="*/ 23 w 49"/>
                <a:gd name="T5" fmla="*/ 100 h 116"/>
                <a:gd name="T6" fmla="*/ 49 w 49"/>
                <a:gd name="T7" fmla="*/ 116 h 116"/>
                <a:gd name="T8" fmla="*/ 37 w 49"/>
                <a:gd name="T9" fmla="*/ 85 h 116"/>
                <a:gd name="T10" fmla="*/ 19 w 49"/>
                <a:gd name="T11" fmla="*/ 64 h 116"/>
                <a:gd name="T12" fmla="*/ 11 w 49"/>
                <a:gd name="T13" fmla="*/ 55 h 116"/>
                <a:gd name="T14" fmla="*/ 21 w 49"/>
                <a:gd name="T15" fmla="*/ 19 h 116"/>
                <a:gd name="T16" fmla="*/ 12 w 49"/>
                <a:gd name="T17" fmla="*/ 0 h 116"/>
                <a:gd name="T18" fmla="*/ 1 w 49"/>
                <a:gd name="T19" fmla="*/ 18 h 116"/>
                <a:gd name="T20" fmla="*/ 9 w 49"/>
                <a:gd name="T21" fmla="*/ 55 h 116"/>
                <a:gd name="T22" fmla="*/ 9 w 49"/>
                <a:gd name="T23" fmla="*/ 55 h 116"/>
                <a:gd name="T24" fmla="*/ 0 w 49"/>
                <a:gd name="T25" fmla="*/ 64 h 116"/>
                <a:gd name="T26" fmla="*/ 9 w 49"/>
                <a:gd name="T27" fmla="*/ 74 h 116"/>
                <a:gd name="T28" fmla="*/ 15 w 49"/>
                <a:gd name="T29" fmla="*/ 72 h 116"/>
                <a:gd name="T30" fmla="*/ 15 w 49"/>
                <a:gd name="T31" fmla="*/ 72 h 116"/>
                <a:gd name="T32" fmla="*/ 15 w 49"/>
                <a:gd name="T33" fmla="*/ 72 h 116"/>
                <a:gd name="T34" fmla="*/ 19 w 49"/>
                <a:gd name="T35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6">
                  <a:moveTo>
                    <a:pt x="37" y="85"/>
                  </a:moveTo>
                  <a:cubicBezTo>
                    <a:pt x="37" y="85"/>
                    <a:pt x="25" y="85"/>
                    <a:pt x="15" y="72"/>
                  </a:cubicBezTo>
                  <a:cubicBezTo>
                    <a:pt x="19" y="78"/>
                    <a:pt x="24" y="88"/>
                    <a:pt x="23" y="100"/>
                  </a:cubicBezTo>
                  <a:cubicBezTo>
                    <a:pt x="23" y="100"/>
                    <a:pt x="41" y="103"/>
                    <a:pt x="49" y="116"/>
                  </a:cubicBezTo>
                  <a:cubicBezTo>
                    <a:pt x="49" y="116"/>
                    <a:pt x="40" y="98"/>
                    <a:pt x="37" y="85"/>
                  </a:cubicBezTo>
                  <a:close/>
                  <a:moveTo>
                    <a:pt x="19" y="64"/>
                  </a:moveTo>
                  <a:cubicBezTo>
                    <a:pt x="19" y="60"/>
                    <a:pt x="15" y="56"/>
                    <a:pt x="11" y="55"/>
                  </a:cubicBezTo>
                  <a:cubicBezTo>
                    <a:pt x="13" y="39"/>
                    <a:pt x="21" y="19"/>
                    <a:pt x="2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6" y="28"/>
                    <a:pt x="9" y="46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9"/>
                    <a:pt x="0" y="64"/>
                  </a:cubicBezTo>
                  <a:cubicBezTo>
                    <a:pt x="0" y="70"/>
                    <a:pt x="4" y="74"/>
                    <a:pt x="9" y="74"/>
                  </a:cubicBezTo>
                  <a:cubicBezTo>
                    <a:pt x="11" y="74"/>
                    <a:pt x="13" y="73"/>
                    <a:pt x="15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7" y="70"/>
                    <a:pt x="19" y="67"/>
                    <a:pt x="19" y="64"/>
                  </a:cubicBezTo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5901" y="3900488"/>
              <a:ext cx="641350" cy="638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89238" y="3930650"/>
              <a:ext cx="576263" cy="577850"/>
            </a:xfrm>
            <a:prstGeom prst="ellipse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71813" y="3892550"/>
              <a:ext cx="17463" cy="38100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4663" y="3895725"/>
              <a:ext cx="25400" cy="41275"/>
            </a:xfrm>
            <a:custGeom>
              <a:avLst/>
              <a:gdLst>
                <a:gd name="T0" fmla="*/ 0 w 16"/>
                <a:gd name="T1" fmla="*/ 3 h 26"/>
                <a:gd name="T2" fmla="*/ 3 w 16"/>
                <a:gd name="T3" fmla="*/ 26 h 26"/>
                <a:gd name="T4" fmla="*/ 16 w 16"/>
                <a:gd name="T5" fmla="*/ 24 h 26"/>
                <a:gd name="T6" fmla="*/ 11 w 16"/>
                <a:gd name="T7" fmla="*/ 0 h 26"/>
                <a:gd name="T8" fmla="*/ 0 w 16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0" y="3"/>
                  </a:moveTo>
                  <a:lnTo>
                    <a:pt x="3" y="26"/>
                  </a:lnTo>
                  <a:lnTo>
                    <a:pt x="16" y="24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0688" y="3908425"/>
              <a:ext cx="30163" cy="44450"/>
            </a:xfrm>
            <a:custGeom>
              <a:avLst/>
              <a:gdLst>
                <a:gd name="T0" fmla="*/ 0 w 19"/>
                <a:gd name="T1" fmla="*/ 5 h 28"/>
                <a:gd name="T2" fmla="*/ 8 w 19"/>
                <a:gd name="T3" fmla="*/ 28 h 28"/>
                <a:gd name="T4" fmla="*/ 19 w 19"/>
                <a:gd name="T5" fmla="*/ 23 h 28"/>
                <a:gd name="T6" fmla="*/ 9 w 19"/>
                <a:gd name="T7" fmla="*/ 0 h 28"/>
                <a:gd name="T8" fmla="*/ 0 w 19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0" y="5"/>
                  </a:moveTo>
                  <a:lnTo>
                    <a:pt x="8" y="28"/>
                  </a:lnTo>
                  <a:lnTo>
                    <a:pt x="19" y="23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8301" y="3930650"/>
              <a:ext cx="36513" cy="44450"/>
            </a:xfrm>
            <a:custGeom>
              <a:avLst/>
              <a:gdLst>
                <a:gd name="T0" fmla="*/ 0 w 23"/>
                <a:gd name="T1" fmla="*/ 5 h 28"/>
                <a:gd name="T2" fmla="*/ 12 w 23"/>
                <a:gd name="T3" fmla="*/ 28 h 28"/>
                <a:gd name="T4" fmla="*/ 23 w 23"/>
                <a:gd name="T5" fmla="*/ 22 h 28"/>
                <a:gd name="T6" fmla="*/ 10 w 23"/>
                <a:gd name="T7" fmla="*/ 0 h 28"/>
                <a:gd name="T8" fmla="*/ 0 w 23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0" y="5"/>
                  </a:moveTo>
                  <a:lnTo>
                    <a:pt x="12" y="28"/>
                  </a:lnTo>
                  <a:lnTo>
                    <a:pt x="23" y="22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2263" y="3962400"/>
              <a:ext cx="38100" cy="41275"/>
            </a:xfrm>
            <a:custGeom>
              <a:avLst/>
              <a:gdLst>
                <a:gd name="T0" fmla="*/ 0 w 24"/>
                <a:gd name="T1" fmla="*/ 7 h 26"/>
                <a:gd name="T2" fmla="*/ 16 w 24"/>
                <a:gd name="T3" fmla="*/ 26 h 26"/>
                <a:gd name="T4" fmla="*/ 24 w 24"/>
                <a:gd name="T5" fmla="*/ 18 h 26"/>
                <a:gd name="T6" fmla="*/ 10 w 24"/>
                <a:gd name="T7" fmla="*/ 0 h 26"/>
                <a:gd name="T8" fmla="*/ 0 w 24"/>
                <a:gd name="T9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0" y="7"/>
                  </a:moveTo>
                  <a:lnTo>
                    <a:pt x="16" y="26"/>
                  </a:lnTo>
                  <a:lnTo>
                    <a:pt x="24" y="18"/>
                  </a:lnTo>
                  <a:lnTo>
                    <a:pt x="1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22576" y="4000500"/>
              <a:ext cx="41275" cy="39687"/>
            </a:xfrm>
            <a:custGeom>
              <a:avLst/>
              <a:gdLst>
                <a:gd name="T0" fmla="*/ 0 w 26"/>
                <a:gd name="T1" fmla="*/ 9 h 25"/>
                <a:gd name="T2" fmla="*/ 18 w 26"/>
                <a:gd name="T3" fmla="*/ 25 h 25"/>
                <a:gd name="T4" fmla="*/ 26 w 26"/>
                <a:gd name="T5" fmla="*/ 15 h 25"/>
                <a:gd name="T6" fmla="*/ 9 w 26"/>
                <a:gd name="T7" fmla="*/ 0 h 25"/>
                <a:gd name="T8" fmla="*/ 0 w 26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9"/>
                  </a:moveTo>
                  <a:lnTo>
                    <a:pt x="18" y="25"/>
                  </a:lnTo>
                  <a:lnTo>
                    <a:pt x="26" y="15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92413" y="4044950"/>
              <a:ext cx="41275" cy="36512"/>
            </a:xfrm>
            <a:custGeom>
              <a:avLst/>
              <a:gdLst>
                <a:gd name="T0" fmla="*/ 0 w 26"/>
                <a:gd name="T1" fmla="*/ 12 h 23"/>
                <a:gd name="T2" fmla="*/ 21 w 26"/>
                <a:gd name="T3" fmla="*/ 23 h 23"/>
                <a:gd name="T4" fmla="*/ 26 w 26"/>
                <a:gd name="T5" fmla="*/ 13 h 23"/>
                <a:gd name="T6" fmla="*/ 5 w 26"/>
                <a:gd name="T7" fmla="*/ 0 h 23"/>
                <a:gd name="T8" fmla="*/ 0 w 26"/>
                <a:gd name="T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0" y="12"/>
                  </a:moveTo>
                  <a:lnTo>
                    <a:pt x="21" y="23"/>
                  </a:lnTo>
                  <a:lnTo>
                    <a:pt x="26" y="13"/>
                  </a:lnTo>
                  <a:lnTo>
                    <a:pt x="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8601" y="4097338"/>
              <a:ext cx="41275" cy="30162"/>
            </a:xfrm>
            <a:custGeom>
              <a:avLst/>
              <a:gdLst>
                <a:gd name="T0" fmla="*/ 0 w 26"/>
                <a:gd name="T1" fmla="*/ 11 h 19"/>
                <a:gd name="T2" fmla="*/ 23 w 26"/>
                <a:gd name="T3" fmla="*/ 19 h 19"/>
                <a:gd name="T4" fmla="*/ 26 w 26"/>
                <a:gd name="T5" fmla="*/ 8 h 19"/>
                <a:gd name="T6" fmla="*/ 3 w 26"/>
                <a:gd name="T7" fmla="*/ 0 h 19"/>
                <a:gd name="T8" fmla="*/ 0 w 26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0" y="11"/>
                  </a:moveTo>
                  <a:lnTo>
                    <a:pt x="23" y="19"/>
                  </a:lnTo>
                  <a:lnTo>
                    <a:pt x="26" y="8"/>
                  </a:lnTo>
                  <a:lnTo>
                    <a:pt x="3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5901" y="4151313"/>
              <a:ext cx="41275" cy="25400"/>
            </a:xfrm>
            <a:custGeom>
              <a:avLst/>
              <a:gdLst>
                <a:gd name="T0" fmla="*/ 0 w 26"/>
                <a:gd name="T1" fmla="*/ 11 h 16"/>
                <a:gd name="T2" fmla="*/ 23 w 26"/>
                <a:gd name="T3" fmla="*/ 16 h 16"/>
                <a:gd name="T4" fmla="*/ 26 w 26"/>
                <a:gd name="T5" fmla="*/ 5 h 16"/>
                <a:gd name="T6" fmla="*/ 2 w 26"/>
                <a:gd name="T7" fmla="*/ 0 h 16"/>
                <a:gd name="T8" fmla="*/ 0 w 26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11"/>
                  </a:moveTo>
                  <a:lnTo>
                    <a:pt x="23" y="16"/>
                  </a:lnTo>
                  <a:lnTo>
                    <a:pt x="26" y="5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1138" y="4208463"/>
              <a:ext cx="38100" cy="17462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2726" y="4257675"/>
              <a:ext cx="41275" cy="25400"/>
            </a:xfrm>
            <a:custGeom>
              <a:avLst/>
              <a:gdLst>
                <a:gd name="T0" fmla="*/ 0 w 26"/>
                <a:gd name="T1" fmla="*/ 5 h 16"/>
                <a:gd name="T2" fmla="*/ 2 w 26"/>
                <a:gd name="T3" fmla="*/ 16 h 16"/>
                <a:gd name="T4" fmla="*/ 26 w 26"/>
                <a:gd name="T5" fmla="*/ 11 h 16"/>
                <a:gd name="T6" fmla="*/ 25 w 26"/>
                <a:gd name="T7" fmla="*/ 0 h 16"/>
                <a:gd name="T8" fmla="*/ 0 w 2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5"/>
                  </a:moveTo>
                  <a:lnTo>
                    <a:pt x="2" y="16"/>
                  </a:lnTo>
                  <a:lnTo>
                    <a:pt x="26" y="11"/>
                  </a:lnTo>
                  <a:lnTo>
                    <a:pt x="2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7013" y="4306888"/>
              <a:ext cx="42863" cy="30162"/>
            </a:xfrm>
            <a:custGeom>
              <a:avLst/>
              <a:gdLst>
                <a:gd name="T0" fmla="*/ 0 w 27"/>
                <a:gd name="T1" fmla="*/ 8 h 19"/>
                <a:gd name="T2" fmla="*/ 4 w 27"/>
                <a:gd name="T3" fmla="*/ 19 h 19"/>
                <a:gd name="T4" fmla="*/ 27 w 27"/>
                <a:gd name="T5" fmla="*/ 11 h 19"/>
                <a:gd name="T6" fmla="*/ 22 w 27"/>
                <a:gd name="T7" fmla="*/ 0 h 19"/>
                <a:gd name="T8" fmla="*/ 0 w 27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0" y="8"/>
                  </a:moveTo>
                  <a:lnTo>
                    <a:pt x="4" y="19"/>
                  </a:lnTo>
                  <a:lnTo>
                    <a:pt x="27" y="11"/>
                  </a:lnTo>
                  <a:lnTo>
                    <a:pt x="2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9238" y="4352925"/>
              <a:ext cx="41275" cy="36512"/>
            </a:xfrm>
            <a:custGeom>
              <a:avLst/>
              <a:gdLst>
                <a:gd name="T0" fmla="*/ 0 w 26"/>
                <a:gd name="T1" fmla="*/ 13 h 23"/>
                <a:gd name="T2" fmla="*/ 5 w 26"/>
                <a:gd name="T3" fmla="*/ 23 h 23"/>
                <a:gd name="T4" fmla="*/ 26 w 26"/>
                <a:gd name="T5" fmla="*/ 10 h 23"/>
                <a:gd name="T6" fmla="*/ 21 w 26"/>
                <a:gd name="T7" fmla="*/ 0 h 23"/>
                <a:gd name="T8" fmla="*/ 0 w 26"/>
                <a:gd name="T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0" y="13"/>
                  </a:moveTo>
                  <a:lnTo>
                    <a:pt x="5" y="23"/>
                  </a:lnTo>
                  <a:lnTo>
                    <a:pt x="26" y="10"/>
                  </a:lnTo>
                  <a:lnTo>
                    <a:pt x="21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20988" y="4394200"/>
              <a:ext cx="41275" cy="41275"/>
            </a:xfrm>
            <a:custGeom>
              <a:avLst/>
              <a:gdLst>
                <a:gd name="T0" fmla="*/ 0 w 26"/>
                <a:gd name="T1" fmla="*/ 16 h 26"/>
                <a:gd name="T2" fmla="*/ 6 w 26"/>
                <a:gd name="T3" fmla="*/ 26 h 26"/>
                <a:gd name="T4" fmla="*/ 26 w 26"/>
                <a:gd name="T5" fmla="*/ 10 h 26"/>
                <a:gd name="T6" fmla="*/ 18 w 26"/>
                <a:gd name="T7" fmla="*/ 0 h 26"/>
                <a:gd name="T8" fmla="*/ 0 w 26"/>
                <a:gd name="T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16"/>
                  </a:moveTo>
                  <a:lnTo>
                    <a:pt x="6" y="26"/>
                  </a:lnTo>
                  <a:lnTo>
                    <a:pt x="26" y="10"/>
                  </a:lnTo>
                  <a:lnTo>
                    <a:pt x="1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9088" y="4432300"/>
              <a:ext cx="39688" cy="41275"/>
            </a:xfrm>
            <a:custGeom>
              <a:avLst/>
              <a:gdLst>
                <a:gd name="T0" fmla="*/ 0 w 25"/>
                <a:gd name="T1" fmla="*/ 18 h 26"/>
                <a:gd name="T2" fmla="*/ 8 w 25"/>
                <a:gd name="T3" fmla="*/ 26 h 26"/>
                <a:gd name="T4" fmla="*/ 25 w 25"/>
                <a:gd name="T5" fmla="*/ 7 h 26"/>
                <a:gd name="T6" fmla="*/ 15 w 25"/>
                <a:gd name="T7" fmla="*/ 0 h 26"/>
                <a:gd name="T8" fmla="*/ 0 w 25"/>
                <a:gd name="T9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0" y="18"/>
                  </a:moveTo>
                  <a:lnTo>
                    <a:pt x="8" y="26"/>
                  </a:lnTo>
                  <a:lnTo>
                    <a:pt x="25" y="7"/>
                  </a:lnTo>
                  <a:lnTo>
                    <a:pt x="1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3538" y="4460875"/>
              <a:ext cx="36513" cy="44450"/>
            </a:xfrm>
            <a:custGeom>
              <a:avLst/>
              <a:gdLst>
                <a:gd name="T0" fmla="*/ 0 w 23"/>
                <a:gd name="T1" fmla="*/ 22 h 28"/>
                <a:gd name="T2" fmla="*/ 11 w 23"/>
                <a:gd name="T3" fmla="*/ 28 h 28"/>
                <a:gd name="T4" fmla="*/ 23 w 23"/>
                <a:gd name="T5" fmla="*/ 7 h 28"/>
                <a:gd name="T6" fmla="*/ 13 w 23"/>
                <a:gd name="T7" fmla="*/ 0 h 28"/>
                <a:gd name="T8" fmla="*/ 0 w 23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0" y="22"/>
                  </a:moveTo>
                  <a:lnTo>
                    <a:pt x="11" y="28"/>
                  </a:lnTo>
                  <a:lnTo>
                    <a:pt x="23" y="7"/>
                  </a:lnTo>
                  <a:lnTo>
                    <a:pt x="13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4338" y="4484688"/>
              <a:ext cx="31750" cy="44450"/>
            </a:xfrm>
            <a:custGeom>
              <a:avLst/>
              <a:gdLst>
                <a:gd name="T0" fmla="*/ 0 w 20"/>
                <a:gd name="T1" fmla="*/ 23 h 28"/>
                <a:gd name="T2" fmla="*/ 12 w 20"/>
                <a:gd name="T3" fmla="*/ 28 h 28"/>
                <a:gd name="T4" fmla="*/ 20 w 20"/>
                <a:gd name="T5" fmla="*/ 5 h 28"/>
                <a:gd name="T6" fmla="*/ 9 w 20"/>
                <a:gd name="T7" fmla="*/ 0 h 28"/>
                <a:gd name="T8" fmla="*/ 0 w 20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8">
                  <a:moveTo>
                    <a:pt x="0" y="23"/>
                  </a:moveTo>
                  <a:lnTo>
                    <a:pt x="12" y="28"/>
                  </a:lnTo>
                  <a:lnTo>
                    <a:pt x="20" y="5"/>
                  </a:lnTo>
                  <a:lnTo>
                    <a:pt x="9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9901" y="4500563"/>
              <a:ext cx="25400" cy="41275"/>
            </a:xfrm>
            <a:custGeom>
              <a:avLst/>
              <a:gdLst>
                <a:gd name="T0" fmla="*/ 0 w 16"/>
                <a:gd name="T1" fmla="*/ 24 h 26"/>
                <a:gd name="T2" fmla="*/ 11 w 16"/>
                <a:gd name="T3" fmla="*/ 26 h 26"/>
                <a:gd name="T4" fmla="*/ 16 w 16"/>
                <a:gd name="T5" fmla="*/ 1 h 26"/>
                <a:gd name="T6" fmla="*/ 3 w 16"/>
                <a:gd name="T7" fmla="*/ 0 h 26"/>
                <a:gd name="T8" fmla="*/ 0 w 16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0" y="24"/>
                  </a:moveTo>
                  <a:lnTo>
                    <a:pt x="11" y="26"/>
                  </a:lnTo>
                  <a:lnTo>
                    <a:pt x="16" y="1"/>
                  </a:lnTo>
                  <a:lnTo>
                    <a:pt x="3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65463" y="4508500"/>
              <a:ext cx="19050" cy="38100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4676" y="4500563"/>
              <a:ext cx="26988" cy="42862"/>
            </a:xfrm>
            <a:custGeom>
              <a:avLst/>
              <a:gdLst>
                <a:gd name="T0" fmla="*/ 0 w 17"/>
                <a:gd name="T1" fmla="*/ 3 h 27"/>
                <a:gd name="T2" fmla="*/ 5 w 17"/>
                <a:gd name="T3" fmla="*/ 27 h 27"/>
                <a:gd name="T4" fmla="*/ 17 w 17"/>
                <a:gd name="T5" fmla="*/ 24 h 27"/>
                <a:gd name="T6" fmla="*/ 12 w 17"/>
                <a:gd name="T7" fmla="*/ 0 h 27"/>
                <a:gd name="T8" fmla="*/ 0 w 17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0" y="3"/>
                  </a:moveTo>
                  <a:lnTo>
                    <a:pt x="5" y="27"/>
                  </a:lnTo>
                  <a:lnTo>
                    <a:pt x="17" y="24"/>
                  </a:lnTo>
                  <a:lnTo>
                    <a:pt x="1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3888" y="4487863"/>
              <a:ext cx="31750" cy="42862"/>
            </a:xfrm>
            <a:custGeom>
              <a:avLst/>
              <a:gdLst>
                <a:gd name="T0" fmla="*/ 0 w 20"/>
                <a:gd name="T1" fmla="*/ 3 h 27"/>
                <a:gd name="T2" fmla="*/ 9 w 20"/>
                <a:gd name="T3" fmla="*/ 27 h 27"/>
                <a:gd name="T4" fmla="*/ 20 w 20"/>
                <a:gd name="T5" fmla="*/ 22 h 27"/>
                <a:gd name="T6" fmla="*/ 12 w 20"/>
                <a:gd name="T7" fmla="*/ 0 h 27"/>
                <a:gd name="T8" fmla="*/ 0 w 20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0" y="3"/>
                  </a:moveTo>
                  <a:lnTo>
                    <a:pt x="9" y="27"/>
                  </a:lnTo>
                  <a:lnTo>
                    <a:pt x="20" y="22"/>
                  </a:lnTo>
                  <a:lnTo>
                    <a:pt x="1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1513" y="4464050"/>
              <a:ext cx="34925" cy="44450"/>
            </a:xfrm>
            <a:custGeom>
              <a:avLst/>
              <a:gdLst>
                <a:gd name="T0" fmla="*/ 0 w 22"/>
                <a:gd name="T1" fmla="*/ 6 h 28"/>
                <a:gd name="T2" fmla="*/ 11 w 22"/>
                <a:gd name="T3" fmla="*/ 28 h 28"/>
                <a:gd name="T4" fmla="*/ 22 w 22"/>
                <a:gd name="T5" fmla="*/ 21 h 28"/>
                <a:gd name="T6" fmla="*/ 9 w 22"/>
                <a:gd name="T7" fmla="*/ 0 h 28"/>
                <a:gd name="T8" fmla="*/ 0 w 22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">
                  <a:moveTo>
                    <a:pt x="0" y="6"/>
                  </a:moveTo>
                  <a:lnTo>
                    <a:pt x="11" y="28"/>
                  </a:lnTo>
                  <a:lnTo>
                    <a:pt x="22" y="21"/>
                  </a:lnTo>
                  <a:lnTo>
                    <a:pt x="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2788" y="4435475"/>
              <a:ext cx="41275" cy="41275"/>
            </a:xfrm>
            <a:custGeom>
              <a:avLst/>
              <a:gdLst>
                <a:gd name="T0" fmla="*/ 0 w 26"/>
                <a:gd name="T1" fmla="*/ 8 h 26"/>
                <a:gd name="T2" fmla="*/ 16 w 26"/>
                <a:gd name="T3" fmla="*/ 26 h 26"/>
                <a:gd name="T4" fmla="*/ 26 w 26"/>
                <a:gd name="T5" fmla="*/ 18 h 26"/>
                <a:gd name="T6" fmla="*/ 10 w 26"/>
                <a:gd name="T7" fmla="*/ 0 h 26"/>
                <a:gd name="T8" fmla="*/ 0 w 26"/>
                <a:gd name="T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8"/>
                  </a:moveTo>
                  <a:lnTo>
                    <a:pt x="16" y="26"/>
                  </a:lnTo>
                  <a:lnTo>
                    <a:pt x="26" y="18"/>
                  </a:lnTo>
                  <a:lnTo>
                    <a:pt x="1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9301" y="4398963"/>
              <a:ext cx="42863" cy="39687"/>
            </a:xfrm>
            <a:custGeom>
              <a:avLst/>
              <a:gdLst>
                <a:gd name="T0" fmla="*/ 0 w 27"/>
                <a:gd name="T1" fmla="*/ 8 h 25"/>
                <a:gd name="T2" fmla="*/ 19 w 27"/>
                <a:gd name="T3" fmla="*/ 25 h 25"/>
                <a:gd name="T4" fmla="*/ 27 w 27"/>
                <a:gd name="T5" fmla="*/ 15 h 25"/>
                <a:gd name="T6" fmla="*/ 8 w 27"/>
                <a:gd name="T7" fmla="*/ 0 h 25"/>
                <a:gd name="T8" fmla="*/ 0 w 27"/>
                <a:gd name="T9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5">
                  <a:moveTo>
                    <a:pt x="0" y="8"/>
                  </a:moveTo>
                  <a:lnTo>
                    <a:pt x="19" y="25"/>
                  </a:lnTo>
                  <a:lnTo>
                    <a:pt x="27" y="15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19463" y="4357688"/>
              <a:ext cx="44450" cy="36512"/>
            </a:xfrm>
            <a:custGeom>
              <a:avLst/>
              <a:gdLst>
                <a:gd name="T0" fmla="*/ 0 w 28"/>
                <a:gd name="T1" fmla="*/ 10 h 23"/>
                <a:gd name="T2" fmla="*/ 21 w 28"/>
                <a:gd name="T3" fmla="*/ 23 h 23"/>
                <a:gd name="T4" fmla="*/ 28 w 28"/>
                <a:gd name="T5" fmla="*/ 12 h 23"/>
                <a:gd name="T6" fmla="*/ 7 w 28"/>
                <a:gd name="T7" fmla="*/ 0 h 23"/>
                <a:gd name="T8" fmla="*/ 0 w 2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3">
                  <a:moveTo>
                    <a:pt x="0" y="10"/>
                  </a:moveTo>
                  <a:lnTo>
                    <a:pt x="21" y="23"/>
                  </a:lnTo>
                  <a:lnTo>
                    <a:pt x="28" y="1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3276" y="4311650"/>
              <a:ext cx="42863" cy="30162"/>
            </a:xfrm>
            <a:custGeom>
              <a:avLst/>
              <a:gdLst>
                <a:gd name="T0" fmla="*/ 0 w 27"/>
                <a:gd name="T1" fmla="*/ 11 h 19"/>
                <a:gd name="T2" fmla="*/ 23 w 27"/>
                <a:gd name="T3" fmla="*/ 19 h 19"/>
                <a:gd name="T4" fmla="*/ 27 w 27"/>
                <a:gd name="T5" fmla="*/ 8 h 19"/>
                <a:gd name="T6" fmla="*/ 5 w 27"/>
                <a:gd name="T7" fmla="*/ 0 h 19"/>
                <a:gd name="T8" fmla="*/ 0 w 27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0" y="11"/>
                  </a:moveTo>
                  <a:lnTo>
                    <a:pt x="23" y="19"/>
                  </a:lnTo>
                  <a:lnTo>
                    <a:pt x="27" y="8"/>
                  </a:lnTo>
                  <a:lnTo>
                    <a:pt x="5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9151" y="4262438"/>
              <a:ext cx="41275" cy="25400"/>
            </a:xfrm>
            <a:custGeom>
              <a:avLst/>
              <a:gdLst>
                <a:gd name="T0" fmla="*/ 0 w 26"/>
                <a:gd name="T1" fmla="*/ 11 h 16"/>
                <a:gd name="T2" fmla="*/ 24 w 26"/>
                <a:gd name="T3" fmla="*/ 16 h 16"/>
                <a:gd name="T4" fmla="*/ 26 w 26"/>
                <a:gd name="T5" fmla="*/ 5 h 16"/>
                <a:gd name="T6" fmla="*/ 1 w 26"/>
                <a:gd name="T7" fmla="*/ 0 h 16"/>
                <a:gd name="T8" fmla="*/ 0 w 26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11"/>
                  </a:moveTo>
                  <a:lnTo>
                    <a:pt x="24" y="16"/>
                  </a:lnTo>
                  <a:lnTo>
                    <a:pt x="26" y="5"/>
                  </a:lnTo>
                  <a:lnTo>
                    <a:pt x="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3913" y="4213225"/>
              <a:ext cx="41275" cy="17462"/>
            </a:xfrm>
            <a:prstGeom prst="rect">
              <a:avLst/>
            </a:pr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9151" y="4156075"/>
              <a:ext cx="41275" cy="25400"/>
            </a:xfrm>
            <a:custGeom>
              <a:avLst/>
              <a:gdLst>
                <a:gd name="T0" fmla="*/ 0 w 26"/>
                <a:gd name="T1" fmla="*/ 3 h 16"/>
                <a:gd name="T2" fmla="*/ 3 w 26"/>
                <a:gd name="T3" fmla="*/ 16 h 16"/>
                <a:gd name="T4" fmla="*/ 26 w 26"/>
                <a:gd name="T5" fmla="*/ 12 h 16"/>
                <a:gd name="T6" fmla="*/ 24 w 26"/>
                <a:gd name="T7" fmla="*/ 0 h 16"/>
                <a:gd name="T8" fmla="*/ 0 w 2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3"/>
                  </a:moveTo>
                  <a:lnTo>
                    <a:pt x="3" y="16"/>
                  </a:lnTo>
                  <a:lnTo>
                    <a:pt x="26" y="12"/>
                  </a:lnTo>
                  <a:lnTo>
                    <a:pt x="2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4863" y="4102100"/>
              <a:ext cx="44450" cy="31750"/>
            </a:xfrm>
            <a:custGeom>
              <a:avLst/>
              <a:gdLst>
                <a:gd name="T0" fmla="*/ 0 w 28"/>
                <a:gd name="T1" fmla="*/ 8 h 20"/>
                <a:gd name="T2" fmla="*/ 4 w 28"/>
                <a:gd name="T3" fmla="*/ 20 h 20"/>
                <a:gd name="T4" fmla="*/ 28 w 28"/>
                <a:gd name="T5" fmla="*/ 11 h 20"/>
                <a:gd name="T6" fmla="*/ 23 w 28"/>
                <a:gd name="T7" fmla="*/ 0 h 20"/>
                <a:gd name="T8" fmla="*/ 0 w 28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0">
                  <a:moveTo>
                    <a:pt x="0" y="8"/>
                  </a:moveTo>
                  <a:lnTo>
                    <a:pt x="4" y="20"/>
                  </a:lnTo>
                  <a:lnTo>
                    <a:pt x="28" y="11"/>
                  </a:lnTo>
                  <a:lnTo>
                    <a:pt x="23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22638" y="4049713"/>
              <a:ext cx="42863" cy="36512"/>
            </a:xfrm>
            <a:custGeom>
              <a:avLst/>
              <a:gdLst>
                <a:gd name="T0" fmla="*/ 0 w 27"/>
                <a:gd name="T1" fmla="*/ 13 h 23"/>
                <a:gd name="T2" fmla="*/ 6 w 27"/>
                <a:gd name="T3" fmla="*/ 23 h 23"/>
                <a:gd name="T4" fmla="*/ 27 w 27"/>
                <a:gd name="T5" fmla="*/ 10 h 23"/>
                <a:gd name="T6" fmla="*/ 21 w 27"/>
                <a:gd name="T7" fmla="*/ 0 h 23"/>
                <a:gd name="T8" fmla="*/ 0 w 27"/>
                <a:gd name="T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3">
                  <a:moveTo>
                    <a:pt x="0" y="13"/>
                  </a:moveTo>
                  <a:lnTo>
                    <a:pt x="6" y="23"/>
                  </a:lnTo>
                  <a:lnTo>
                    <a:pt x="27" y="10"/>
                  </a:lnTo>
                  <a:lnTo>
                    <a:pt x="21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94063" y="4003675"/>
              <a:ext cx="41275" cy="41275"/>
            </a:xfrm>
            <a:custGeom>
              <a:avLst/>
              <a:gdLst>
                <a:gd name="T0" fmla="*/ 0 w 26"/>
                <a:gd name="T1" fmla="*/ 16 h 26"/>
                <a:gd name="T2" fmla="*/ 6 w 26"/>
                <a:gd name="T3" fmla="*/ 26 h 26"/>
                <a:gd name="T4" fmla="*/ 26 w 26"/>
                <a:gd name="T5" fmla="*/ 10 h 26"/>
                <a:gd name="T6" fmla="*/ 18 w 26"/>
                <a:gd name="T7" fmla="*/ 0 h 26"/>
                <a:gd name="T8" fmla="*/ 0 w 26"/>
                <a:gd name="T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16"/>
                  </a:moveTo>
                  <a:lnTo>
                    <a:pt x="6" y="26"/>
                  </a:lnTo>
                  <a:lnTo>
                    <a:pt x="26" y="10"/>
                  </a:lnTo>
                  <a:lnTo>
                    <a:pt x="1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7551" y="3965575"/>
              <a:ext cx="38100" cy="41275"/>
            </a:xfrm>
            <a:custGeom>
              <a:avLst/>
              <a:gdLst>
                <a:gd name="T0" fmla="*/ 0 w 24"/>
                <a:gd name="T1" fmla="*/ 19 h 26"/>
                <a:gd name="T2" fmla="*/ 8 w 24"/>
                <a:gd name="T3" fmla="*/ 26 h 26"/>
                <a:gd name="T4" fmla="*/ 24 w 24"/>
                <a:gd name="T5" fmla="*/ 8 h 26"/>
                <a:gd name="T6" fmla="*/ 15 w 24"/>
                <a:gd name="T7" fmla="*/ 0 h 26"/>
                <a:gd name="T8" fmla="*/ 0 w 24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0" y="19"/>
                  </a:moveTo>
                  <a:lnTo>
                    <a:pt x="8" y="26"/>
                  </a:lnTo>
                  <a:lnTo>
                    <a:pt x="24" y="8"/>
                  </a:lnTo>
                  <a:lnTo>
                    <a:pt x="1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6276" y="3933825"/>
              <a:ext cx="33338" cy="44450"/>
            </a:xfrm>
            <a:custGeom>
              <a:avLst/>
              <a:gdLst>
                <a:gd name="T0" fmla="*/ 0 w 21"/>
                <a:gd name="T1" fmla="*/ 21 h 28"/>
                <a:gd name="T2" fmla="*/ 10 w 21"/>
                <a:gd name="T3" fmla="*/ 28 h 28"/>
                <a:gd name="T4" fmla="*/ 21 w 21"/>
                <a:gd name="T5" fmla="*/ 5 h 28"/>
                <a:gd name="T6" fmla="*/ 11 w 21"/>
                <a:gd name="T7" fmla="*/ 0 h 28"/>
                <a:gd name="T8" fmla="*/ 0 w 21"/>
                <a:gd name="T9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0" y="21"/>
                  </a:moveTo>
                  <a:lnTo>
                    <a:pt x="10" y="28"/>
                  </a:lnTo>
                  <a:lnTo>
                    <a:pt x="21" y="5"/>
                  </a:lnTo>
                  <a:lnTo>
                    <a:pt x="11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0238" y="3910013"/>
              <a:ext cx="30163" cy="44450"/>
            </a:xfrm>
            <a:custGeom>
              <a:avLst/>
              <a:gdLst>
                <a:gd name="T0" fmla="*/ 0 w 19"/>
                <a:gd name="T1" fmla="*/ 23 h 28"/>
                <a:gd name="T2" fmla="*/ 11 w 19"/>
                <a:gd name="T3" fmla="*/ 28 h 28"/>
                <a:gd name="T4" fmla="*/ 19 w 19"/>
                <a:gd name="T5" fmla="*/ 4 h 28"/>
                <a:gd name="T6" fmla="*/ 8 w 19"/>
                <a:gd name="T7" fmla="*/ 0 h 28"/>
                <a:gd name="T8" fmla="*/ 0 w 19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0" y="23"/>
                  </a:moveTo>
                  <a:lnTo>
                    <a:pt x="11" y="28"/>
                  </a:lnTo>
                  <a:lnTo>
                    <a:pt x="19" y="4"/>
                  </a:lnTo>
                  <a:lnTo>
                    <a:pt x="8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21026" y="3897313"/>
              <a:ext cx="25400" cy="41275"/>
            </a:xfrm>
            <a:custGeom>
              <a:avLst/>
              <a:gdLst>
                <a:gd name="T0" fmla="*/ 0 w 16"/>
                <a:gd name="T1" fmla="*/ 25 h 26"/>
                <a:gd name="T2" fmla="*/ 11 w 16"/>
                <a:gd name="T3" fmla="*/ 26 h 26"/>
                <a:gd name="T4" fmla="*/ 16 w 16"/>
                <a:gd name="T5" fmla="*/ 2 h 26"/>
                <a:gd name="T6" fmla="*/ 5 w 16"/>
                <a:gd name="T7" fmla="*/ 0 h 26"/>
                <a:gd name="T8" fmla="*/ 0 w 16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0" y="25"/>
                  </a:moveTo>
                  <a:lnTo>
                    <a:pt x="11" y="26"/>
                  </a:lnTo>
                  <a:lnTo>
                    <a:pt x="16" y="2"/>
                  </a:lnTo>
                  <a:lnTo>
                    <a:pt x="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4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49576" y="3983038"/>
              <a:ext cx="261938" cy="465137"/>
            </a:xfrm>
            <a:custGeom>
              <a:avLst/>
              <a:gdLst>
                <a:gd name="T0" fmla="*/ 77 w 101"/>
                <a:gd name="T1" fmla="*/ 115 h 180"/>
                <a:gd name="T2" fmla="*/ 57 w 101"/>
                <a:gd name="T3" fmla="*/ 128 h 180"/>
                <a:gd name="T4" fmla="*/ 56 w 101"/>
                <a:gd name="T5" fmla="*/ 88 h 180"/>
                <a:gd name="T6" fmla="*/ 58 w 101"/>
                <a:gd name="T7" fmla="*/ 88 h 180"/>
                <a:gd name="T8" fmla="*/ 77 w 101"/>
                <a:gd name="T9" fmla="*/ 115 h 180"/>
                <a:gd name="T10" fmla="*/ 32 w 101"/>
                <a:gd name="T11" fmla="*/ 56 h 180"/>
                <a:gd name="T12" fmla="*/ 44 w 101"/>
                <a:gd name="T13" fmla="*/ 48 h 180"/>
                <a:gd name="T14" fmla="*/ 44 w 101"/>
                <a:gd name="T15" fmla="*/ 75 h 180"/>
                <a:gd name="T16" fmla="*/ 32 w 101"/>
                <a:gd name="T17" fmla="*/ 56 h 180"/>
                <a:gd name="T18" fmla="*/ 86 w 101"/>
                <a:gd name="T19" fmla="*/ 79 h 180"/>
                <a:gd name="T20" fmla="*/ 56 w 101"/>
                <a:gd name="T21" fmla="*/ 75 h 180"/>
                <a:gd name="T22" fmla="*/ 56 w 101"/>
                <a:gd name="T23" fmla="*/ 69 h 180"/>
                <a:gd name="T24" fmla="*/ 57 w 101"/>
                <a:gd name="T25" fmla="*/ 50 h 180"/>
                <a:gd name="T26" fmla="*/ 81 w 101"/>
                <a:gd name="T27" fmla="*/ 64 h 180"/>
                <a:gd name="T28" fmla="*/ 92 w 101"/>
                <a:gd name="T29" fmla="*/ 43 h 180"/>
                <a:gd name="T30" fmla="*/ 60 w 101"/>
                <a:gd name="T31" fmla="*/ 31 h 180"/>
                <a:gd name="T32" fmla="*/ 66 w 101"/>
                <a:gd name="T33" fmla="*/ 2 h 180"/>
                <a:gd name="T34" fmla="*/ 45 w 101"/>
                <a:gd name="T35" fmla="*/ 1 h 180"/>
                <a:gd name="T36" fmla="*/ 45 w 101"/>
                <a:gd name="T37" fmla="*/ 31 h 180"/>
                <a:gd name="T38" fmla="*/ 15 w 101"/>
                <a:gd name="T39" fmla="*/ 44 h 180"/>
                <a:gd name="T40" fmla="*/ 15 w 101"/>
                <a:gd name="T41" fmla="*/ 87 h 180"/>
                <a:gd name="T42" fmla="*/ 43 w 101"/>
                <a:gd name="T43" fmla="*/ 90 h 180"/>
                <a:gd name="T44" fmla="*/ 43 w 101"/>
                <a:gd name="T45" fmla="*/ 120 h 180"/>
                <a:gd name="T46" fmla="*/ 44 w 101"/>
                <a:gd name="T47" fmla="*/ 129 h 180"/>
                <a:gd name="T48" fmla="*/ 15 w 101"/>
                <a:gd name="T49" fmla="*/ 107 h 180"/>
                <a:gd name="T50" fmla="*/ 2 w 101"/>
                <a:gd name="T51" fmla="*/ 119 h 180"/>
                <a:gd name="T52" fmla="*/ 44 w 101"/>
                <a:gd name="T53" fmla="*/ 148 h 180"/>
                <a:gd name="T54" fmla="*/ 45 w 101"/>
                <a:gd name="T55" fmla="*/ 179 h 180"/>
                <a:gd name="T56" fmla="*/ 64 w 101"/>
                <a:gd name="T57" fmla="*/ 180 h 180"/>
                <a:gd name="T58" fmla="*/ 61 w 101"/>
                <a:gd name="T59" fmla="*/ 163 h 180"/>
                <a:gd name="T60" fmla="*/ 59 w 101"/>
                <a:gd name="T61" fmla="*/ 147 h 180"/>
                <a:gd name="T62" fmla="*/ 96 w 101"/>
                <a:gd name="T63" fmla="*/ 120 h 180"/>
                <a:gd name="T64" fmla="*/ 86 w 101"/>
                <a:gd name="T65" fmla="*/ 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" h="180">
                  <a:moveTo>
                    <a:pt x="77" y="115"/>
                  </a:moveTo>
                  <a:cubicBezTo>
                    <a:pt x="73" y="122"/>
                    <a:pt x="66" y="127"/>
                    <a:pt x="57" y="128"/>
                  </a:cubicBezTo>
                  <a:cubicBezTo>
                    <a:pt x="56" y="115"/>
                    <a:pt x="56" y="101"/>
                    <a:pt x="56" y="88"/>
                  </a:cubicBezTo>
                  <a:cubicBezTo>
                    <a:pt x="56" y="88"/>
                    <a:pt x="57" y="88"/>
                    <a:pt x="58" y="88"/>
                  </a:cubicBezTo>
                  <a:cubicBezTo>
                    <a:pt x="74" y="87"/>
                    <a:pt x="83" y="103"/>
                    <a:pt x="77" y="115"/>
                  </a:cubicBezTo>
                  <a:close/>
                  <a:moveTo>
                    <a:pt x="32" y="56"/>
                  </a:moveTo>
                  <a:cubicBezTo>
                    <a:pt x="35" y="50"/>
                    <a:pt x="40" y="48"/>
                    <a:pt x="44" y="48"/>
                  </a:cubicBezTo>
                  <a:cubicBezTo>
                    <a:pt x="44" y="57"/>
                    <a:pt x="44" y="66"/>
                    <a:pt x="44" y="75"/>
                  </a:cubicBezTo>
                  <a:cubicBezTo>
                    <a:pt x="31" y="74"/>
                    <a:pt x="25" y="66"/>
                    <a:pt x="32" y="56"/>
                  </a:cubicBezTo>
                  <a:moveTo>
                    <a:pt x="86" y="79"/>
                  </a:moveTo>
                  <a:cubicBezTo>
                    <a:pt x="76" y="74"/>
                    <a:pt x="66" y="75"/>
                    <a:pt x="56" y="75"/>
                  </a:cubicBezTo>
                  <a:cubicBezTo>
                    <a:pt x="56" y="73"/>
                    <a:pt x="56" y="71"/>
                    <a:pt x="56" y="69"/>
                  </a:cubicBezTo>
                  <a:cubicBezTo>
                    <a:pt x="57" y="63"/>
                    <a:pt x="57" y="56"/>
                    <a:pt x="57" y="50"/>
                  </a:cubicBezTo>
                  <a:cubicBezTo>
                    <a:pt x="66" y="53"/>
                    <a:pt x="75" y="60"/>
                    <a:pt x="81" y="64"/>
                  </a:cubicBezTo>
                  <a:cubicBezTo>
                    <a:pt x="78" y="62"/>
                    <a:pt x="91" y="45"/>
                    <a:pt x="92" y="43"/>
                  </a:cubicBezTo>
                  <a:cubicBezTo>
                    <a:pt x="85" y="36"/>
                    <a:pt x="73" y="32"/>
                    <a:pt x="60" y="31"/>
                  </a:cubicBezTo>
                  <a:cubicBezTo>
                    <a:pt x="61" y="21"/>
                    <a:pt x="63" y="11"/>
                    <a:pt x="66" y="2"/>
                  </a:cubicBezTo>
                  <a:cubicBezTo>
                    <a:pt x="60" y="0"/>
                    <a:pt x="52" y="1"/>
                    <a:pt x="45" y="1"/>
                  </a:cubicBezTo>
                  <a:cubicBezTo>
                    <a:pt x="45" y="11"/>
                    <a:pt x="45" y="21"/>
                    <a:pt x="45" y="31"/>
                  </a:cubicBezTo>
                  <a:cubicBezTo>
                    <a:pt x="32" y="32"/>
                    <a:pt x="21" y="36"/>
                    <a:pt x="15" y="44"/>
                  </a:cubicBezTo>
                  <a:cubicBezTo>
                    <a:pt x="5" y="55"/>
                    <a:pt x="0" y="77"/>
                    <a:pt x="15" y="87"/>
                  </a:cubicBezTo>
                  <a:cubicBezTo>
                    <a:pt x="24" y="93"/>
                    <a:pt x="34" y="91"/>
                    <a:pt x="43" y="90"/>
                  </a:cubicBezTo>
                  <a:cubicBezTo>
                    <a:pt x="43" y="100"/>
                    <a:pt x="43" y="110"/>
                    <a:pt x="43" y="120"/>
                  </a:cubicBezTo>
                  <a:cubicBezTo>
                    <a:pt x="44" y="123"/>
                    <a:pt x="44" y="126"/>
                    <a:pt x="44" y="129"/>
                  </a:cubicBezTo>
                  <a:cubicBezTo>
                    <a:pt x="29" y="127"/>
                    <a:pt x="15" y="120"/>
                    <a:pt x="15" y="107"/>
                  </a:cubicBezTo>
                  <a:cubicBezTo>
                    <a:pt x="11" y="111"/>
                    <a:pt x="5" y="115"/>
                    <a:pt x="2" y="119"/>
                  </a:cubicBezTo>
                  <a:cubicBezTo>
                    <a:pt x="12" y="132"/>
                    <a:pt x="25" y="147"/>
                    <a:pt x="44" y="148"/>
                  </a:cubicBezTo>
                  <a:cubicBezTo>
                    <a:pt x="44" y="158"/>
                    <a:pt x="45" y="169"/>
                    <a:pt x="45" y="179"/>
                  </a:cubicBezTo>
                  <a:cubicBezTo>
                    <a:pt x="50" y="177"/>
                    <a:pt x="60" y="177"/>
                    <a:pt x="64" y="180"/>
                  </a:cubicBezTo>
                  <a:cubicBezTo>
                    <a:pt x="64" y="174"/>
                    <a:pt x="62" y="168"/>
                    <a:pt x="61" y="163"/>
                  </a:cubicBezTo>
                  <a:cubicBezTo>
                    <a:pt x="60" y="158"/>
                    <a:pt x="60" y="152"/>
                    <a:pt x="59" y="147"/>
                  </a:cubicBezTo>
                  <a:cubicBezTo>
                    <a:pt x="75" y="143"/>
                    <a:pt x="91" y="133"/>
                    <a:pt x="96" y="120"/>
                  </a:cubicBezTo>
                  <a:cubicBezTo>
                    <a:pt x="100" y="107"/>
                    <a:pt x="101" y="87"/>
                    <a:pt x="86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4951" y="952500"/>
              <a:ext cx="123825" cy="82550"/>
            </a:xfrm>
            <a:custGeom>
              <a:avLst/>
              <a:gdLst>
                <a:gd name="T0" fmla="*/ 0 w 78"/>
                <a:gd name="T1" fmla="*/ 10 h 52"/>
                <a:gd name="T2" fmla="*/ 3 w 78"/>
                <a:gd name="T3" fmla="*/ 49 h 52"/>
                <a:gd name="T4" fmla="*/ 71 w 78"/>
                <a:gd name="T5" fmla="*/ 52 h 52"/>
                <a:gd name="T6" fmla="*/ 78 w 78"/>
                <a:gd name="T7" fmla="*/ 0 h 52"/>
                <a:gd name="T8" fmla="*/ 0 w 78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2">
                  <a:moveTo>
                    <a:pt x="0" y="10"/>
                  </a:moveTo>
                  <a:lnTo>
                    <a:pt x="3" y="49"/>
                  </a:lnTo>
                  <a:lnTo>
                    <a:pt x="71" y="52"/>
                  </a:lnTo>
                  <a:lnTo>
                    <a:pt x="7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1801" y="947738"/>
              <a:ext cx="128588" cy="93662"/>
            </a:xfrm>
            <a:custGeom>
              <a:avLst/>
              <a:gdLst>
                <a:gd name="T0" fmla="*/ 3 w 81"/>
                <a:gd name="T1" fmla="*/ 7 h 59"/>
                <a:gd name="T2" fmla="*/ 0 w 81"/>
                <a:gd name="T3" fmla="*/ 49 h 59"/>
                <a:gd name="T4" fmla="*/ 58 w 81"/>
                <a:gd name="T5" fmla="*/ 59 h 59"/>
                <a:gd name="T6" fmla="*/ 81 w 81"/>
                <a:gd name="T7" fmla="*/ 0 h 59"/>
                <a:gd name="T8" fmla="*/ 3 w 81"/>
                <a:gd name="T9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9">
                  <a:moveTo>
                    <a:pt x="3" y="7"/>
                  </a:moveTo>
                  <a:lnTo>
                    <a:pt x="0" y="49"/>
                  </a:lnTo>
                  <a:lnTo>
                    <a:pt x="58" y="59"/>
                  </a:lnTo>
                  <a:lnTo>
                    <a:pt x="81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5588" y="1119188"/>
              <a:ext cx="103188" cy="87312"/>
            </a:xfrm>
            <a:custGeom>
              <a:avLst/>
              <a:gdLst>
                <a:gd name="T0" fmla="*/ 0 w 65"/>
                <a:gd name="T1" fmla="*/ 3 h 55"/>
                <a:gd name="T2" fmla="*/ 3 w 65"/>
                <a:gd name="T3" fmla="*/ 55 h 55"/>
                <a:gd name="T4" fmla="*/ 58 w 65"/>
                <a:gd name="T5" fmla="*/ 55 h 55"/>
                <a:gd name="T6" fmla="*/ 65 w 65"/>
                <a:gd name="T7" fmla="*/ 0 h 55"/>
                <a:gd name="T8" fmla="*/ 0 w 65"/>
                <a:gd name="T9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5">
                  <a:moveTo>
                    <a:pt x="0" y="3"/>
                  </a:moveTo>
                  <a:lnTo>
                    <a:pt x="3" y="55"/>
                  </a:lnTo>
                  <a:lnTo>
                    <a:pt x="58" y="55"/>
                  </a:lnTo>
                  <a:lnTo>
                    <a:pt x="6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5926" y="1123950"/>
              <a:ext cx="103188" cy="87312"/>
            </a:xfrm>
            <a:custGeom>
              <a:avLst/>
              <a:gdLst>
                <a:gd name="T0" fmla="*/ 3 w 65"/>
                <a:gd name="T1" fmla="*/ 3 h 55"/>
                <a:gd name="T2" fmla="*/ 0 w 65"/>
                <a:gd name="T3" fmla="*/ 49 h 55"/>
                <a:gd name="T4" fmla="*/ 55 w 65"/>
                <a:gd name="T5" fmla="*/ 55 h 55"/>
                <a:gd name="T6" fmla="*/ 65 w 65"/>
                <a:gd name="T7" fmla="*/ 0 h 55"/>
                <a:gd name="T8" fmla="*/ 3 w 65"/>
                <a:gd name="T9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5">
                  <a:moveTo>
                    <a:pt x="3" y="3"/>
                  </a:moveTo>
                  <a:lnTo>
                    <a:pt x="0" y="49"/>
                  </a:lnTo>
                  <a:lnTo>
                    <a:pt x="55" y="55"/>
                  </a:lnTo>
                  <a:lnTo>
                    <a:pt x="65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62101" y="1333500"/>
              <a:ext cx="69850" cy="71437"/>
            </a:xfrm>
            <a:custGeom>
              <a:avLst/>
              <a:gdLst>
                <a:gd name="T0" fmla="*/ 0 w 44"/>
                <a:gd name="T1" fmla="*/ 6 h 45"/>
                <a:gd name="T2" fmla="*/ 3 w 44"/>
                <a:gd name="T3" fmla="*/ 45 h 45"/>
                <a:gd name="T4" fmla="*/ 40 w 44"/>
                <a:gd name="T5" fmla="*/ 45 h 45"/>
                <a:gd name="T6" fmla="*/ 44 w 44"/>
                <a:gd name="T7" fmla="*/ 0 h 45"/>
                <a:gd name="T8" fmla="*/ 0 w 44"/>
                <a:gd name="T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0" y="6"/>
                  </a:moveTo>
                  <a:lnTo>
                    <a:pt x="3" y="45"/>
                  </a:lnTo>
                  <a:lnTo>
                    <a:pt x="40" y="45"/>
                  </a:lnTo>
                  <a:lnTo>
                    <a:pt x="4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4813" y="1330325"/>
              <a:ext cx="73025" cy="77787"/>
            </a:xfrm>
            <a:custGeom>
              <a:avLst/>
              <a:gdLst>
                <a:gd name="T0" fmla="*/ 5 w 46"/>
                <a:gd name="T1" fmla="*/ 0 h 49"/>
                <a:gd name="T2" fmla="*/ 0 w 46"/>
                <a:gd name="T3" fmla="*/ 44 h 49"/>
                <a:gd name="T4" fmla="*/ 46 w 46"/>
                <a:gd name="T5" fmla="*/ 49 h 49"/>
                <a:gd name="T6" fmla="*/ 46 w 46"/>
                <a:gd name="T7" fmla="*/ 5 h 49"/>
                <a:gd name="T8" fmla="*/ 5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5" y="0"/>
                  </a:moveTo>
                  <a:lnTo>
                    <a:pt x="0" y="44"/>
                  </a:lnTo>
                  <a:lnTo>
                    <a:pt x="46" y="49"/>
                  </a:lnTo>
                  <a:lnTo>
                    <a:pt x="46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3388" y="1490663"/>
              <a:ext cx="41275" cy="65087"/>
            </a:xfrm>
            <a:custGeom>
              <a:avLst/>
              <a:gdLst>
                <a:gd name="T0" fmla="*/ 0 w 26"/>
                <a:gd name="T1" fmla="*/ 7 h 41"/>
                <a:gd name="T2" fmla="*/ 0 w 26"/>
                <a:gd name="T3" fmla="*/ 41 h 41"/>
                <a:gd name="T4" fmla="*/ 26 w 26"/>
                <a:gd name="T5" fmla="*/ 29 h 41"/>
                <a:gd name="T6" fmla="*/ 25 w 26"/>
                <a:gd name="T7" fmla="*/ 0 h 41"/>
                <a:gd name="T8" fmla="*/ 0 w 26"/>
                <a:gd name="T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0" y="7"/>
                  </a:moveTo>
                  <a:lnTo>
                    <a:pt x="0" y="41"/>
                  </a:lnTo>
                  <a:lnTo>
                    <a:pt x="26" y="29"/>
                  </a:lnTo>
                  <a:lnTo>
                    <a:pt x="2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9238" y="2136775"/>
              <a:ext cx="90488" cy="168275"/>
            </a:xfrm>
            <a:custGeom>
              <a:avLst/>
              <a:gdLst>
                <a:gd name="T0" fmla="*/ 25 w 35"/>
                <a:gd name="T1" fmla="*/ 38 h 65"/>
                <a:gd name="T2" fmla="*/ 27 w 35"/>
                <a:gd name="T3" fmla="*/ 65 h 65"/>
                <a:gd name="T4" fmla="*/ 12 w 35"/>
                <a:gd name="T5" fmla="*/ 46 h 65"/>
                <a:gd name="T6" fmla="*/ 3 w 35"/>
                <a:gd name="T7" fmla="*/ 28 h 65"/>
                <a:gd name="T8" fmla="*/ 0 w 35"/>
                <a:gd name="T9" fmla="*/ 13 h 65"/>
                <a:gd name="T10" fmla="*/ 23 w 35"/>
                <a:gd name="T11" fmla="*/ 13 h 65"/>
                <a:gd name="T12" fmla="*/ 23 w 35"/>
                <a:gd name="T1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5">
                  <a:moveTo>
                    <a:pt x="25" y="38"/>
                  </a:moveTo>
                  <a:cubicBezTo>
                    <a:pt x="22" y="46"/>
                    <a:pt x="35" y="60"/>
                    <a:pt x="27" y="65"/>
                  </a:cubicBezTo>
                  <a:cubicBezTo>
                    <a:pt x="18" y="60"/>
                    <a:pt x="12" y="56"/>
                    <a:pt x="12" y="46"/>
                  </a:cubicBezTo>
                  <a:cubicBezTo>
                    <a:pt x="12" y="41"/>
                    <a:pt x="15" y="21"/>
                    <a:pt x="3" y="28"/>
                  </a:cubicBezTo>
                  <a:cubicBezTo>
                    <a:pt x="4" y="23"/>
                    <a:pt x="3" y="17"/>
                    <a:pt x="0" y="13"/>
                  </a:cubicBezTo>
                  <a:cubicBezTo>
                    <a:pt x="9" y="7"/>
                    <a:pt x="17" y="0"/>
                    <a:pt x="23" y="13"/>
                  </a:cubicBezTo>
                  <a:cubicBezTo>
                    <a:pt x="27" y="21"/>
                    <a:pt x="28" y="35"/>
                    <a:pt x="23" y="42"/>
                  </a:cubicBezTo>
                </a:path>
              </a:pathLst>
            </a:custGeom>
            <a:solidFill>
              <a:srgbClr val="9D3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41676" y="2395538"/>
              <a:ext cx="131763" cy="136525"/>
            </a:xfrm>
            <a:custGeom>
              <a:avLst/>
              <a:gdLst>
                <a:gd name="T0" fmla="*/ 8 w 51"/>
                <a:gd name="T1" fmla="*/ 14 h 53"/>
                <a:gd name="T2" fmla="*/ 0 w 51"/>
                <a:gd name="T3" fmla="*/ 27 h 53"/>
                <a:gd name="T4" fmla="*/ 14 w 51"/>
                <a:gd name="T5" fmla="*/ 35 h 53"/>
                <a:gd name="T6" fmla="*/ 19 w 51"/>
                <a:gd name="T7" fmla="*/ 38 h 53"/>
                <a:gd name="T8" fmla="*/ 51 w 51"/>
                <a:gd name="T9" fmla="*/ 53 h 53"/>
                <a:gd name="T10" fmla="*/ 5 w 51"/>
                <a:gd name="T11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8" y="14"/>
                  </a:moveTo>
                  <a:cubicBezTo>
                    <a:pt x="5" y="18"/>
                    <a:pt x="2" y="23"/>
                    <a:pt x="0" y="27"/>
                  </a:cubicBezTo>
                  <a:cubicBezTo>
                    <a:pt x="5" y="28"/>
                    <a:pt x="10" y="32"/>
                    <a:pt x="14" y="35"/>
                  </a:cubicBezTo>
                  <a:cubicBezTo>
                    <a:pt x="14" y="26"/>
                    <a:pt x="25" y="32"/>
                    <a:pt x="19" y="38"/>
                  </a:cubicBezTo>
                  <a:cubicBezTo>
                    <a:pt x="30" y="38"/>
                    <a:pt x="41" y="52"/>
                    <a:pt x="51" y="53"/>
                  </a:cubicBezTo>
                  <a:cubicBezTo>
                    <a:pt x="51" y="38"/>
                    <a:pt x="21" y="0"/>
                    <a:pt x="5" y="16"/>
                  </a:cubicBezTo>
                </a:path>
              </a:pathLst>
            </a:custGeom>
            <a:solidFill>
              <a:srgbClr val="9D3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1976" y="1531938"/>
              <a:ext cx="398463" cy="434975"/>
            </a:xfrm>
            <a:custGeom>
              <a:avLst/>
              <a:gdLst>
                <a:gd name="T0" fmla="*/ 137 w 154"/>
                <a:gd name="T1" fmla="*/ 4 h 168"/>
                <a:gd name="T2" fmla="*/ 68 w 154"/>
                <a:gd name="T3" fmla="*/ 52 h 168"/>
                <a:gd name="T4" fmla="*/ 34 w 154"/>
                <a:gd name="T5" fmla="*/ 73 h 168"/>
                <a:gd name="T6" fmla="*/ 4 w 154"/>
                <a:gd name="T7" fmla="*/ 86 h 168"/>
                <a:gd name="T8" fmla="*/ 0 w 154"/>
                <a:gd name="T9" fmla="*/ 95 h 168"/>
                <a:gd name="T10" fmla="*/ 4 w 154"/>
                <a:gd name="T11" fmla="*/ 106 h 168"/>
                <a:gd name="T12" fmla="*/ 9 w 154"/>
                <a:gd name="T13" fmla="*/ 104 h 168"/>
                <a:gd name="T14" fmla="*/ 11 w 154"/>
                <a:gd name="T15" fmla="*/ 111 h 168"/>
                <a:gd name="T16" fmla="*/ 62 w 154"/>
                <a:gd name="T17" fmla="*/ 81 h 168"/>
                <a:gd name="T18" fmla="*/ 83 w 154"/>
                <a:gd name="T19" fmla="*/ 67 h 168"/>
                <a:gd name="T20" fmla="*/ 102 w 154"/>
                <a:gd name="T21" fmla="*/ 55 h 168"/>
                <a:gd name="T22" fmla="*/ 96 w 154"/>
                <a:gd name="T23" fmla="*/ 89 h 168"/>
                <a:gd name="T24" fmla="*/ 69 w 154"/>
                <a:gd name="T25" fmla="*/ 115 h 168"/>
                <a:gd name="T26" fmla="*/ 46 w 154"/>
                <a:gd name="T27" fmla="*/ 138 h 168"/>
                <a:gd name="T28" fmla="*/ 103 w 154"/>
                <a:gd name="T29" fmla="*/ 168 h 168"/>
                <a:gd name="T30" fmla="*/ 124 w 154"/>
                <a:gd name="T31" fmla="*/ 121 h 168"/>
                <a:gd name="T32" fmla="*/ 141 w 154"/>
                <a:gd name="T33" fmla="*/ 80 h 168"/>
                <a:gd name="T34" fmla="*/ 150 w 154"/>
                <a:gd name="T35" fmla="*/ 40 h 168"/>
                <a:gd name="T36" fmla="*/ 137 w 154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168">
                  <a:moveTo>
                    <a:pt x="137" y="4"/>
                  </a:moveTo>
                  <a:cubicBezTo>
                    <a:pt x="114" y="20"/>
                    <a:pt x="92" y="36"/>
                    <a:pt x="68" y="52"/>
                  </a:cubicBezTo>
                  <a:cubicBezTo>
                    <a:pt x="57" y="59"/>
                    <a:pt x="46" y="66"/>
                    <a:pt x="34" y="73"/>
                  </a:cubicBezTo>
                  <a:cubicBezTo>
                    <a:pt x="24" y="78"/>
                    <a:pt x="13" y="81"/>
                    <a:pt x="4" y="86"/>
                  </a:cubicBezTo>
                  <a:cubicBezTo>
                    <a:pt x="5" y="90"/>
                    <a:pt x="6" y="96"/>
                    <a:pt x="0" y="95"/>
                  </a:cubicBezTo>
                  <a:cubicBezTo>
                    <a:pt x="1" y="98"/>
                    <a:pt x="3" y="102"/>
                    <a:pt x="4" y="106"/>
                  </a:cubicBezTo>
                  <a:cubicBezTo>
                    <a:pt x="5" y="105"/>
                    <a:pt x="8" y="105"/>
                    <a:pt x="9" y="104"/>
                  </a:cubicBezTo>
                  <a:cubicBezTo>
                    <a:pt x="9" y="104"/>
                    <a:pt x="11" y="110"/>
                    <a:pt x="11" y="111"/>
                  </a:cubicBezTo>
                  <a:cubicBezTo>
                    <a:pt x="28" y="102"/>
                    <a:pt x="44" y="90"/>
                    <a:pt x="62" y="81"/>
                  </a:cubicBezTo>
                  <a:cubicBezTo>
                    <a:pt x="70" y="77"/>
                    <a:pt x="76" y="73"/>
                    <a:pt x="83" y="67"/>
                  </a:cubicBezTo>
                  <a:cubicBezTo>
                    <a:pt x="88" y="63"/>
                    <a:pt x="95" y="56"/>
                    <a:pt x="102" y="55"/>
                  </a:cubicBezTo>
                  <a:cubicBezTo>
                    <a:pt x="103" y="55"/>
                    <a:pt x="97" y="87"/>
                    <a:pt x="96" y="89"/>
                  </a:cubicBezTo>
                  <a:cubicBezTo>
                    <a:pt x="92" y="98"/>
                    <a:pt x="78" y="108"/>
                    <a:pt x="69" y="115"/>
                  </a:cubicBezTo>
                  <a:cubicBezTo>
                    <a:pt x="60" y="123"/>
                    <a:pt x="53" y="131"/>
                    <a:pt x="46" y="138"/>
                  </a:cubicBezTo>
                  <a:cubicBezTo>
                    <a:pt x="66" y="143"/>
                    <a:pt x="85" y="161"/>
                    <a:pt x="103" y="168"/>
                  </a:cubicBezTo>
                  <a:cubicBezTo>
                    <a:pt x="111" y="153"/>
                    <a:pt x="114" y="135"/>
                    <a:pt x="124" y="121"/>
                  </a:cubicBezTo>
                  <a:cubicBezTo>
                    <a:pt x="133" y="109"/>
                    <a:pt x="136" y="94"/>
                    <a:pt x="141" y="80"/>
                  </a:cubicBezTo>
                  <a:cubicBezTo>
                    <a:pt x="145" y="67"/>
                    <a:pt x="154" y="55"/>
                    <a:pt x="150" y="40"/>
                  </a:cubicBezTo>
                  <a:cubicBezTo>
                    <a:pt x="147" y="29"/>
                    <a:pt x="145" y="9"/>
                    <a:pt x="137" y="0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55938" y="1778000"/>
              <a:ext cx="58738" cy="79375"/>
            </a:xfrm>
            <a:custGeom>
              <a:avLst/>
              <a:gdLst>
                <a:gd name="T0" fmla="*/ 21 w 23"/>
                <a:gd name="T1" fmla="*/ 0 h 31"/>
                <a:gd name="T2" fmla="*/ 0 w 23"/>
                <a:gd name="T3" fmla="*/ 6 h 31"/>
                <a:gd name="T4" fmla="*/ 3 w 23"/>
                <a:gd name="T5" fmla="*/ 11 h 31"/>
                <a:gd name="T6" fmla="*/ 2 w 23"/>
                <a:gd name="T7" fmla="*/ 16 h 31"/>
                <a:gd name="T8" fmla="*/ 5 w 23"/>
                <a:gd name="T9" fmla="*/ 17 h 31"/>
                <a:gd name="T10" fmla="*/ 6 w 23"/>
                <a:gd name="T11" fmla="*/ 23 h 31"/>
                <a:gd name="T12" fmla="*/ 10 w 23"/>
                <a:gd name="T13" fmla="*/ 22 h 31"/>
                <a:gd name="T14" fmla="*/ 11 w 23"/>
                <a:gd name="T15" fmla="*/ 31 h 31"/>
                <a:gd name="T16" fmla="*/ 17 w 23"/>
                <a:gd name="T1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1">
                  <a:moveTo>
                    <a:pt x="21" y="0"/>
                  </a:moveTo>
                  <a:cubicBezTo>
                    <a:pt x="13" y="3"/>
                    <a:pt x="8" y="5"/>
                    <a:pt x="0" y="6"/>
                  </a:cubicBezTo>
                  <a:cubicBezTo>
                    <a:pt x="1" y="8"/>
                    <a:pt x="1" y="9"/>
                    <a:pt x="3" y="11"/>
                  </a:cubicBezTo>
                  <a:cubicBezTo>
                    <a:pt x="2" y="13"/>
                    <a:pt x="2" y="14"/>
                    <a:pt x="2" y="16"/>
                  </a:cubicBezTo>
                  <a:cubicBezTo>
                    <a:pt x="3" y="16"/>
                    <a:pt x="4" y="17"/>
                    <a:pt x="5" y="17"/>
                  </a:cubicBezTo>
                  <a:cubicBezTo>
                    <a:pt x="5" y="19"/>
                    <a:pt x="6" y="21"/>
                    <a:pt x="6" y="23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0" y="25"/>
                    <a:pt x="11" y="28"/>
                    <a:pt x="11" y="31"/>
                  </a:cubicBezTo>
                  <a:cubicBezTo>
                    <a:pt x="23" y="28"/>
                    <a:pt x="22" y="10"/>
                    <a:pt x="17" y="1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6863" y="1757363"/>
              <a:ext cx="231775" cy="273050"/>
            </a:xfrm>
            <a:custGeom>
              <a:avLst/>
              <a:gdLst>
                <a:gd name="T0" fmla="*/ 92 w 146"/>
                <a:gd name="T1" fmla="*/ 0 h 172"/>
                <a:gd name="T2" fmla="*/ 146 w 146"/>
                <a:gd name="T3" fmla="*/ 117 h 172"/>
                <a:gd name="T4" fmla="*/ 48 w 146"/>
                <a:gd name="T5" fmla="*/ 172 h 172"/>
                <a:gd name="T6" fmla="*/ 0 w 146"/>
                <a:gd name="T7" fmla="*/ 34 h 172"/>
                <a:gd name="T8" fmla="*/ 92 w 146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2">
                  <a:moveTo>
                    <a:pt x="92" y="0"/>
                  </a:moveTo>
                  <a:lnTo>
                    <a:pt x="146" y="117"/>
                  </a:lnTo>
                  <a:lnTo>
                    <a:pt x="48" y="172"/>
                  </a:lnTo>
                  <a:lnTo>
                    <a:pt x="0" y="3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6726" y="1782763"/>
              <a:ext cx="85725" cy="115887"/>
            </a:xfrm>
            <a:custGeom>
              <a:avLst/>
              <a:gdLst>
                <a:gd name="T0" fmla="*/ 3 w 54"/>
                <a:gd name="T1" fmla="*/ 23 h 73"/>
                <a:gd name="T2" fmla="*/ 34 w 54"/>
                <a:gd name="T3" fmla="*/ 10 h 73"/>
                <a:gd name="T4" fmla="*/ 49 w 54"/>
                <a:gd name="T5" fmla="*/ 47 h 73"/>
                <a:gd name="T6" fmla="*/ 16 w 54"/>
                <a:gd name="T7" fmla="*/ 60 h 73"/>
                <a:gd name="T8" fmla="*/ 18 w 54"/>
                <a:gd name="T9" fmla="*/ 73 h 73"/>
                <a:gd name="T10" fmla="*/ 54 w 54"/>
                <a:gd name="T11" fmla="*/ 54 h 73"/>
                <a:gd name="T12" fmla="*/ 42 w 54"/>
                <a:gd name="T13" fmla="*/ 0 h 73"/>
                <a:gd name="T14" fmla="*/ 0 w 54"/>
                <a:gd name="T15" fmla="*/ 15 h 73"/>
                <a:gd name="T16" fmla="*/ 3 w 54"/>
                <a:gd name="T1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3">
                  <a:moveTo>
                    <a:pt x="3" y="23"/>
                  </a:moveTo>
                  <a:lnTo>
                    <a:pt x="34" y="10"/>
                  </a:lnTo>
                  <a:lnTo>
                    <a:pt x="49" y="47"/>
                  </a:lnTo>
                  <a:lnTo>
                    <a:pt x="16" y="60"/>
                  </a:lnTo>
                  <a:lnTo>
                    <a:pt x="18" y="73"/>
                  </a:lnTo>
                  <a:lnTo>
                    <a:pt x="54" y="54"/>
                  </a:lnTo>
                  <a:lnTo>
                    <a:pt x="42" y="0"/>
                  </a:lnTo>
                  <a:lnTo>
                    <a:pt x="0" y="15"/>
                  </a:lnTo>
                  <a:lnTo>
                    <a:pt x="3" y="23"/>
                  </a:lnTo>
                  <a:close/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9876" y="1868488"/>
              <a:ext cx="561975" cy="604837"/>
            </a:xfrm>
            <a:custGeom>
              <a:avLst/>
              <a:gdLst>
                <a:gd name="T0" fmla="*/ 167 w 217"/>
                <a:gd name="T1" fmla="*/ 3 h 234"/>
                <a:gd name="T2" fmla="*/ 124 w 217"/>
                <a:gd name="T3" fmla="*/ 49 h 234"/>
                <a:gd name="T4" fmla="*/ 99 w 217"/>
                <a:gd name="T5" fmla="*/ 76 h 234"/>
                <a:gd name="T6" fmla="*/ 51 w 217"/>
                <a:gd name="T7" fmla="*/ 91 h 234"/>
                <a:gd name="T8" fmla="*/ 0 w 217"/>
                <a:gd name="T9" fmla="*/ 109 h 234"/>
                <a:gd name="T10" fmla="*/ 15 w 217"/>
                <a:gd name="T11" fmla="*/ 148 h 234"/>
                <a:gd name="T12" fmla="*/ 37 w 217"/>
                <a:gd name="T13" fmla="*/ 128 h 234"/>
                <a:gd name="T14" fmla="*/ 75 w 217"/>
                <a:gd name="T15" fmla="*/ 112 h 234"/>
                <a:gd name="T16" fmla="*/ 120 w 217"/>
                <a:gd name="T17" fmla="*/ 93 h 234"/>
                <a:gd name="T18" fmla="*/ 154 w 217"/>
                <a:gd name="T19" fmla="*/ 58 h 234"/>
                <a:gd name="T20" fmla="*/ 188 w 217"/>
                <a:gd name="T21" fmla="*/ 32 h 234"/>
                <a:gd name="T22" fmla="*/ 188 w 217"/>
                <a:gd name="T23" fmla="*/ 63 h 234"/>
                <a:gd name="T24" fmla="*/ 188 w 217"/>
                <a:gd name="T25" fmla="*/ 96 h 234"/>
                <a:gd name="T26" fmla="*/ 191 w 217"/>
                <a:gd name="T27" fmla="*/ 156 h 234"/>
                <a:gd name="T28" fmla="*/ 182 w 217"/>
                <a:gd name="T29" fmla="*/ 189 h 234"/>
                <a:gd name="T30" fmla="*/ 171 w 217"/>
                <a:gd name="T31" fmla="*/ 223 h 234"/>
                <a:gd name="T32" fmla="*/ 208 w 217"/>
                <a:gd name="T33" fmla="*/ 234 h 234"/>
                <a:gd name="T34" fmla="*/ 210 w 217"/>
                <a:gd name="T35" fmla="*/ 171 h 234"/>
                <a:gd name="T36" fmla="*/ 213 w 217"/>
                <a:gd name="T37" fmla="*/ 119 h 234"/>
                <a:gd name="T38" fmla="*/ 212 w 217"/>
                <a:gd name="T39" fmla="*/ 73 h 234"/>
                <a:gd name="T40" fmla="*/ 214 w 217"/>
                <a:gd name="T41" fmla="*/ 45 h 234"/>
                <a:gd name="T42" fmla="*/ 204 w 217"/>
                <a:gd name="T43" fmla="*/ 18 h 234"/>
                <a:gd name="T44" fmla="*/ 168 w 217"/>
                <a:gd name="T4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7" h="234">
                  <a:moveTo>
                    <a:pt x="167" y="3"/>
                  </a:moveTo>
                  <a:cubicBezTo>
                    <a:pt x="152" y="18"/>
                    <a:pt x="138" y="34"/>
                    <a:pt x="124" y="49"/>
                  </a:cubicBezTo>
                  <a:cubicBezTo>
                    <a:pt x="116" y="58"/>
                    <a:pt x="109" y="70"/>
                    <a:pt x="99" y="76"/>
                  </a:cubicBezTo>
                  <a:cubicBezTo>
                    <a:pt x="84" y="85"/>
                    <a:pt x="68" y="87"/>
                    <a:pt x="51" y="91"/>
                  </a:cubicBezTo>
                  <a:cubicBezTo>
                    <a:pt x="34" y="96"/>
                    <a:pt x="18" y="105"/>
                    <a:pt x="0" y="109"/>
                  </a:cubicBezTo>
                  <a:cubicBezTo>
                    <a:pt x="13" y="106"/>
                    <a:pt x="17" y="141"/>
                    <a:pt x="15" y="148"/>
                  </a:cubicBezTo>
                  <a:cubicBezTo>
                    <a:pt x="23" y="142"/>
                    <a:pt x="29" y="134"/>
                    <a:pt x="37" y="128"/>
                  </a:cubicBezTo>
                  <a:cubicBezTo>
                    <a:pt x="48" y="120"/>
                    <a:pt x="62" y="117"/>
                    <a:pt x="75" y="112"/>
                  </a:cubicBezTo>
                  <a:cubicBezTo>
                    <a:pt x="90" y="106"/>
                    <a:pt x="109" y="104"/>
                    <a:pt x="120" y="93"/>
                  </a:cubicBezTo>
                  <a:cubicBezTo>
                    <a:pt x="131" y="81"/>
                    <a:pt x="142" y="69"/>
                    <a:pt x="154" y="58"/>
                  </a:cubicBezTo>
                  <a:cubicBezTo>
                    <a:pt x="165" y="49"/>
                    <a:pt x="179" y="42"/>
                    <a:pt x="188" y="32"/>
                  </a:cubicBezTo>
                  <a:cubicBezTo>
                    <a:pt x="185" y="35"/>
                    <a:pt x="188" y="58"/>
                    <a:pt x="188" y="63"/>
                  </a:cubicBezTo>
                  <a:cubicBezTo>
                    <a:pt x="188" y="74"/>
                    <a:pt x="187" y="85"/>
                    <a:pt x="188" y="96"/>
                  </a:cubicBezTo>
                  <a:cubicBezTo>
                    <a:pt x="190" y="117"/>
                    <a:pt x="196" y="134"/>
                    <a:pt x="191" y="156"/>
                  </a:cubicBezTo>
                  <a:cubicBezTo>
                    <a:pt x="189" y="167"/>
                    <a:pt x="185" y="178"/>
                    <a:pt x="182" y="189"/>
                  </a:cubicBezTo>
                  <a:cubicBezTo>
                    <a:pt x="180" y="199"/>
                    <a:pt x="178" y="215"/>
                    <a:pt x="171" y="223"/>
                  </a:cubicBezTo>
                  <a:cubicBezTo>
                    <a:pt x="178" y="220"/>
                    <a:pt x="205" y="227"/>
                    <a:pt x="208" y="234"/>
                  </a:cubicBezTo>
                  <a:cubicBezTo>
                    <a:pt x="203" y="213"/>
                    <a:pt x="208" y="191"/>
                    <a:pt x="210" y="171"/>
                  </a:cubicBezTo>
                  <a:cubicBezTo>
                    <a:pt x="211" y="153"/>
                    <a:pt x="215" y="138"/>
                    <a:pt x="213" y="119"/>
                  </a:cubicBezTo>
                  <a:cubicBezTo>
                    <a:pt x="211" y="104"/>
                    <a:pt x="212" y="89"/>
                    <a:pt x="212" y="73"/>
                  </a:cubicBezTo>
                  <a:cubicBezTo>
                    <a:pt x="212" y="64"/>
                    <a:pt x="213" y="54"/>
                    <a:pt x="214" y="45"/>
                  </a:cubicBezTo>
                  <a:cubicBezTo>
                    <a:pt x="216" y="30"/>
                    <a:pt x="217" y="27"/>
                    <a:pt x="204" y="18"/>
                  </a:cubicBezTo>
                  <a:cubicBezTo>
                    <a:pt x="192" y="11"/>
                    <a:pt x="180" y="6"/>
                    <a:pt x="168" y="0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54401" y="1519238"/>
              <a:ext cx="50800" cy="85725"/>
            </a:xfrm>
            <a:custGeom>
              <a:avLst/>
              <a:gdLst>
                <a:gd name="T0" fmla="*/ 1 w 20"/>
                <a:gd name="T1" fmla="*/ 8 h 33"/>
                <a:gd name="T2" fmla="*/ 4 w 20"/>
                <a:gd name="T3" fmla="*/ 0 h 33"/>
                <a:gd name="T4" fmla="*/ 20 w 20"/>
                <a:gd name="T5" fmla="*/ 25 h 33"/>
                <a:gd name="T6" fmla="*/ 7 w 20"/>
                <a:gd name="T7" fmla="*/ 33 h 33"/>
                <a:gd name="T8" fmla="*/ 0 w 20"/>
                <a:gd name="T9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3">
                  <a:moveTo>
                    <a:pt x="1" y="8"/>
                  </a:moveTo>
                  <a:cubicBezTo>
                    <a:pt x="1" y="7"/>
                    <a:pt x="3" y="2"/>
                    <a:pt x="4" y="0"/>
                  </a:cubicBezTo>
                  <a:cubicBezTo>
                    <a:pt x="11" y="4"/>
                    <a:pt x="17" y="17"/>
                    <a:pt x="20" y="25"/>
                  </a:cubicBezTo>
                  <a:cubicBezTo>
                    <a:pt x="15" y="26"/>
                    <a:pt x="9" y="31"/>
                    <a:pt x="7" y="33"/>
                  </a:cubicBezTo>
                  <a:cubicBezTo>
                    <a:pt x="7" y="24"/>
                    <a:pt x="4" y="16"/>
                    <a:pt x="0" y="8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4563" y="1584325"/>
              <a:ext cx="214313" cy="168275"/>
            </a:xfrm>
            <a:custGeom>
              <a:avLst/>
              <a:gdLst>
                <a:gd name="T0" fmla="*/ 4 w 83"/>
                <a:gd name="T1" fmla="*/ 0 h 65"/>
                <a:gd name="T2" fmla="*/ 22 w 83"/>
                <a:gd name="T3" fmla="*/ 50 h 65"/>
                <a:gd name="T4" fmla="*/ 63 w 83"/>
                <a:gd name="T5" fmla="*/ 35 h 65"/>
                <a:gd name="T6" fmla="*/ 53 w 83"/>
                <a:gd name="T7" fmla="*/ 23 h 65"/>
                <a:gd name="T8" fmla="*/ 83 w 83"/>
                <a:gd name="T9" fmla="*/ 20 h 65"/>
                <a:gd name="T10" fmla="*/ 82 w 83"/>
                <a:gd name="T11" fmla="*/ 56 h 65"/>
                <a:gd name="T12" fmla="*/ 69 w 83"/>
                <a:gd name="T13" fmla="*/ 45 h 65"/>
                <a:gd name="T14" fmla="*/ 57 w 83"/>
                <a:gd name="T15" fmla="*/ 56 h 65"/>
                <a:gd name="T16" fmla="*/ 43 w 83"/>
                <a:gd name="T17" fmla="*/ 62 h 65"/>
                <a:gd name="T18" fmla="*/ 12 w 83"/>
                <a:gd name="T19" fmla="*/ 52 h 65"/>
                <a:gd name="T20" fmla="*/ 0 w 83"/>
                <a:gd name="T21" fmla="*/ 6 h 65"/>
                <a:gd name="T22" fmla="*/ 0 w 83"/>
                <a:gd name="T23" fmla="*/ 2 h 65"/>
                <a:gd name="T24" fmla="*/ 5 w 83"/>
                <a:gd name="T2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65">
                  <a:moveTo>
                    <a:pt x="4" y="0"/>
                  </a:moveTo>
                  <a:cubicBezTo>
                    <a:pt x="7" y="18"/>
                    <a:pt x="2" y="40"/>
                    <a:pt x="22" y="50"/>
                  </a:cubicBezTo>
                  <a:cubicBezTo>
                    <a:pt x="37" y="58"/>
                    <a:pt x="55" y="50"/>
                    <a:pt x="63" y="35"/>
                  </a:cubicBezTo>
                  <a:cubicBezTo>
                    <a:pt x="58" y="32"/>
                    <a:pt x="55" y="26"/>
                    <a:pt x="53" y="23"/>
                  </a:cubicBezTo>
                  <a:cubicBezTo>
                    <a:pt x="61" y="27"/>
                    <a:pt x="74" y="24"/>
                    <a:pt x="83" y="20"/>
                  </a:cubicBezTo>
                  <a:cubicBezTo>
                    <a:pt x="82" y="32"/>
                    <a:pt x="82" y="44"/>
                    <a:pt x="82" y="56"/>
                  </a:cubicBezTo>
                  <a:cubicBezTo>
                    <a:pt x="78" y="53"/>
                    <a:pt x="73" y="49"/>
                    <a:pt x="69" y="45"/>
                  </a:cubicBezTo>
                  <a:cubicBezTo>
                    <a:pt x="69" y="45"/>
                    <a:pt x="59" y="55"/>
                    <a:pt x="57" y="56"/>
                  </a:cubicBezTo>
                  <a:cubicBezTo>
                    <a:pt x="53" y="59"/>
                    <a:pt x="49" y="61"/>
                    <a:pt x="43" y="62"/>
                  </a:cubicBezTo>
                  <a:cubicBezTo>
                    <a:pt x="32" y="65"/>
                    <a:pt x="20" y="61"/>
                    <a:pt x="12" y="52"/>
                  </a:cubicBezTo>
                  <a:cubicBezTo>
                    <a:pt x="2" y="40"/>
                    <a:pt x="0" y="21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solidFill>
              <a:srgbClr val="A21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7101" y="1411288"/>
              <a:ext cx="176213" cy="174625"/>
            </a:xfrm>
            <a:custGeom>
              <a:avLst/>
              <a:gdLst>
                <a:gd name="T0" fmla="*/ 62 w 68"/>
                <a:gd name="T1" fmla="*/ 46 h 68"/>
                <a:gd name="T2" fmla="*/ 22 w 68"/>
                <a:gd name="T3" fmla="*/ 62 h 68"/>
                <a:gd name="T4" fmla="*/ 7 w 68"/>
                <a:gd name="T5" fmla="*/ 22 h 68"/>
                <a:gd name="T6" fmla="*/ 46 w 68"/>
                <a:gd name="T7" fmla="*/ 7 h 68"/>
                <a:gd name="T8" fmla="*/ 62 w 68"/>
                <a:gd name="T9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62" y="46"/>
                  </a:moveTo>
                  <a:cubicBezTo>
                    <a:pt x="55" y="62"/>
                    <a:pt x="37" y="68"/>
                    <a:pt x="22" y="62"/>
                  </a:cubicBezTo>
                  <a:cubicBezTo>
                    <a:pt x="7" y="55"/>
                    <a:pt x="0" y="37"/>
                    <a:pt x="7" y="22"/>
                  </a:cubicBezTo>
                  <a:cubicBezTo>
                    <a:pt x="13" y="7"/>
                    <a:pt x="31" y="0"/>
                    <a:pt x="46" y="7"/>
                  </a:cubicBezTo>
                  <a:cubicBezTo>
                    <a:pt x="61" y="13"/>
                    <a:pt x="68" y="31"/>
                    <a:pt x="62" y="46"/>
                  </a:cubicBezTo>
                  <a:close/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3926" y="1509713"/>
              <a:ext cx="36513" cy="46037"/>
            </a:xfrm>
            <a:custGeom>
              <a:avLst/>
              <a:gdLst>
                <a:gd name="T0" fmla="*/ 12 w 23"/>
                <a:gd name="T1" fmla="*/ 0 h 29"/>
                <a:gd name="T2" fmla="*/ 0 w 23"/>
                <a:gd name="T3" fmla="*/ 17 h 29"/>
                <a:gd name="T4" fmla="*/ 12 w 23"/>
                <a:gd name="T5" fmla="*/ 29 h 29"/>
                <a:gd name="T6" fmla="*/ 23 w 23"/>
                <a:gd name="T7" fmla="*/ 21 h 29"/>
                <a:gd name="T8" fmla="*/ 12 w 23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9">
                  <a:moveTo>
                    <a:pt x="12" y="0"/>
                  </a:moveTo>
                  <a:lnTo>
                    <a:pt x="0" y="17"/>
                  </a:lnTo>
                  <a:lnTo>
                    <a:pt x="12" y="29"/>
                  </a:lnTo>
                  <a:lnTo>
                    <a:pt x="23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9951" y="1712913"/>
              <a:ext cx="123825" cy="233362"/>
            </a:xfrm>
            <a:custGeom>
              <a:avLst/>
              <a:gdLst>
                <a:gd name="T0" fmla="*/ 24 w 48"/>
                <a:gd name="T1" fmla="*/ 0 h 90"/>
                <a:gd name="T2" fmla="*/ 48 w 48"/>
                <a:gd name="T3" fmla="*/ 81 h 90"/>
                <a:gd name="T4" fmla="*/ 48 w 48"/>
                <a:gd name="T5" fmla="*/ 81 h 90"/>
                <a:gd name="T6" fmla="*/ 30 w 48"/>
                <a:gd name="T7" fmla="*/ 90 h 90"/>
                <a:gd name="T8" fmla="*/ 22 w 48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90">
                  <a:moveTo>
                    <a:pt x="24" y="0"/>
                  </a:moveTo>
                  <a:cubicBezTo>
                    <a:pt x="30" y="25"/>
                    <a:pt x="31" y="60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1" y="83"/>
                    <a:pt x="36" y="86"/>
                    <a:pt x="30" y="90"/>
                  </a:cubicBezTo>
                  <a:cubicBezTo>
                    <a:pt x="25" y="65"/>
                    <a:pt x="0" y="23"/>
                    <a:pt x="22" y="0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0913" y="1919288"/>
              <a:ext cx="79375" cy="93662"/>
            </a:xfrm>
            <a:custGeom>
              <a:avLst/>
              <a:gdLst>
                <a:gd name="T0" fmla="*/ 3 w 31"/>
                <a:gd name="T1" fmla="*/ 5 h 36"/>
                <a:gd name="T2" fmla="*/ 10 w 31"/>
                <a:gd name="T3" fmla="*/ 35 h 36"/>
                <a:gd name="T4" fmla="*/ 12 w 31"/>
                <a:gd name="T5" fmla="*/ 18 h 36"/>
                <a:gd name="T6" fmla="*/ 30 w 31"/>
                <a:gd name="T7" fmla="*/ 36 h 36"/>
                <a:gd name="T8" fmla="*/ 19 w 31"/>
                <a:gd name="T9" fmla="*/ 19 h 36"/>
                <a:gd name="T10" fmla="*/ 18 w 31"/>
                <a:gd name="T11" fmla="*/ 19 h 36"/>
                <a:gd name="T12" fmla="*/ 31 w 31"/>
                <a:gd name="T13" fmla="*/ 27 h 36"/>
                <a:gd name="T14" fmla="*/ 13 w 31"/>
                <a:gd name="T15" fmla="*/ 0 h 36"/>
                <a:gd name="T16" fmla="*/ 0 w 31"/>
                <a:gd name="T17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6">
                  <a:moveTo>
                    <a:pt x="3" y="5"/>
                  </a:moveTo>
                  <a:cubicBezTo>
                    <a:pt x="6" y="15"/>
                    <a:pt x="6" y="27"/>
                    <a:pt x="10" y="35"/>
                  </a:cubicBezTo>
                  <a:cubicBezTo>
                    <a:pt x="12" y="31"/>
                    <a:pt x="9" y="23"/>
                    <a:pt x="12" y="18"/>
                  </a:cubicBezTo>
                  <a:cubicBezTo>
                    <a:pt x="16" y="26"/>
                    <a:pt x="21" y="33"/>
                    <a:pt x="30" y="36"/>
                  </a:cubicBezTo>
                  <a:cubicBezTo>
                    <a:pt x="27" y="31"/>
                    <a:pt x="22" y="25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3" y="22"/>
                    <a:pt x="26" y="27"/>
                    <a:pt x="31" y="27"/>
                  </a:cubicBezTo>
                  <a:cubicBezTo>
                    <a:pt x="23" y="20"/>
                    <a:pt x="19" y="10"/>
                    <a:pt x="13" y="0"/>
                  </a:cubicBezTo>
                  <a:cubicBezTo>
                    <a:pt x="9" y="1"/>
                    <a:pt x="4" y="4"/>
                    <a:pt x="0" y="7"/>
                  </a:cubicBezTo>
                </a:path>
              </a:pathLst>
            </a:custGeom>
            <a:solidFill>
              <a:srgbClr val="004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1" name="出自【趣你的PPT】(微信:qunideppt)：最优质的PPT资源库"/>
          <p:cNvSpPr txBox="1"/>
          <p:nvPr/>
        </p:nvSpPr>
        <p:spPr>
          <a:xfrm>
            <a:off x="6275125" y="2516997"/>
            <a:ext cx="5741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大 家！</a:t>
            </a:r>
          </a:p>
        </p:txBody>
      </p:sp>
      <p:sp>
        <p:nvSpPr>
          <p:cNvPr id="353" name="出自【趣你的PPT】(微信:qunideppt)：最优质的PPT资源库"/>
          <p:cNvSpPr txBox="1"/>
          <p:nvPr/>
        </p:nvSpPr>
        <p:spPr>
          <a:xfrm>
            <a:off x="6306969" y="3879338"/>
            <a:ext cx="514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 HERE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85332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22" name="组合 264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379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792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083732" y="5216411"/>
              <a:ext cx="8173243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8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赠送可编辑图标</a:t>
              </a:r>
            </a:p>
          </p:txBody>
        </p:sp>
      </p:grpSp>
      <p:sp>
        <p:nvSpPr>
          <p:cNvPr id="2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85259" y="3676510"/>
            <a:ext cx="429123" cy="534259"/>
          </a:xfrm>
          <a:custGeom>
            <a:avLst/>
            <a:gdLst>
              <a:gd name="T0" fmla="*/ 163 w 200"/>
              <a:gd name="T1" fmla="*/ 0 h 249"/>
              <a:gd name="T2" fmla="*/ 163 w 200"/>
              <a:gd name="T3" fmla="*/ 249 h 249"/>
              <a:gd name="T4" fmla="*/ 200 w 200"/>
              <a:gd name="T5" fmla="*/ 249 h 249"/>
              <a:gd name="T6" fmla="*/ 200 w 200"/>
              <a:gd name="T7" fmla="*/ 0 h 249"/>
              <a:gd name="T8" fmla="*/ 163 w 200"/>
              <a:gd name="T9" fmla="*/ 0 h 249"/>
              <a:gd name="T10" fmla="*/ 109 w 200"/>
              <a:gd name="T11" fmla="*/ 249 h 249"/>
              <a:gd name="T12" fmla="*/ 147 w 200"/>
              <a:gd name="T13" fmla="*/ 249 h 249"/>
              <a:gd name="T14" fmla="*/ 147 w 200"/>
              <a:gd name="T15" fmla="*/ 40 h 249"/>
              <a:gd name="T16" fmla="*/ 109 w 200"/>
              <a:gd name="T17" fmla="*/ 40 h 249"/>
              <a:gd name="T18" fmla="*/ 109 w 200"/>
              <a:gd name="T19" fmla="*/ 249 h 249"/>
              <a:gd name="T20" fmla="*/ 53 w 200"/>
              <a:gd name="T21" fmla="*/ 249 h 249"/>
              <a:gd name="T22" fmla="*/ 91 w 200"/>
              <a:gd name="T23" fmla="*/ 249 h 249"/>
              <a:gd name="T24" fmla="*/ 91 w 200"/>
              <a:gd name="T25" fmla="*/ 80 h 249"/>
              <a:gd name="T26" fmla="*/ 53 w 200"/>
              <a:gd name="T27" fmla="*/ 80 h 249"/>
              <a:gd name="T28" fmla="*/ 53 w 200"/>
              <a:gd name="T29" fmla="*/ 249 h 249"/>
              <a:gd name="T30" fmla="*/ 0 w 200"/>
              <a:gd name="T31" fmla="*/ 249 h 249"/>
              <a:gd name="T32" fmla="*/ 37 w 200"/>
              <a:gd name="T33" fmla="*/ 249 h 249"/>
              <a:gd name="T34" fmla="*/ 37 w 200"/>
              <a:gd name="T35" fmla="*/ 123 h 249"/>
              <a:gd name="T36" fmla="*/ 0 w 200"/>
              <a:gd name="T37" fmla="*/ 123 h 249"/>
              <a:gd name="T38" fmla="*/ 0 w 200"/>
              <a:gd name="T39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0" h="249">
                <a:moveTo>
                  <a:pt x="163" y="0"/>
                </a:moveTo>
                <a:lnTo>
                  <a:pt x="163" y="249"/>
                </a:lnTo>
                <a:lnTo>
                  <a:pt x="200" y="249"/>
                </a:lnTo>
                <a:lnTo>
                  <a:pt x="200" y="0"/>
                </a:lnTo>
                <a:lnTo>
                  <a:pt x="163" y="0"/>
                </a:lnTo>
                <a:close/>
                <a:moveTo>
                  <a:pt x="109" y="249"/>
                </a:moveTo>
                <a:lnTo>
                  <a:pt x="147" y="249"/>
                </a:lnTo>
                <a:lnTo>
                  <a:pt x="147" y="40"/>
                </a:lnTo>
                <a:lnTo>
                  <a:pt x="109" y="40"/>
                </a:lnTo>
                <a:lnTo>
                  <a:pt x="109" y="249"/>
                </a:lnTo>
                <a:close/>
                <a:moveTo>
                  <a:pt x="53" y="249"/>
                </a:moveTo>
                <a:lnTo>
                  <a:pt x="91" y="249"/>
                </a:lnTo>
                <a:lnTo>
                  <a:pt x="91" y="80"/>
                </a:lnTo>
                <a:lnTo>
                  <a:pt x="53" y="80"/>
                </a:lnTo>
                <a:lnTo>
                  <a:pt x="53" y="249"/>
                </a:lnTo>
                <a:close/>
                <a:moveTo>
                  <a:pt x="0" y="249"/>
                </a:moveTo>
                <a:lnTo>
                  <a:pt x="37" y="249"/>
                </a:lnTo>
                <a:lnTo>
                  <a:pt x="37" y="123"/>
                </a:lnTo>
                <a:lnTo>
                  <a:pt x="0" y="123"/>
                </a:lnTo>
                <a:lnTo>
                  <a:pt x="0" y="24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3" name="出自【趣你的PPT】(微信:qunideppt)：最优质的PPT资源库"/>
          <p:cNvSpPr>
            <a:spLocks/>
          </p:cNvSpPr>
          <p:nvPr/>
        </p:nvSpPr>
        <p:spPr bwMode="auto">
          <a:xfrm>
            <a:off x="745469" y="3705476"/>
            <a:ext cx="480617" cy="476326"/>
          </a:xfrm>
          <a:custGeom>
            <a:avLst/>
            <a:gdLst>
              <a:gd name="T0" fmla="*/ 83 w 84"/>
              <a:gd name="T1" fmla="*/ 6 h 83"/>
              <a:gd name="T2" fmla="*/ 82 w 84"/>
              <a:gd name="T3" fmla="*/ 5 h 83"/>
              <a:gd name="T4" fmla="*/ 79 w 84"/>
              <a:gd name="T5" fmla="*/ 3 h 83"/>
              <a:gd name="T6" fmla="*/ 75 w 84"/>
              <a:gd name="T7" fmla="*/ 4 h 83"/>
              <a:gd name="T8" fmla="*/ 63 w 84"/>
              <a:gd name="T9" fmla="*/ 12 h 83"/>
              <a:gd name="T10" fmla="*/ 0 w 84"/>
              <a:gd name="T11" fmla="*/ 0 h 83"/>
              <a:gd name="T12" fmla="*/ 43 w 84"/>
              <a:gd name="T13" fmla="*/ 24 h 83"/>
              <a:gd name="T14" fmla="*/ 21 w 84"/>
              <a:gd name="T15" fmla="*/ 38 h 83"/>
              <a:gd name="T16" fmla="*/ 3 w 84"/>
              <a:gd name="T17" fmla="*/ 34 h 83"/>
              <a:gd name="T18" fmla="*/ 20 w 84"/>
              <a:gd name="T19" fmla="*/ 46 h 83"/>
              <a:gd name="T20" fmla="*/ 23 w 84"/>
              <a:gd name="T21" fmla="*/ 66 h 83"/>
              <a:gd name="T22" fmla="*/ 27 w 84"/>
              <a:gd name="T23" fmla="*/ 48 h 83"/>
              <a:gd name="T24" fmla="*/ 49 w 84"/>
              <a:gd name="T25" fmla="*/ 34 h 83"/>
              <a:gd name="T26" fmla="*/ 54 w 84"/>
              <a:gd name="T27" fmla="*/ 83 h 83"/>
              <a:gd name="T28" fmla="*/ 69 w 84"/>
              <a:gd name="T29" fmla="*/ 21 h 83"/>
              <a:gd name="T30" fmla="*/ 81 w 84"/>
              <a:gd name="T31" fmla="*/ 13 h 83"/>
              <a:gd name="T32" fmla="*/ 84 w 84"/>
              <a:gd name="T33" fmla="*/ 10 h 83"/>
              <a:gd name="T34" fmla="*/ 83 w 84"/>
              <a:gd name="T35" fmla="*/ 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" h="83">
                <a:moveTo>
                  <a:pt x="83" y="6"/>
                </a:moveTo>
                <a:cubicBezTo>
                  <a:pt x="82" y="5"/>
                  <a:pt x="82" y="5"/>
                  <a:pt x="82" y="5"/>
                </a:cubicBezTo>
                <a:cubicBezTo>
                  <a:pt x="82" y="4"/>
                  <a:pt x="80" y="3"/>
                  <a:pt x="79" y="3"/>
                </a:cubicBezTo>
                <a:cubicBezTo>
                  <a:pt x="78" y="3"/>
                  <a:pt x="76" y="3"/>
                  <a:pt x="75" y="4"/>
                </a:cubicBezTo>
                <a:cubicBezTo>
                  <a:pt x="63" y="12"/>
                  <a:pt x="63" y="12"/>
                  <a:pt x="63" y="12"/>
                </a:cubicBezTo>
                <a:cubicBezTo>
                  <a:pt x="0" y="0"/>
                  <a:pt x="0" y="0"/>
                  <a:pt x="0" y="0"/>
                </a:cubicBezTo>
                <a:cubicBezTo>
                  <a:pt x="43" y="24"/>
                  <a:pt x="43" y="24"/>
                  <a:pt x="43" y="24"/>
                </a:cubicBezTo>
                <a:cubicBezTo>
                  <a:pt x="21" y="38"/>
                  <a:pt x="21" y="38"/>
                  <a:pt x="21" y="38"/>
                </a:cubicBezTo>
                <a:cubicBezTo>
                  <a:pt x="3" y="34"/>
                  <a:pt x="3" y="34"/>
                  <a:pt x="3" y="34"/>
                </a:cubicBezTo>
                <a:cubicBezTo>
                  <a:pt x="20" y="46"/>
                  <a:pt x="20" y="46"/>
                  <a:pt x="20" y="46"/>
                </a:cubicBezTo>
                <a:cubicBezTo>
                  <a:pt x="23" y="66"/>
                  <a:pt x="23" y="66"/>
                  <a:pt x="23" y="66"/>
                </a:cubicBezTo>
                <a:cubicBezTo>
                  <a:pt x="27" y="48"/>
                  <a:pt x="27" y="48"/>
                  <a:pt x="27" y="48"/>
                </a:cubicBezTo>
                <a:cubicBezTo>
                  <a:pt x="49" y="34"/>
                  <a:pt x="49" y="34"/>
                  <a:pt x="49" y="34"/>
                </a:cubicBezTo>
                <a:cubicBezTo>
                  <a:pt x="54" y="83"/>
                  <a:pt x="54" y="83"/>
                  <a:pt x="54" y="83"/>
                </a:cubicBezTo>
                <a:cubicBezTo>
                  <a:pt x="69" y="21"/>
                  <a:pt x="69" y="21"/>
                  <a:pt x="69" y="21"/>
                </a:cubicBezTo>
                <a:cubicBezTo>
                  <a:pt x="81" y="13"/>
                  <a:pt x="81" y="13"/>
                  <a:pt x="81" y="13"/>
                </a:cubicBezTo>
                <a:cubicBezTo>
                  <a:pt x="82" y="13"/>
                  <a:pt x="83" y="11"/>
                  <a:pt x="84" y="10"/>
                </a:cubicBezTo>
                <a:cubicBezTo>
                  <a:pt x="84" y="9"/>
                  <a:pt x="84" y="7"/>
                  <a:pt x="83" y="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653802" y="3743024"/>
            <a:ext cx="605063" cy="401231"/>
          </a:xfrm>
          <a:custGeom>
            <a:avLst/>
            <a:gdLst>
              <a:gd name="T0" fmla="*/ 23 w 105"/>
              <a:gd name="T1" fmla="*/ 48 h 70"/>
              <a:gd name="T2" fmla="*/ 12 w 105"/>
              <a:gd name="T3" fmla="*/ 59 h 70"/>
              <a:gd name="T4" fmla="*/ 23 w 105"/>
              <a:gd name="T5" fmla="*/ 70 h 70"/>
              <a:gd name="T6" fmla="*/ 34 w 105"/>
              <a:gd name="T7" fmla="*/ 59 h 70"/>
              <a:gd name="T8" fmla="*/ 23 w 105"/>
              <a:gd name="T9" fmla="*/ 48 h 70"/>
              <a:gd name="T10" fmla="*/ 82 w 105"/>
              <a:gd name="T11" fmla="*/ 48 h 70"/>
              <a:gd name="T12" fmla="*/ 71 w 105"/>
              <a:gd name="T13" fmla="*/ 59 h 70"/>
              <a:gd name="T14" fmla="*/ 82 w 105"/>
              <a:gd name="T15" fmla="*/ 70 h 70"/>
              <a:gd name="T16" fmla="*/ 93 w 105"/>
              <a:gd name="T17" fmla="*/ 59 h 70"/>
              <a:gd name="T18" fmla="*/ 82 w 105"/>
              <a:gd name="T19" fmla="*/ 48 h 70"/>
              <a:gd name="T20" fmla="*/ 101 w 105"/>
              <a:gd name="T21" fmla="*/ 31 h 70"/>
              <a:gd name="T22" fmla="*/ 80 w 105"/>
              <a:gd name="T23" fmla="*/ 31 h 70"/>
              <a:gd name="T24" fmla="*/ 75 w 105"/>
              <a:gd name="T25" fmla="*/ 18 h 70"/>
              <a:gd name="T26" fmla="*/ 66 w 105"/>
              <a:gd name="T27" fmla="*/ 5 h 70"/>
              <a:gd name="T28" fmla="*/ 43 w 105"/>
              <a:gd name="T29" fmla="*/ 0 h 70"/>
              <a:gd name="T30" fmla="*/ 27 w 105"/>
              <a:gd name="T31" fmla="*/ 2 h 70"/>
              <a:gd name="T32" fmla="*/ 15 w 105"/>
              <a:gd name="T33" fmla="*/ 31 h 70"/>
              <a:gd name="T34" fmla="*/ 4 w 105"/>
              <a:gd name="T35" fmla="*/ 31 h 70"/>
              <a:gd name="T36" fmla="*/ 0 w 105"/>
              <a:gd name="T37" fmla="*/ 35 h 70"/>
              <a:gd name="T38" fmla="*/ 0 w 105"/>
              <a:gd name="T39" fmla="*/ 53 h 70"/>
              <a:gd name="T40" fmla="*/ 4 w 105"/>
              <a:gd name="T41" fmla="*/ 57 h 70"/>
              <a:gd name="T42" fmla="*/ 10 w 105"/>
              <a:gd name="T43" fmla="*/ 57 h 70"/>
              <a:gd name="T44" fmla="*/ 10 w 105"/>
              <a:gd name="T45" fmla="*/ 57 h 70"/>
              <a:gd name="T46" fmla="*/ 23 w 105"/>
              <a:gd name="T47" fmla="*/ 44 h 70"/>
              <a:gd name="T48" fmla="*/ 36 w 105"/>
              <a:gd name="T49" fmla="*/ 57 h 70"/>
              <a:gd name="T50" fmla="*/ 36 w 105"/>
              <a:gd name="T51" fmla="*/ 57 h 70"/>
              <a:gd name="T52" fmla="*/ 69 w 105"/>
              <a:gd name="T53" fmla="*/ 57 h 70"/>
              <a:gd name="T54" fmla="*/ 69 w 105"/>
              <a:gd name="T55" fmla="*/ 57 h 70"/>
              <a:gd name="T56" fmla="*/ 82 w 105"/>
              <a:gd name="T57" fmla="*/ 44 h 70"/>
              <a:gd name="T58" fmla="*/ 95 w 105"/>
              <a:gd name="T59" fmla="*/ 57 h 70"/>
              <a:gd name="T60" fmla="*/ 95 w 105"/>
              <a:gd name="T61" fmla="*/ 57 h 70"/>
              <a:gd name="T62" fmla="*/ 101 w 105"/>
              <a:gd name="T63" fmla="*/ 57 h 70"/>
              <a:gd name="T64" fmla="*/ 105 w 105"/>
              <a:gd name="T65" fmla="*/ 53 h 70"/>
              <a:gd name="T66" fmla="*/ 105 w 105"/>
              <a:gd name="T67" fmla="*/ 35 h 70"/>
              <a:gd name="T68" fmla="*/ 101 w 105"/>
              <a:gd name="T69" fmla="*/ 31 h 70"/>
              <a:gd name="T70" fmla="*/ 42 w 105"/>
              <a:gd name="T71" fmla="*/ 33 h 70"/>
              <a:gd name="T72" fmla="*/ 20 w 105"/>
              <a:gd name="T73" fmla="*/ 33 h 70"/>
              <a:gd name="T74" fmla="*/ 21 w 105"/>
              <a:gd name="T75" fmla="*/ 16 h 70"/>
              <a:gd name="T76" fmla="*/ 22 w 105"/>
              <a:gd name="T77" fmla="*/ 11 h 70"/>
              <a:gd name="T78" fmla="*/ 30 w 105"/>
              <a:gd name="T79" fmla="*/ 5 h 70"/>
              <a:gd name="T80" fmla="*/ 42 w 105"/>
              <a:gd name="T81" fmla="*/ 5 h 70"/>
              <a:gd name="T82" fmla="*/ 42 w 105"/>
              <a:gd name="T83" fmla="*/ 33 h 70"/>
              <a:gd name="T84" fmla="*/ 46 w 105"/>
              <a:gd name="T85" fmla="*/ 33 h 70"/>
              <a:gd name="T86" fmla="*/ 46 w 105"/>
              <a:gd name="T87" fmla="*/ 5 h 70"/>
              <a:gd name="T88" fmla="*/ 58 w 105"/>
              <a:gd name="T89" fmla="*/ 5 h 70"/>
              <a:gd name="T90" fmla="*/ 75 w 105"/>
              <a:gd name="T91" fmla="*/ 25 h 70"/>
              <a:gd name="T92" fmla="*/ 77 w 105"/>
              <a:gd name="T93" fmla="*/ 33 h 70"/>
              <a:gd name="T94" fmla="*/ 46 w 105"/>
              <a:gd name="T95" fmla="*/ 3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5" h="70">
                <a:moveTo>
                  <a:pt x="23" y="48"/>
                </a:moveTo>
                <a:cubicBezTo>
                  <a:pt x="17" y="48"/>
                  <a:pt x="12" y="53"/>
                  <a:pt x="12" y="59"/>
                </a:cubicBezTo>
                <a:cubicBezTo>
                  <a:pt x="12" y="65"/>
                  <a:pt x="17" y="70"/>
                  <a:pt x="23" y="70"/>
                </a:cubicBezTo>
                <a:cubicBezTo>
                  <a:pt x="29" y="70"/>
                  <a:pt x="34" y="65"/>
                  <a:pt x="34" y="59"/>
                </a:cubicBezTo>
                <a:cubicBezTo>
                  <a:pt x="34" y="53"/>
                  <a:pt x="29" y="48"/>
                  <a:pt x="23" y="48"/>
                </a:cubicBezTo>
                <a:close/>
                <a:moveTo>
                  <a:pt x="82" y="48"/>
                </a:moveTo>
                <a:cubicBezTo>
                  <a:pt x="76" y="48"/>
                  <a:pt x="71" y="53"/>
                  <a:pt x="71" y="59"/>
                </a:cubicBezTo>
                <a:cubicBezTo>
                  <a:pt x="71" y="65"/>
                  <a:pt x="76" y="70"/>
                  <a:pt x="82" y="70"/>
                </a:cubicBezTo>
                <a:cubicBezTo>
                  <a:pt x="88" y="70"/>
                  <a:pt x="93" y="65"/>
                  <a:pt x="93" y="59"/>
                </a:cubicBezTo>
                <a:cubicBezTo>
                  <a:pt x="93" y="53"/>
                  <a:pt x="88" y="48"/>
                  <a:pt x="82" y="48"/>
                </a:cubicBezTo>
                <a:close/>
                <a:moveTo>
                  <a:pt x="101" y="31"/>
                </a:moveTo>
                <a:cubicBezTo>
                  <a:pt x="80" y="31"/>
                  <a:pt x="80" y="31"/>
                  <a:pt x="80" y="31"/>
                </a:cubicBezTo>
                <a:cubicBezTo>
                  <a:pt x="80" y="26"/>
                  <a:pt x="77" y="21"/>
                  <a:pt x="75" y="18"/>
                </a:cubicBezTo>
                <a:cubicBezTo>
                  <a:pt x="73" y="13"/>
                  <a:pt x="70" y="8"/>
                  <a:pt x="66" y="5"/>
                </a:cubicBezTo>
                <a:cubicBezTo>
                  <a:pt x="60" y="0"/>
                  <a:pt x="51" y="0"/>
                  <a:pt x="43" y="0"/>
                </a:cubicBezTo>
                <a:cubicBezTo>
                  <a:pt x="38" y="0"/>
                  <a:pt x="32" y="0"/>
                  <a:pt x="27" y="2"/>
                </a:cubicBezTo>
                <a:cubicBezTo>
                  <a:pt x="17" y="7"/>
                  <a:pt x="15" y="21"/>
                  <a:pt x="15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31"/>
                  <a:pt x="0" y="33"/>
                  <a:pt x="0" y="3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5"/>
                  <a:pt x="2" y="57"/>
                  <a:pt x="4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0"/>
                  <a:pt x="16" y="44"/>
                  <a:pt x="23" y="44"/>
                </a:cubicBezTo>
                <a:cubicBezTo>
                  <a:pt x="30" y="44"/>
                  <a:pt x="36" y="50"/>
                  <a:pt x="36" y="57"/>
                </a:cubicBezTo>
                <a:cubicBezTo>
                  <a:pt x="36" y="57"/>
                  <a:pt x="36" y="57"/>
                  <a:pt x="36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69" y="50"/>
                  <a:pt x="75" y="44"/>
                  <a:pt x="82" y="44"/>
                </a:cubicBezTo>
                <a:cubicBezTo>
                  <a:pt x="89" y="44"/>
                  <a:pt x="95" y="50"/>
                  <a:pt x="95" y="57"/>
                </a:cubicBezTo>
                <a:cubicBezTo>
                  <a:pt x="95" y="57"/>
                  <a:pt x="95" y="57"/>
                  <a:pt x="95" y="57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3" y="57"/>
                  <a:pt x="105" y="55"/>
                  <a:pt x="105" y="53"/>
                </a:cubicBezTo>
                <a:cubicBezTo>
                  <a:pt x="105" y="35"/>
                  <a:pt x="105" y="35"/>
                  <a:pt x="105" y="35"/>
                </a:cubicBezTo>
                <a:cubicBezTo>
                  <a:pt x="105" y="33"/>
                  <a:pt x="103" y="31"/>
                  <a:pt x="101" y="31"/>
                </a:cubicBezTo>
                <a:close/>
                <a:moveTo>
                  <a:pt x="42" y="33"/>
                </a:move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0" y="20"/>
                  <a:pt x="21" y="16"/>
                </a:cubicBezTo>
                <a:cubicBezTo>
                  <a:pt x="21" y="14"/>
                  <a:pt x="22" y="13"/>
                  <a:pt x="22" y="11"/>
                </a:cubicBezTo>
                <a:cubicBezTo>
                  <a:pt x="24" y="8"/>
                  <a:pt x="26" y="5"/>
                  <a:pt x="30" y="5"/>
                </a:cubicBezTo>
                <a:cubicBezTo>
                  <a:pt x="31" y="5"/>
                  <a:pt x="42" y="5"/>
                  <a:pt x="42" y="5"/>
                </a:cubicBezTo>
                <a:lnTo>
                  <a:pt x="42" y="33"/>
                </a:lnTo>
                <a:close/>
                <a:moveTo>
                  <a:pt x="46" y="33"/>
                </a:moveTo>
                <a:cubicBezTo>
                  <a:pt x="46" y="5"/>
                  <a:pt x="46" y="5"/>
                  <a:pt x="46" y="5"/>
                </a:cubicBezTo>
                <a:cubicBezTo>
                  <a:pt x="50" y="5"/>
                  <a:pt x="54" y="4"/>
                  <a:pt x="58" y="5"/>
                </a:cubicBezTo>
                <a:cubicBezTo>
                  <a:pt x="67" y="7"/>
                  <a:pt x="71" y="18"/>
                  <a:pt x="75" y="25"/>
                </a:cubicBezTo>
                <a:cubicBezTo>
                  <a:pt x="76" y="27"/>
                  <a:pt x="77" y="33"/>
                  <a:pt x="77" y="33"/>
                </a:cubicBezTo>
                <a:lnTo>
                  <a:pt x="46" y="3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86581" y="3705476"/>
            <a:ext cx="678014" cy="476326"/>
          </a:xfrm>
          <a:custGeom>
            <a:avLst/>
            <a:gdLst>
              <a:gd name="T0" fmla="*/ 27 w 118"/>
              <a:gd name="T1" fmla="*/ 0 h 83"/>
              <a:gd name="T2" fmla="*/ 11 w 118"/>
              <a:gd name="T3" fmla="*/ 35 h 83"/>
              <a:gd name="T4" fmla="*/ 118 w 118"/>
              <a:gd name="T5" fmla="*/ 35 h 83"/>
              <a:gd name="T6" fmla="*/ 15 w 118"/>
              <a:gd name="T7" fmla="*/ 45 h 83"/>
              <a:gd name="T8" fmla="*/ 20 w 118"/>
              <a:gd name="T9" fmla="*/ 33 h 83"/>
              <a:gd name="T10" fmla="*/ 14 w 118"/>
              <a:gd name="T11" fmla="*/ 29 h 83"/>
              <a:gd name="T12" fmla="*/ 20 w 118"/>
              <a:gd name="T13" fmla="*/ 28 h 83"/>
              <a:gd name="T14" fmla="*/ 14 w 118"/>
              <a:gd name="T15" fmla="*/ 24 h 83"/>
              <a:gd name="T16" fmla="*/ 20 w 118"/>
              <a:gd name="T17" fmla="*/ 28 h 83"/>
              <a:gd name="T18" fmla="*/ 14 w 118"/>
              <a:gd name="T19" fmla="*/ 22 h 83"/>
              <a:gd name="T20" fmla="*/ 20 w 118"/>
              <a:gd name="T21" fmla="*/ 18 h 83"/>
              <a:gd name="T22" fmla="*/ 14 w 118"/>
              <a:gd name="T23" fmla="*/ 16 h 83"/>
              <a:gd name="T24" fmla="*/ 20 w 118"/>
              <a:gd name="T25" fmla="*/ 12 h 83"/>
              <a:gd name="T26" fmla="*/ 24 w 118"/>
              <a:gd name="T27" fmla="*/ 48 h 83"/>
              <a:gd name="T28" fmla="*/ 34 w 118"/>
              <a:gd name="T29" fmla="*/ 33 h 83"/>
              <a:gd name="T30" fmla="*/ 27 w 118"/>
              <a:gd name="T31" fmla="*/ 29 h 83"/>
              <a:gd name="T32" fmla="*/ 34 w 118"/>
              <a:gd name="T33" fmla="*/ 33 h 83"/>
              <a:gd name="T34" fmla="*/ 27 w 118"/>
              <a:gd name="T35" fmla="*/ 28 h 83"/>
              <a:gd name="T36" fmla="*/ 34 w 118"/>
              <a:gd name="T37" fmla="*/ 24 h 83"/>
              <a:gd name="T38" fmla="*/ 27 w 118"/>
              <a:gd name="T39" fmla="*/ 22 h 83"/>
              <a:gd name="T40" fmla="*/ 33 w 118"/>
              <a:gd name="T41" fmla="*/ 18 h 83"/>
              <a:gd name="T42" fmla="*/ 33 w 118"/>
              <a:gd name="T43" fmla="*/ 16 h 83"/>
              <a:gd name="T44" fmla="*/ 27 w 118"/>
              <a:gd name="T45" fmla="*/ 12 h 83"/>
              <a:gd name="T46" fmla="*/ 40 w 118"/>
              <a:gd name="T47" fmla="*/ 51 h 83"/>
              <a:gd name="T48" fmla="*/ 40 w 118"/>
              <a:gd name="T49" fmla="*/ 51 h 83"/>
              <a:gd name="T50" fmla="*/ 40 w 118"/>
              <a:gd name="T51" fmla="*/ 33 h 83"/>
              <a:gd name="T52" fmla="*/ 47 w 118"/>
              <a:gd name="T53" fmla="*/ 29 h 83"/>
              <a:gd name="T54" fmla="*/ 40 w 118"/>
              <a:gd name="T55" fmla="*/ 28 h 83"/>
              <a:gd name="T56" fmla="*/ 47 w 118"/>
              <a:gd name="T57" fmla="*/ 24 h 83"/>
              <a:gd name="T58" fmla="*/ 47 w 118"/>
              <a:gd name="T59" fmla="*/ 22 h 83"/>
              <a:gd name="T60" fmla="*/ 40 w 118"/>
              <a:gd name="T61" fmla="*/ 18 h 83"/>
              <a:gd name="T62" fmla="*/ 47 w 118"/>
              <a:gd name="T63" fmla="*/ 16 h 83"/>
              <a:gd name="T64" fmla="*/ 40 w 118"/>
              <a:gd name="T65" fmla="*/ 12 h 83"/>
              <a:gd name="T66" fmla="*/ 47 w 118"/>
              <a:gd name="T67" fmla="*/ 16 h 83"/>
              <a:gd name="T68" fmla="*/ 55 w 118"/>
              <a:gd name="T69" fmla="*/ 48 h 83"/>
              <a:gd name="T70" fmla="*/ 53 w 118"/>
              <a:gd name="T71" fmla="*/ 33 h 83"/>
              <a:gd name="T72" fmla="*/ 60 w 118"/>
              <a:gd name="T73" fmla="*/ 29 h 83"/>
              <a:gd name="T74" fmla="*/ 60 w 118"/>
              <a:gd name="T75" fmla="*/ 28 h 83"/>
              <a:gd name="T76" fmla="*/ 53 w 118"/>
              <a:gd name="T77" fmla="*/ 24 h 83"/>
              <a:gd name="T78" fmla="*/ 60 w 118"/>
              <a:gd name="T79" fmla="*/ 22 h 83"/>
              <a:gd name="T80" fmla="*/ 53 w 118"/>
              <a:gd name="T81" fmla="*/ 18 h 83"/>
              <a:gd name="T82" fmla="*/ 60 w 118"/>
              <a:gd name="T83" fmla="*/ 22 h 83"/>
              <a:gd name="T84" fmla="*/ 53 w 118"/>
              <a:gd name="T85" fmla="*/ 16 h 83"/>
              <a:gd name="T86" fmla="*/ 60 w 118"/>
              <a:gd name="T87" fmla="*/ 12 h 83"/>
              <a:gd name="T88" fmla="*/ 64 w 118"/>
              <a:gd name="T89" fmla="*/ 45 h 83"/>
              <a:gd name="T90" fmla="*/ 73 w 118"/>
              <a:gd name="T91" fmla="*/ 33 h 83"/>
              <a:gd name="T92" fmla="*/ 66 w 118"/>
              <a:gd name="T93" fmla="*/ 29 h 83"/>
              <a:gd name="T94" fmla="*/ 73 w 118"/>
              <a:gd name="T95" fmla="*/ 28 h 83"/>
              <a:gd name="T96" fmla="*/ 66 w 118"/>
              <a:gd name="T97" fmla="*/ 24 h 83"/>
              <a:gd name="T98" fmla="*/ 73 w 118"/>
              <a:gd name="T99" fmla="*/ 28 h 83"/>
              <a:gd name="T100" fmla="*/ 66 w 118"/>
              <a:gd name="T101" fmla="*/ 22 h 83"/>
              <a:gd name="T102" fmla="*/ 73 w 118"/>
              <a:gd name="T103" fmla="*/ 18 h 83"/>
              <a:gd name="T104" fmla="*/ 66 w 118"/>
              <a:gd name="T105" fmla="*/ 16 h 83"/>
              <a:gd name="T106" fmla="*/ 73 w 118"/>
              <a:gd name="T107" fmla="*/ 12 h 83"/>
              <a:gd name="T108" fmla="*/ 73 w 118"/>
              <a:gd name="T109" fmla="*/ 48 h 83"/>
              <a:gd name="T110" fmla="*/ 89 w 118"/>
              <a:gd name="T111" fmla="*/ 51 h 83"/>
              <a:gd name="T112" fmla="*/ 89 w 118"/>
              <a:gd name="T113" fmla="*/ 5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8" h="83">
                <a:moveTo>
                  <a:pt x="75" y="35"/>
                </a:moveTo>
                <a:cubicBezTo>
                  <a:pt x="75" y="10"/>
                  <a:pt x="75" y="10"/>
                  <a:pt x="75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10"/>
                  <a:pt x="20" y="10"/>
                  <a:pt x="20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35"/>
                  <a:pt x="11" y="35"/>
                  <a:pt x="11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6" y="83"/>
                  <a:pt x="16" y="83"/>
                  <a:pt x="16" y="83"/>
                </a:cubicBezTo>
                <a:cubicBezTo>
                  <a:pt x="65" y="83"/>
                  <a:pt x="65" y="83"/>
                  <a:pt x="65" y="83"/>
                </a:cubicBezTo>
                <a:cubicBezTo>
                  <a:pt x="118" y="35"/>
                  <a:pt x="118" y="35"/>
                  <a:pt x="118" y="35"/>
                </a:cubicBezTo>
                <a:lnTo>
                  <a:pt x="75" y="35"/>
                </a:lnTo>
                <a:close/>
                <a:moveTo>
                  <a:pt x="15" y="51"/>
                </a:moveTo>
                <a:cubicBezTo>
                  <a:pt x="13" y="51"/>
                  <a:pt x="12" y="50"/>
                  <a:pt x="12" y="48"/>
                </a:cubicBezTo>
                <a:cubicBezTo>
                  <a:pt x="12" y="47"/>
                  <a:pt x="13" y="45"/>
                  <a:pt x="15" y="45"/>
                </a:cubicBezTo>
                <a:cubicBezTo>
                  <a:pt x="17" y="45"/>
                  <a:pt x="18" y="47"/>
                  <a:pt x="18" y="48"/>
                </a:cubicBezTo>
                <a:cubicBezTo>
                  <a:pt x="18" y="50"/>
                  <a:pt x="17" y="51"/>
                  <a:pt x="15" y="51"/>
                </a:cubicBezTo>
                <a:close/>
                <a:moveTo>
                  <a:pt x="20" y="33"/>
                </a:moveTo>
                <a:cubicBezTo>
                  <a:pt x="20" y="33"/>
                  <a:pt x="20" y="33"/>
                  <a:pt x="20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lnTo>
                  <a:pt x="20" y="33"/>
                </a:lnTo>
                <a:close/>
                <a:moveTo>
                  <a:pt x="20" y="28"/>
                </a:moveTo>
                <a:cubicBezTo>
                  <a:pt x="20" y="28"/>
                  <a:pt x="20" y="28"/>
                  <a:pt x="20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lnTo>
                  <a:pt x="20" y="28"/>
                </a:lnTo>
                <a:close/>
                <a:moveTo>
                  <a:pt x="20" y="22"/>
                </a:moveTo>
                <a:cubicBezTo>
                  <a:pt x="20" y="22"/>
                  <a:pt x="20" y="22"/>
                  <a:pt x="20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lnTo>
                  <a:pt x="20" y="22"/>
                </a:lnTo>
                <a:close/>
                <a:moveTo>
                  <a:pt x="20" y="16"/>
                </a:moveTo>
                <a:cubicBezTo>
                  <a:pt x="20" y="16"/>
                  <a:pt x="20" y="16"/>
                  <a:pt x="20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lnTo>
                  <a:pt x="20" y="16"/>
                </a:lnTo>
                <a:close/>
                <a:moveTo>
                  <a:pt x="27" y="51"/>
                </a:moveTo>
                <a:cubicBezTo>
                  <a:pt x="26" y="51"/>
                  <a:pt x="24" y="50"/>
                  <a:pt x="24" y="48"/>
                </a:cubicBezTo>
                <a:cubicBezTo>
                  <a:pt x="24" y="47"/>
                  <a:pt x="26" y="45"/>
                  <a:pt x="27" y="45"/>
                </a:cubicBezTo>
                <a:cubicBezTo>
                  <a:pt x="29" y="45"/>
                  <a:pt x="30" y="47"/>
                  <a:pt x="30" y="48"/>
                </a:cubicBezTo>
                <a:cubicBezTo>
                  <a:pt x="30" y="50"/>
                  <a:pt x="29" y="51"/>
                  <a:pt x="27" y="51"/>
                </a:cubicBezTo>
                <a:close/>
                <a:moveTo>
                  <a:pt x="34" y="33"/>
                </a:moveTo>
                <a:cubicBezTo>
                  <a:pt x="34" y="33"/>
                  <a:pt x="33" y="33"/>
                  <a:pt x="33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33"/>
                </a:lnTo>
                <a:close/>
                <a:moveTo>
                  <a:pt x="34" y="28"/>
                </a:moveTo>
                <a:cubicBezTo>
                  <a:pt x="34" y="28"/>
                  <a:pt x="33" y="28"/>
                  <a:pt x="33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3" y="24"/>
                  <a:pt x="34" y="24"/>
                  <a:pt x="34" y="24"/>
                </a:cubicBezTo>
                <a:lnTo>
                  <a:pt x="34" y="28"/>
                </a:lnTo>
                <a:close/>
                <a:moveTo>
                  <a:pt x="34" y="22"/>
                </a:moveTo>
                <a:cubicBezTo>
                  <a:pt x="34" y="22"/>
                  <a:pt x="33" y="22"/>
                  <a:pt x="33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8"/>
                  <a:pt x="34" y="18"/>
                  <a:pt x="34" y="18"/>
                </a:cubicBezTo>
                <a:lnTo>
                  <a:pt x="34" y="22"/>
                </a:lnTo>
                <a:close/>
                <a:moveTo>
                  <a:pt x="34" y="16"/>
                </a:moveTo>
                <a:cubicBezTo>
                  <a:pt x="34" y="16"/>
                  <a:pt x="33" y="16"/>
                  <a:pt x="33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4" y="12"/>
                  <a:pt x="34" y="12"/>
                </a:cubicBezTo>
                <a:lnTo>
                  <a:pt x="34" y="16"/>
                </a:lnTo>
                <a:close/>
                <a:moveTo>
                  <a:pt x="40" y="51"/>
                </a:moveTo>
                <a:cubicBezTo>
                  <a:pt x="38" y="51"/>
                  <a:pt x="37" y="50"/>
                  <a:pt x="37" y="48"/>
                </a:cubicBezTo>
                <a:cubicBezTo>
                  <a:pt x="37" y="47"/>
                  <a:pt x="38" y="45"/>
                  <a:pt x="40" y="45"/>
                </a:cubicBezTo>
                <a:cubicBezTo>
                  <a:pt x="41" y="45"/>
                  <a:pt x="42" y="47"/>
                  <a:pt x="42" y="48"/>
                </a:cubicBezTo>
                <a:cubicBezTo>
                  <a:pt x="42" y="50"/>
                  <a:pt x="41" y="51"/>
                  <a:pt x="40" y="51"/>
                </a:cubicBezTo>
                <a:close/>
                <a:moveTo>
                  <a:pt x="47" y="33"/>
                </a:moveTo>
                <a:cubicBezTo>
                  <a:pt x="47" y="33"/>
                  <a:pt x="47" y="33"/>
                  <a:pt x="47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9"/>
                  <a:pt x="40" y="29"/>
                  <a:pt x="40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7" y="29"/>
                  <a:pt x="47" y="29"/>
                </a:cubicBezTo>
                <a:lnTo>
                  <a:pt x="47" y="33"/>
                </a:lnTo>
                <a:close/>
                <a:moveTo>
                  <a:pt x="47" y="28"/>
                </a:moveTo>
                <a:cubicBezTo>
                  <a:pt x="47" y="28"/>
                  <a:pt x="47" y="28"/>
                  <a:pt x="47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4"/>
                  <a:pt x="47" y="24"/>
                  <a:pt x="47" y="24"/>
                </a:cubicBezTo>
                <a:lnTo>
                  <a:pt x="47" y="28"/>
                </a:lnTo>
                <a:close/>
                <a:moveTo>
                  <a:pt x="47" y="22"/>
                </a:moveTo>
                <a:cubicBezTo>
                  <a:pt x="47" y="22"/>
                  <a:pt x="47" y="22"/>
                  <a:pt x="47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22"/>
                </a:lnTo>
                <a:close/>
                <a:moveTo>
                  <a:pt x="47" y="16"/>
                </a:moveTo>
                <a:cubicBezTo>
                  <a:pt x="47" y="16"/>
                  <a:pt x="47" y="16"/>
                  <a:pt x="47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2"/>
                  <a:pt x="47" y="12"/>
                  <a:pt x="47" y="12"/>
                </a:cubicBezTo>
                <a:lnTo>
                  <a:pt x="47" y="16"/>
                </a:lnTo>
                <a:close/>
                <a:moveTo>
                  <a:pt x="52" y="51"/>
                </a:moveTo>
                <a:cubicBezTo>
                  <a:pt x="50" y="51"/>
                  <a:pt x="49" y="50"/>
                  <a:pt x="49" y="48"/>
                </a:cubicBezTo>
                <a:cubicBezTo>
                  <a:pt x="49" y="47"/>
                  <a:pt x="50" y="45"/>
                  <a:pt x="52" y="45"/>
                </a:cubicBezTo>
                <a:cubicBezTo>
                  <a:pt x="53" y="45"/>
                  <a:pt x="55" y="47"/>
                  <a:pt x="55" y="48"/>
                </a:cubicBezTo>
                <a:cubicBezTo>
                  <a:pt x="55" y="50"/>
                  <a:pt x="53" y="51"/>
                  <a:pt x="52" y="51"/>
                </a:cubicBezTo>
                <a:close/>
                <a:moveTo>
                  <a:pt x="60" y="33"/>
                </a:moveTo>
                <a:cubicBezTo>
                  <a:pt x="60" y="33"/>
                  <a:pt x="60" y="33"/>
                  <a:pt x="60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60" y="29"/>
                  <a:pt x="60" y="29"/>
                  <a:pt x="60" y="29"/>
                </a:cubicBezTo>
                <a:cubicBezTo>
                  <a:pt x="60" y="29"/>
                  <a:pt x="60" y="29"/>
                  <a:pt x="60" y="29"/>
                </a:cubicBezTo>
                <a:lnTo>
                  <a:pt x="60" y="33"/>
                </a:lnTo>
                <a:close/>
                <a:moveTo>
                  <a:pt x="60" y="28"/>
                </a:moveTo>
                <a:cubicBezTo>
                  <a:pt x="60" y="28"/>
                  <a:pt x="60" y="28"/>
                  <a:pt x="60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4"/>
                  <a:pt x="53" y="24"/>
                  <a:pt x="53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lnTo>
                  <a:pt x="60" y="28"/>
                </a:lnTo>
                <a:close/>
                <a:moveTo>
                  <a:pt x="60" y="22"/>
                </a:moveTo>
                <a:cubicBezTo>
                  <a:pt x="60" y="22"/>
                  <a:pt x="60" y="22"/>
                  <a:pt x="60" y="22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60" y="18"/>
                  <a:pt x="60" y="18"/>
                  <a:pt x="60" y="18"/>
                </a:cubicBezTo>
                <a:cubicBezTo>
                  <a:pt x="60" y="18"/>
                  <a:pt x="60" y="18"/>
                  <a:pt x="60" y="18"/>
                </a:cubicBezTo>
                <a:lnTo>
                  <a:pt x="60" y="22"/>
                </a:ln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2"/>
                  <a:pt x="60" y="12"/>
                  <a:pt x="60" y="12"/>
                </a:cubicBezTo>
                <a:lnTo>
                  <a:pt x="60" y="16"/>
                </a:lnTo>
                <a:close/>
                <a:moveTo>
                  <a:pt x="64" y="51"/>
                </a:moveTo>
                <a:cubicBezTo>
                  <a:pt x="62" y="51"/>
                  <a:pt x="61" y="50"/>
                  <a:pt x="61" y="48"/>
                </a:cubicBezTo>
                <a:cubicBezTo>
                  <a:pt x="61" y="47"/>
                  <a:pt x="62" y="45"/>
                  <a:pt x="64" y="45"/>
                </a:cubicBezTo>
                <a:cubicBezTo>
                  <a:pt x="66" y="45"/>
                  <a:pt x="67" y="47"/>
                  <a:pt x="67" y="48"/>
                </a:cubicBezTo>
                <a:cubicBezTo>
                  <a:pt x="67" y="50"/>
                  <a:pt x="66" y="51"/>
                  <a:pt x="64" y="51"/>
                </a:cubicBezTo>
                <a:close/>
                <a:moveTo>
                  <a:pt x="73" y="33"/>
                </a:move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3" y="29"/>
                  <a:pt x="73" y="29"/>
                  <a:pt x="73" y="29"/>
                </a:cubicBezTo>
                <a:lnTo>
                  <a:pt x="73" y="33"/>
                </a:lnTo>
                <a:close/>
                <a:moveTo>
                  <a:pt x="73" y="28"/>
                </a:moveTo>
                <a:cubicBezTo>
                  <a:pt x="73" y="28"/>
                  <a:pt x="73" y="28"/>
                  <a:pt x="73" y="28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4"/>
                  <a:pt x="66" y="24"/>
                  <a:pt x="66" y="24"/>
                </a:cubicBezTo>
                <a:cubicBezTo>
                  <a:pt x="66" y="24"/>
                  <a:pt x="66" y="24"/>
                  <a:pt x="66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3" y="24"/>
                  <a:pt x="73" y="24"/>
                  <a:pt x="73" y="24"/>
                </a:cubicBezTo>
                <a:lnTo>
                  <a:pt x="73" y="28"/>
                </a:lnTo>
                <a:close/>
                <a:moveTo>
                  <a:pt x="73" y="22"/>
                </a:moveTo>
                <a:cubicBezTo>
                  <a:pt x="73" y="22"/>
                  <a:pt x="73" y="22"/>
                  <a:pt x="73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73" y="18"/>
                  <a:pt x="73" y="18"/>
                  <a:pt x="73" y="18"/>
                </a:cubicBezTo>
                <a:cubicBezTo>
                  <a:pt x="73" y="18"/>
                  <a:pt x="73" y="18"/>
                  <a:pt x="73" y="18"/>
                </a:cubicBezTo>
                <a:lnTo>
                  <a:pt x="73" y="22"/>
                </a:lnTo>
                <a:close/>
                <a:moveTo>
                  <a:pt x="73" y="16"/>
                </a:moveTo>
                <a:cubicBezTo>
                  <a:pt x="73" y="16"/>
                  <a:pt x="73" y="16"/>
                  <a:pt x="73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lnTo>
                  <a:pt x="73" y="16"/>
                </a:lnTo>
                <a:close/>
                <a:moveTo>
                  <a:pt x="76" y="51"/>
                </a:moveTo>
                <a:cubicBezTo>
                  <a:pt x="75" y="51"/>
                  <a:pt x="73" y="50"/>
                  <a:pt x="73" y="48"/>
                </a:cubicBezTo>
                <a:cubicBezTo>
                  <a:pt x="73" y="47"/>
                  <a:pt x="75" y="45"/>
                  <a:pt x="76" y="45"/>
                </a:cubicBezTo>
                <a:cubicBezTo>
                  <a:pt x="78" y="45"/>
                  <a:pt x="79" y="47"/>
                  <a:pt x="79" y="48"/>
                </a:cubicBezTo>
                <a:cubicBezTo>
                  <a:pt x="79" y="50"/>
                  <a:pt x="78" y="51"/>
                  <a:pt x="76" y="51"/>
                </a:cubicBezTo>
                <a:close/>
                <a:moveTo>
                  <a:pt x="89" y="51"/>
                </a:moveTo>
                <a:cubicBezTo>
                  <a:pt x="87" y="51"/>
                  <a:pt x="86" y="50"/>
                  <a:pt x="86" y="48"/>
                </a:cubicBezTo>
                <a:cubicBezTo>
                  <a:pt x="86" y="47"/>
                  <a:pt x="87" y="45"/>
                  <a:pt x="89" y="45"/>
                </a:cubicBezTo>
                <a:cubicBezTo>
                  <a:pt x="90" y="45"/>
                  <a:pt x="91" y="47"/>
                  <a:pt x="91" y="48"/>
                </a:cubicBezTo>
                <a:cubicBezTo>
                  <a:pt x="91" y="50"/>
                  <a:pt x="90" y="51"/>
                  <a:pt x="89" y="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97635" y="3681874"/>
            <a:ext cx="499929" cy="523530"/>
          </a:xfrm>
          <a:custGeom>
            <a:avLst/>
            <a:gdLst>
              <a:gd name="T0" fmla="*/ 45 w 87"/>
              <a:gd name="T1" fmla="*/ 62 h 91"/>
              <a:gd name="T2" fmla="*/ 45 w 87"/>
              <a:gd name="T3" fmla="*/ 62 h 91"/>
              <a:gd name="T4" fmla="*/ 44 w 87"/>
              <a:gd name="T5" fmla="*/ 62 h 91"/>
              <a:gd name="T6" fmla="*/ 44 w 87"/>
              <a:gd name="T7" fmla="*/ 62 h 91"/>
              <a:gd name="T8" fmla="*/ 43 w 87"/>
              <a:gd name="T9" fmla="*/ 62 h 91"/>
              <a:gd name="T10" fmla="*/ 43 w 87"/>
              <a:gd name="T11" fmla="*/ 62 h 91"/>
              <a:gd name="T12" fmla="*/ 43 w 87"/>
              <a:gd name="T13" fmla="*/ 62 h 91"/>
              <a:gd name="T14" fmla="*/ 43 w 87"/>
              <a:gd name="T15" fmla="*/ 62 h 91"/>
              <a:gd name="T16" fmla="*/ 43 w 87"/>
              <a:gd name="T17" fmla="*/ 62 h 91"/>
              <a:gd name="T18" fmla="*/ 43 w 87"/>
              <a:gd name="T19" fmla="*/ 62 h 91"/>
              <a:gd name="T20" fmla="*/ 43 w 87"/>
              <a:gd name="T21" fmla="*/ 62 h 91"/>
              <a:gd name="T22" fmla="*/ 42 w 87"/>
              <a:gd name="T23" fmla="*/ 62 h 91"/>
              <a:gd name="T24" fmla="*/ 42 w 87"/>
              <a:gd name="T25" fmla="*/ 62 h 91"/>
              <a:gd name="T26" fmla="*/ 0 w 87"/>
              <a:gd name="T27" fmla="*/ 34 h 91"/>
              <a:gd name="T28" fmla="*/ 0 w 87"/>
              <a:gd name="T29" fmla="*/ 88 h 91"/>
              <a:gd name="T30" fmla="*/ 3 w 87"/>
              <a:gd name="T31" fmla="*/ 91 h 91"/>
              <a:gd name="T32" fmla="*/ 84 w 87"/>
              <a:gd name="T33" fmla="*/ 91 h 91"/>
              <a:gd name="T34" fmla="*/ 87 w 87"/>
              <a:gd name="T35" fmla="*/ 88 h 91"/>
              <a:gd name="T36" fmla="*/ 87 w 87"/>
              <a:gd name="T37" fmla="*/ 34 h 91"/>
              <a:gd name="T38" fmla="*/ 45 w 87"/>
              <a:gd name="T39" fmla="*/ 62 h 91"/>
              <a:gd name="T40" fmla="*/ 84 w 87"/>
              <a:gd name="T41" fmla="*/ 28 h 91"/>
              <a:gd name="T42" fmla="*/ 86 w 87"/>
              <a:gd name="T43" fmla="*/ 28 h 91"/>
              <a:gd name="T44" fmla="*/ 86 w 87"/>
              <a:gd name="T45" fmla="*/ 28 h 91"/>
              <a:gd name="T46" fmla="*/ 43 w 87"/>
              <a:gd name="T47" fmla="*/ 0 h 91"/>
              <a:gd name="T48" fmla="*/ 1 w 87"/>
              <a:gd name="T49" fmla="*/ 28 h 91"/>
              <a:gd name="T50" fmla="*/ 1 w 87"/>
              <a:gd name="T51" fmla="*/ 28 h 91"/>
              <a:gd name="T52" fmla="*/ 3 w 87"/>
              <a:gd name="T53" fmla="*/ 28 h 91"/>
              <a:gd name="T54" fmla="*/ 84 w 87"/>
              <a:gd name="T55" fmla="*/ 28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7" h="91">
                <a:moveTo>
                  <a:pt x="45" y="62"/>
                </a:moveTo>
                <a:cubicBezTo>
                  <a:pt x="45" y="62"/>
                  <a:pt x="45" y="62"/>
                  <a:pt x="45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0"/>
                  <a:pt x="1" y="91"/>
                  <a:pt x="3" y="91"/>
                </a:cubicBezTo>
                <a:cubicBezTo>
                  <a:pt x="84" y="91"/>
                  <a:pt x="84" y="91"/>
                  <a:pt x="84" y="91"/>
                </a:cubicBezTo>
                <a:cubicBezTo>
                  <a:pt x="86" y="91"/>
                  <a:pt x="87" y="90"/>
                  <a:pt x="87" y="88"/>
                </a:cubicBezTo>
                <a:cubicBezTo>
                  <a:pt x="87" y="34"/>
                  <a:pt x="87" y="34"/>
                  <a:pt x="87" y="34"/>
                </a:cubicBezTo>
                <a:lnTo>
                  <a:pt x="45" y="62"/>
                </a:lnTo>
                <a:close/>
                <a:moveTo>
                  <a:pt x="84" y="28"/>
                </a:moveTo>
                <a:cubicBezTo>
                  <a:pt x="85" y="28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43" y="0"/>
                  <a:pt x="43" y="0"/>
                  <a:pt x="43" y="0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2" y="28"/>
                  <a:pt x="3" y="28"/>
                </a:cubicBezTo>
                <a:lnTo>
                  <a:pt x="84" y="2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42098" y="3659345"/>
            <a:ext cx="527821" cy="568588"/>
          </a:xfrm>
          <a:custGeom>
            <a:avLst/>
            <a:gdLst>
              <a:gd name="T0" fmla="*/ 90 w 92"/>
              <a:gd name="T1" fmla="*/ 38 h 99"/>
              <a:gd name="T2" fmla="*/ 76 w 92"/>
              <a:gd name="T3" fmla="*/ 25 h 99"/>
              <a:gd name="T4" fmla="*/ 76 w 92"/>
              <a:gd name="T5" fmla="*/ 8 h 99"/>
              <a:gd name="T6" fmla="*/ 75 w 92"/>
              <a:gd name="T7" fmla="*/ 7 h 99"/>
              <a:gd name="T8" fmla="*/ 61 w 92"/>
              <a:gd name="T9" fmla="*/ 7 h 99"/>
              <a:gd name="T10" fmla="*/ 60 w 92"/>
              <a:gd name="T11" fmla="*/ 8 h 99"/>
              <a:gd name="T12" fmla="*/ 60 w 92"/>
              <a:gd name="T13" fmla="*/ 11 h 99"/>
              <a:gd name="T14" fmla="*/ 49 w 92"/>
              <a:gd name="T15" fmla="*/ 1 h 99"/>
              <a:gd name="T16" fmla="*/ 43 w 92"/>
              <a:gd name="T17" fmla="*/ 1 h 99"/>
              <a:gd name="T18" fmla="*/ 1 w 92"/>
              <a:gd name="T19" fmla="*/ 38 h 99"/>
              <a:gd name="T20" fmla="*/ 2 w 92"/>
              <a:gd name="T21" fmla="*/ 40 h 99"/>
              <a:gd name="T22" fmla="*/ 8 w 92"/>
              <a:gd name="T23" fmla="*/ 40 h 99"/>
              <a:gd name="T24" fmla="*/ 44 w 92"/>
              <a:gd name="T25" fmla="*/ 8 h 99"/>
              <a:gd name="T26" fmla="*/ 45 w 92"/>
              <a:gd name="T27" fmla="*/ 7 h 99"/>
              <a:gd name="T28" fmla="*/ 47 w 92"/>
              <a:gd name="T29" fmla="*/ 7 h 99"/>
              <a:gd name="T30" fmla="*/ 47 w 92"/>
              <a:gd name="T31" fmla="*/ 8 h 99"/>
              <a:gd name="T32" fmla="*/ 84 w 92"/>
              <a:gd name="T33" fmla="*/ 40 h 99"/>
              <a:gd name="T34" fmla="*/ 89 w 92"/>
              <a:gd name="T35" fmla="*/ 40 h 99"/>
              <a:gd name="T36" fmla="*/ 90 w 92"/>
              <a:gd name="T37" fmla="*/ 38 h 99"/>
              <a:gd name="T38" fmla="*/ 11 w 92"/>
              <a:gd name="T39" fmla="*/ 40 h 99"/>
              <a:gd name="T40" fmla="*/ 11 w 92"/>
              <a:gd name="T41" fmla="*/ 94 h 99"/>
              <a:gd name="T42" fmla="*/ 15 w 92"/>
              <a:gd name="T43" fmla="*/ 99 h 99"/>
              <a:gd name="T44" fmla="*/ 21 w 92"/>
              <a:gd name="T45" fmla="*/ 99 h 99"/>
              <a:gd name="T46" fmla="*/ 21 w 92"/>
              <a:gd name="T47" fmla="*/ 62 h 99"/>
              <a:gd name="T48" fmla="*/ 22 w 92"/>
              <a:gd name="T49" fmla="*/ 61 h 99"/>
              <a:gd name="T50" fmla="*/ 40 w 92"/>
              <a:gd name="T51" fmla="*/ 61 h 99"/>
              <a:gd name="T52" fmla="*/ 41 w 92"/>
              <a:gd name="T53" fmla="*/ 62 h 99"/>
              <a:gd name="T54" fmla="*/ 41 w 92"/>
              <a:gd name="T55" fmla="*/ 99 h 99"/>
              <a:gd name="T56" fmla="*/ 77 w 92"/>
              <a:gd name="T57" fmla="*/ 99 h 99"/>
              <a:gd name="T58" fmla="*/ 81 w 92"/>
              <a:gd name="T59" fmla="*/ 94 h 99"/>
              <a:gd name="T60" fmla="*/ 81 w 92"/>
              <a:gd name="T61" fmla="*/ 40 h 99"/>
              <a:gd name="T62" fmla="*/ 46 w 92"/>
              <a:gd name="T63" fmla="*/ 10 h 99"/>
              <a:gd name="T64" fmla="*/ 11 w 92"/>
              <a:gd name="T65" fmla="*/ 40 h 99"/>
              <a:gd name="T66" fmla="*/ 53 w 92"/>
              <a:gd name="T67" fmla="*/ 62 h 99"/>
              <a:gd name="T68" fmla="*/ 54 w 92"/>
              <a:gd name="T69" fmla="*/ 61 h 99"/>
              <a:gd name="T70" fmla="*/ 71 w 92"/>
              <a:gd name="T71" fmla="*/ 61 h 99"/>
              <a:gd name="T72" fmla="*/ 72 w 92"/>
              <a:gd name="T73" fmla="*/ 62 h 99"/>
              <a:gd name="T74" fmla="*/ 72 w 92"/>
              <a:gd name="T75" fmla="*/ 79 h 99"/>
              <a:gd name="T76" fmla="*/ 71 w 92"/>
              <a:gd name="T77" fmla="*/ 79 h 99"/>
              <a:gd name="T78" fmla="*/ 54 w 92"/>
              <a:gd name="T79" fmla="*/ 79 h 99"/>
              <a:gd name="T80" fmla="*/ 53 w 92"/>
              <a:gd name="T81" fmla="*/ 79 h 99"/>
              <a:gd name="T82" fmla="*/ 53 w 92"/>
              <a:gd name="T83" fmla="*/ 62 h 99"/>
              <a:gd name="T84" fmla="*/ 8 w 92"/>
              <a:gd name="T85" fmla="*/ 40 h 99"/>
              <a:gd name="T86" fmla="*/ 8 w 92"/>
              <a:gd name="T87" fmla="*/ 40 h 99"/>
              <a:gd name="T88" fmla="*/ 11 w 92"/>
              <a:gd name="T89" fmla="*/ 40 h 99"/>
              <a:gd name="T90" fmla="*/ 11 w 92"/>
              <a:gd name="T91" fmla="*/ 40 h 99"/>
              <a:gd name="T92" fmla="*/ 8 w 92"/>
              <a:gd name="T93" fmla="*/ 40 h 99"/>
              <a:gd name="T94" fmla="*/ 81 w 92"/>
              <a:gd name="T95" fmla="*/ 40 h 99"/>
              <a:gd name="T96" fmla="*/ 84 w 92"/>
              <a:gd name="T97" fmla="*/ 40 h 99"/>
              <a:gd name="T98" fmla="*/ 84 w 92"/>
              <a:gd name="T99" fmla="*/ 40 h 99"/>
              <a:gd name="T100" fmla="*/ 81 w 92"/>
              <a:gd name="T101" fmla="*/ 4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2" h="99">
                <a:moveTo>
                  <a:pt x="90" y="38"/>
                </a:moveTo>
                <a:cubicBezTo>
                  <a:pt x="76" y="25"/>
                  <a:pt x="76" y="25"/>
                  <a:pt x="76" y="25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7"/>
                  <a:pt x="76" y="7"/>
                  <a:pt x="75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0" y="7"/>
                  <a:pt x="60" y="7"/>
                  <a:pt x="60" y="8"/>
                </a:cubicBezTo>
                <a:cubicBezTo>
                  <a:pt x="60" y="11"/>
                  <a:pt x="60" y="11"/>
                  <a:pt x="60" y="11"/>
                </a:cubicBezTo>
                <a:cubicBezTo>
                  <a:pt x="49" y="1"/>
                  <a:pt x="49" y="1"/>
                  <a:pt x="49" y="1"/>
                </a:cubicBezTo>
                <a:cubicBezTo>
                  <a:pt x="47" y="0"/>
                  <a:pt x="45" y="0"/>
                  <a:pt x="43" y="1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9"/>
                  <a:pt x="0" y="40"/>
                  <a:pt x="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4" y="8"/>
                  <a:pt x="44" y="8"/>
                  <a:pt x="44" y="8"/>
                </a:cubicBezTo>
                <a:cubicBezTo>
                  <a:pt x="45" y="7"/>
                  <a:pt x="45" y="7"/>
                  <a:pt x="45" y="7"/>
                </a:cubicBezTo>
                <a:cubicBezTo>
                  <a:pt x="46" y="7"/>
                  <a:pt x="46" y="7"/>
                  <a:pt x="47" y="7"/>
                </a:cubicBezTo>
                <a:cubicBezTo>
                  <a:pt x="47" y="8"/>
                  <a:pt x="47" y="8"/>
                  <a:pt x="47" y="8"/>
                </a:cubicBezTo>
                <a:cubicBezTo>
                  <a:pt x="84" y="40"/>
                  <a:pt x="84" y="40"/>
                  <a:pt x="84" y="40"/>
                </a:cubicBezTo>
                <a:cubicBezTo>
                  <a:pt x="89" y="40"/>
                  <a:pt x="89" y="40"/>
                  <a:pt x="89" y="40"/>
                </a:cubicBezTo>
                <a:cubicBezTo>
                  <a:pt x="91" y="40"/>
                  <a:pt x="92" y="39"/>
                  <a:pt x="90" y="38"/>
                </a:cubicBezTo>
                <a:close/>
                <a:moveTo>
                  <a:pt x="11" y="40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97"/>
                  <a:pt x="13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1" y="61"/>
                  <a:pt x="22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41" y="61"/>
                  <a:pt x="41" y="62"/>
                  <a:pt x="41" y="62"/>
                </a:cubicBezTo>
                <a:cubicBezTo>
                  <a:pt x="41" y="99"/>
                  <a:pt x="41" y="99"/>
                  <a:pt x="41" y="99"/>
                </a:cubicBezTo>
                <a:cubicBezTo>
                  <a:pt x="77" y="99"/>
                  <a:pt x="77" y="99"/>
                  <a:pt x="77" y="99"/>
                </a:cubicBezTo>
                <a:cubicBezTo>
                  <a:pt x="79" y="99"/>
                  <a:pt x="81" y="97"/>
                  <a:pt x="81" y="94"/>
                </a:cubicBezTo>
                <a:cubicBezTo>
                  <a:pt x="81" y="40"/>
                  <a:pt x="81" y="40"/>
                  <a:pt x="81" y="40"/>
                </a:cubicBezTo>
                <a:cubicBezTo>
                  <a:pt x="46" y="10"/>
                  <a:pt x="46" y="10"/>
                  <a:pt x="46" y="10"/>
                </a:cubicBezTo>
                <a:lnTo>
                  <a:pt x="11" y="40"/>
                </a:lnTo>
                <a:close/>
                <a:moveTo>
                  <a:pt x="53" y="62"/>
                </a:moveTo>
                <a:cubicBezTo>
                  <a:pt x="53" y="61"/>
                  <a:pt x="54" y="61"/>
                  <a:pt x="54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2" y="61"/>
                  <a:pt x="72" y="62"/>
                </a:cubicBezTo>
                <a:cubicBezTo>
                  <a:pt x="72" y="79"/>
                  <a:pt x="72" y="79"/>
                  <a:pt x="72" y="79"/>
                </a:cubicBezTo>
                <a:cubicBezTo>
                  <a:pt x="72" y="79"/>
                  <a:pt x="71" y="79"/>
                  <a:pt x="71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79"/>
                  <a:pt x="53" y="79"/>
                  <a:pt x="53" y="79"/>
                </a:cubicBezTo>
                <a:lnTo>
                  <a:pt x="53" y="62"/>
                </a:lnTo>
                <a:close/>
                <a:moveTo>
                  <a:pt x="8" y="40"/>
                </a:moveTo>
                <a:cubicBezTo>
                  <a:pt x="8" y="40"/>
                  <a:pt x="8" y="40"/>
                  <a:pt x="8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lnTo>
                  <a:pt x="8" y="40"/>
                </a:lnTo>
                <a:close/>
                <a:moveTo>
                  <a:pt x="81" y="40"/>
                </a:move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1" y="40"/>
                  <a:pt x="81" y="40"/>
                  <a:pt x="81" y="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25280" y="3679729"/>
            <a:ext cx="143757" cy="527821"/>
          </a:xfrm>
          <a:custGeom>
            <a:avLst/>
            <a:gdLst>
              <a:gd name="T0" fmla="*/ 19 w 25"/>
              <a:gd name="T1" fmla="*/ 8 h 92"/>
              <a:gd name="T2" fmla="*/ 15 w 25"/>
              <a:gd name="T3" fmla="*/ 8 h 92"/>
              <a:gd name="T4" fmla="*/ 13 w 25"/>
              <a:gd name="T5" fmla="*/ 9 h 92"/>
              <a:gd name="T6" fmla="*/ 11 w 25"/>
              <a:gd name="T7" fmla="*/ 7 h 92"/>
              <a:gd name="T8" fmla="*/ 10 w 25"/>
              <a:gd name="T9" fmla="*/ 7 h 92"/>
              <a:gd name="T10" fmla="*/ 10 w 25"/>
              <a:gd name="T11" fmla="*/ 2 h 92"/>
              <a:gd name="T12" fmla="*/ 7 w 25"/>
              <a:gd name="T13" fmla="*/ 0 h 92"/>
              <a:gd name="T14" fmla="*/ 4 w 25"/>
              <a:gd name="T15" fmla="*/ 2 h 92"/>
              <a:gd name="T16" fmla="*/ 4 w 25"/>
              <a:gd name="T17" fmla="*/ 7 h 92"/>
              <a:gd name="T18" fmla="*/ 3 w 25"/>
              <a:gd name="T19" fmla="*/ 7 h 92"/>
              <a:gd name="T20" fmla="*/ 0 w 25"/>
              <a:gd name="T21" fmla="*/ 10 h 92"/>
              <a:gd name="T22" fmla="*/ 0 w 25"/>
              <a:gd name="T23" fmla="*/ 75 h 92"/>
              <a:gd name="T24" fmla="*/ 14 w 25"/>
              <a:gd name="T25" fmla="*/ 75 h 92"/>
              <a:gd name="T26" fmla="*/ 14 w 25"/>
              <a:gd name="T27" fmla="*/ 34 h 92"/>
              <a:gd name="T28" fmla="*/ 14 w 25"/>
              <a:gd name="T29" fmla="*/ 13 h 92"/>
              <a:gd name="T30" fmla="*/ 14 w 25"/>
              <a:gd name="T31" fmla="*/ 13 h 92"/>
              <a:gd name="T32" fmla="*/ 16 w 25"/>
              <a:gd name="T33" fmla="*/ 10 h 92"/>
              <a:gd name="T34" fmla="*/ 18 w 25"/>
              <a:gd name="T35" fmla="*/ 10 h 92"/>
              <a:gd name="T36" fmla="*/ 19 w 25"/>
              <a:gd name="T37" fmla="*/ 16 h 92"/>
              <a:gd name="T38" fmla="*/ 14 w 25"/>
              <a:gd name="T39" fmla="*/ 34 h 92"/>
              <a:gd name="T40" fmla="*/ 15 w 25"/>
              <a:gd name="T41" fmla="*/ 39 h 92"/>
              <a:gd name="T42" fmla="*/ 17 w 25"/>
              <a:gd name="T43" fmla="*/ 41 h 92"/>
              <a:gd name="T44" fmla="*/ 18 w 25"/>
              <a:gd name="T45" fmla="*/ 38 h 92"/>
              <a:gd name="T46" fmla="*/ 19 w 25"/>
              <a:gd name="T47" fmla="*/ 23 h 92"/>
              <a:gd name="T48" fmla="*/ 19 w 25"/>
              <a:gd name="T49" fmla="*/ 8 h 92"/>
              <a:gd name="T50" fmla="*/ 3 w 25"/>
              <a:gd name="T51" fmla="*/ 85 h 92"/>
              <a:gd name="T52" fmla="*/ 5 w 25"/>
              <a:gd name="T53" fmla="*/ 85 h 92"/>
              <a:gd name="T54" fmla="*/ 5 w 25"/>
              <a:gd name="T55" fmla="*/ 85 h 92"/>
              <a:gd name="T56" fmla="*/ 5 w 25"/>
              <a:gd name="T57" fmla="*/ 86 h 92"/>
              <a:gd name="T58" fmla="*/ 6 w 25"/>
              <a:gd name="T59" fmla="*/ 92 h 92"/>
              <a:gd name="T60" fmla="*/ 7 w 25"/>
              <a:gd name="T61" fmla="*/ 92 h 92"/>
              <a:gd name="T62" fmla="*/ 9 w 25"/>
              <a:gd name="T63" fmla="*/ 86 h 92"/>
              <a:gd name="T64" fmla="*/ 8 w 25"/>
              <a:gd name="T65" fmla="*/ 85 h 92"/>
              <a:gd name="T66" fmla="*/ 8 w 25"/>
              <a:gd name="T67" fmla="*/ 85 h 92"/>
              <a:gd name="T68" fmla="*/ 10 w 25"/>
              <a:gd name="T69" fmla="*/ 85 h 92"/>
              <a:gd name="T70" fmla="*/ 14 w 25"/>
              <a:gd name="T71" fmla="*/ 78 h 92"/>
              <a:gd name="T72" fmla="*/ 0 w 25"/>
              <a:gd name="T73" fmla="*/ 78 h 92"/>
              <a:gd name="T74" fmla="*/ 3 w 25"/>
              <a:gd name="T75" fmla="*/ 85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" h="92">
                <a:moveTo>
                  <a:pt x="19" y="8"/>
                </a:moveTo>
                <a:cubicBezTo>
                  <a:pt x="18" y="7"/>
                  <a:pt x="16" y="7"/>
                  <a:pt x="15" y="8"/>
                </a:cubicBezTo>
                <a:cubicBezTo>
                  <a:pt x="14" y="8"/>
                  <a:pt x="14" y="9"/>
                  <a:pt x="13" y="9"/>
                </a:cubicBezTo>
                <a:cubicBezTo>
                  <a:pt x="13" y="8"/>
                  <a:pt x="12" y="7"/>
                  <a:pt x="11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8" y="0"/>
                  <a:pt x="7" y="0"/>
                </a:cubicBezTo>
                <a:cubicBezTo>
                  <a:pt x="5" y="0"/>
                  <a:pt x="4" y="1"/>
                  <a:pt x="4" y="2"/>
                </a:cubicBezTo>
                <a:cubicBezTo>
                  <a:pt x="4" y="7"/>
                  <a:pt x="4" y="7"/>
                  <a:pt x="4" y="7"/>
                </a:cubicBez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9"/>
                  <a:pt x="0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14" y="75"/>
                  <a:pt x="14" y="75"/>
                  <a:pt x="14" y="7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1"/>
                  <a:pt x="15" y="10"/>
                  <a:pt x="16" y="10"/>
                </a:cubicBezTo>
                <a:cubicBezTo>
                  <a:pt x="17" y="9"/>
                  <a:pt x="18" y="9"/>
                  <a:pt x="18" y="10"/>
                </a:cubicBezTo>
                <a:cubicBezTo>
                  <a:pt x="21" y="11"/>
                  <a:pt x="21" y="13"/>
                  <a:pt x="19" y="16"/>
                </a:cubicBezTo>
                <a:cubicBezTo>
                  <a:pt x="17" y="20"/>
                  <a:pt x="14" y="27"/>
                  <a:pt x="14" y="34"/>
                </a:cubicBezTo>
                <a:cubicBezTo>
                  <a:pt x="14" y="35"/>
                  <a:pt x="15" y="37"/>
                  <a:pt x="15" y="39"/>
                </a:cubicBezTo>
                <a:cubicBezTo>
                  <a:pt x="16" y="39"/>
                  <a:pt x="16" y="41"/>
                  <a:pt x="17" y="41"/>
                </a:cubicBezTo>
                <a:cubicBezTo>
                  <a:pt x="18" y="41"/>
                  <a:pt x="18" y="39"/>
                  <a:pt x="18" y="38"/>
                </a:cubicBezTo>
                <a:cubicBezTo>
                  <a:pt x="17" y="33"/>
                  <a:pt x="17" y="28"/>
                  <a:pt x="19" y="23"/>
                </a:cubicBezTo>
                <a:cubicBezTo>
                  <a:pt x="20" y="19"/>
                  <a:pt x="25" y="11"/>
                  <a:pt x="19" y="8"/>
                </a:cubicBezTo>
                <a:close/>
                <a:moveTo>
                  <a:pt x="3" y="85"/>
                </a:moveTo>
                <a:cubicBezTo>
                  <a:pt x="4" y="85"/>
                  <a:pt x="4" y="85"/>
                  <a:pt x="5" y="85"/>
                </a:cubicBezTo>
                <a:cubicBezTo>
                  <a:pt x="5" y="85"/>
                  <a:pt x="5" y="85"/>
                  <a:pt x="5" y="85"/>
                </a:cubicBezTo>
                <a:cubicBezTo>
                  <a:pt x="5" y="85"/>
                  <a:pt x="4" y="86"/>
                  <a:pt x="5" y="86"/>
                </a:cubicBezTo>
                <a:cubicBezTo>
                  <a:pt x="6" y="92"/>
                  <a:pt x="6" y="92"/>
                  <a:pt x="6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9" y="86"/>
                  <a:pt x="9" y="86"/>
                  <a:pt x="9" y="86"/>
                </a:cubicBezTo>
                <a:cubicBezTo>
                  <a:pt x="9" y="86"/>
                  <a:pt x="9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9" y="85"/>
                  <a:pt x="10" y="85"/>
                  <a:pt x="10" y="85"/>
                </a:cubicBezTo>
                <a:cubicBezTo>
                  <a:pt x="14" y="78"/>
                  <a:pt x="14" y="78"/>
                  <a:pt x="14" y="78"/>
                </a:cubicBezTo>
                <a:cubicBezTo>
                  <a:pt x="0" y="78"/>
                  <a:pt x="0" y="78"/>
                  <a:pt x="0" y="78"/>
                </a:cubicBezTo>
                <a:lnTo>
                  <a:pt x="3" y="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96753" y="3710840"/>
            <a:ext cx="534259" cy="465599"/>
          </a:xfrm>
          <a:custGeom>
            <a:avLst/>
            <a:gdLst>
              <a:gd name="T0" fmla="*/ 45 w 93"/>
              <a:gd name="T1" fmla="*/ 78 h 81"/>
              <a:gd name="T2" fmla="*/ 42 w 93"/>
              <a:gd name="T3" fmla="*/ 69 h 81"/>
              <a:gd name="T4" fmla="*/ 42 w 93"/>
              <a:gd name="T5" fmla="*/ 62 h 81"/>
              <a:gd name="T6" fmla="*/ 45 w 93"/>
              <a:gd name="T7" fmla="*/ 53 h 81"/>
              <a:gd name="T8" fmla="*/ 40 w 93"/>
              <a:gd name="T9" fmla="*/ 43 h 81"/>
              <a:gd name="T10" fmla="*/ 45 w 93"/>
              <a:gd name="T11" fmla="*/ 34 h 81"/>
              <a:gd name="T12" fmla="*/ 42 w 93"/>
              <a:gd name="T13" fmla="*/ 25 h 81"/>
              <a:gd name="T14" fmla="*/ 42 w 93"/>
              <a:gd name="T15" fmla="*/ 18 h 81"/>
              <a:gd name="T16" fmla="*/ 45 w 93"/>
              <a:gd name="T17" fmla="*/ 9 h 81"/>
              <a:gd name="T18" fmla="*/ 8 w 93"/>
              <a:gd name="T19" fmla="*/ 5 h 81"/>
              <a:gd name="T20" fmla="*/ 8 w 93"/>
              <a:gd name="T21" fmla="*/ 5 h 81"/>
              <a:gd name="T22" fmla="*/ 5 w 93"/>
              <a:gd name="T23" fmla="*/ 4 h 81"/>
              <a:gd name="T24" fmla="*/ 7 w 93"/>
              <a:gd name="T25" fmla="*/ 5 h 81"/>
              <a:gd name="T26" fmla="*/ 4 w 93"/>
              <a:gd name="T27" fmla="*/ 7 h 81"/>
              <a:gd name="T28" fmla="*/ 37 w 93"/>
              <a:gd name="T29" fmla="*/ 22 h 81"/>
              <a:gd name="T30" fmla="*/ 37 w 93"/>
              <a:gd name="T31" fmla="*/ 30 h 81"/>
              <a:gd name="T32" fmla="*/ 7 w 93"/>
              <a:gd name="T33" fmla="*/ 34 h 81"/>
              <a:gd name="T34" fmla="*/ 37 w 93"/>
              <a:gd name="T35" fmla="*/ 43 h 81"/>
              <a:gd name="T36" fmla="*/ 7 w 93"/>
              <a:gd name="T37" fmla="*/ 51 h 81"/>
              <a:gd name="T38" fmla="*/ 37 w 93"/>
              <a:gd name="T39" fmla="*/ 56 h 81"/>
              <a:gd name="T40" fmla="*/ 37 w 93"/>
              <a:gd name="T41" fmla="*/ 64 h 81"/>
              <a:gd name="T42" fmla="*/ 7 w 93"/>
              <a:gd name="T43" fmla="*/ 68 h 81"/>
              <a:gd name="T44" fmla="*/ 2 w 93"/>
              <a:gd name="T45" fmla="*/ 72 h 81"/>
              <a:gd name="T46" fmla="*/ 7 w 93"/>
              <a:gd name="T47" fmla="*/ 68 h 81"/>
              <a:gd name="T48" fmla="*/ 1 w 93"/>
              <a:gd name="T49" fmla="*/ 60 h 81"/>
              <a:gd name="T50" fmla="*/ 7 w 93"/>
              <a:gd name="T51" fmla="*/ 51 h 81"/>
              <a:gd name="T52" fmla="*/ 2 w 93"/>
              <a:gd name="T53" fmla="*/ 47 h 81"/>
              <a:gd name="T54" fmla="*/ 2 w 93"/>
              <a:gd name="T55" fmla="*/ 39 h 81"/>
              <a:gd name="T56" fmla="*/ 7 w 93"/>
              <a:gd name="T57" fmla="*/ 34 h 81"/>
              <a:gd name="T58" fmla="*/ 1 w 93"/>
              <a:gd name="T59" fmla="*/ 26 h 81"/>
              <a:gd name="T60" fmla="*/ 7 w 93"/>
              <a:gd name="T61" fmla="*/ 17 h 81"/>
              <a:gd name="T62" fmla="*/ 7 w 93"/>
              <a:gd name="T63" fmla="*/ 21 h 81"/>
              <a:gd name="T64" fmla="*/ 37 w 93"/>
              <a:gd name="T65" fmla="*/ 11 h 81"/>
              <a:gd name="T66" fmla="*/ 48 w 93"/>
              <a:gd name="T67" fmla="*/ 7 h 81"/>
              <a:gd name="T68" fmla="*/ 52 w 93"/>
              <a:gd name="T69" fmla="*/ 16 h 81"/>
              <a:gd name="T70" fmla="*/ 48 w 93"/>
              <a:gd name="T71" fmla="*/ 25 h 81"/>
              <a:gd name="T72" fmla="*/ 51 w 93"/>
              <a:gd name="T73" fmla="*/ 34 h 81"/>
              <a:gd name="T74" fmla="*/ 51 w 93"/>
              <a:gd name="T75" fmla="*/ 42 h 81"/>
              <a:gd name="T76" fmla="*/ 48 w 93"/>
              <a:gd name="T77" fmla="*/ 51 h 81"/>
              <a:gd name="T78" fmla="*/ 52 w 93"/>
              <a:gd name="T79" fmla="*/ 60 h 81"/>
              <a:gd name="T80" fmla="*/ 48 w 93"/>
              <a:gd name="T81" fmla="*/ 69 h 81"/>
              <a:gd name="T82" fmla="*/ 51 w 93"/>
              <a:gd name="T83" fmla="*/ 78 h 81"/>
              <a:gd name="T84" fmla="*/ 85 w 93"/>
              <a:gd name="T85" fmla="*/ 5 h 81"/>
              <a:gd name="T86" fmla="*/ 85 w 93"/>
              <a:gd name="T87" fmla="*/ 5 h 81"/>
              <a:gd name="T88" fmla="*/ 91 w 93"/>
              <a:gd name="T89" fmla="*/ 26 h 81"/>
              <a:gd name="T90" fmla="*/ 91 w 93"/>
              <a:gd name="T91" fmla="*/ 34 h 81"/>
              <a:gd name="T92" fmla="*/ 62 w 93"/>
              <a:gd name="T93" fmla="*/ 39 h 81"/>
              <a:gd name="T94" fmla="*/ 91 w 93"/>
              <a:gd name="T95" fmla="*/ 47 h 81"/>
              <a:gd name="T96" fmla="*/ 62 w 93"/>
              <a:gd name="T97" fmla="*/ 55 h 81"/>
              <a:gd name="T98" fmla="*/ 91 w 93"/>
              <a:gd name="T99" fmla="*/ 60 h 81"/>
              <a:gd name="T100" fmla="*/ 91 w 93"/>
              <a:gd name="T101" fmla="*/ 68 h 81"/>
              <a:gd name="T102" fmla="*/ 56 w 93"/>
              <a:gd name="T103" fmla="*/ 72 h 81"/>
              <a:gd name="T104" fmla="*/ 61 w 93"/>
              <a:gd name="T105" fmla="*/ 68 h 81"/>
              <a:gd name="T106" fmla="*/ 56 w 93"/>
              <a:gd name="T107" fmla="*/ 60 h 81"/>
              <a:gd name="T108" fmla="*/ 61 w 93"/>
              <a:gd name="T109" fmla="*/ 51 h 81"/>
              <a:gd name="T110" fmla="*/ 56 w 93"/>
              <a:gd name="T111" fmla="*/ 47 h 81"/>
              <a:gd name="T112" fmla="*/ 56 w 93"/>
              <a:gd name="T113" fmla="*/ 39 h 81"/>
              <a:gd name="T114" fmla="*/ 61 w 93"/>
              <a:gd name="T115" fmla="*/ 34 h 81"/>
              <a:gd name="T116" fmla="*/ 56 w 93"/>
              <a:gd name="T117" fmla="*/ 26 h 81"/>
              <a:gd name="T118" fmla="*/ 61 w 93"/>
              <a:gd name="T119" fmla="*/ 17 h 81"/>
              <a:gd name="T120" fmla="*/ 62 w 93"/>
              <a:gd name="T121" fmla="*/ 21 h 81"/>
              <a:gd name="T122" fmla="*/ 91 w 93"/>
              <a:gd name="T123" fmla="*/ 1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3" h="81">
                <a:moveTo>
                  <a:pt x="4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1"/>
                  <a:pt x="0" y="81"/>
                  <a:pt x="1" y="81"/>
                </a:cubicBezTo>
                <a:cubicBezTo>
                  <a:pt x="44" y="81"/>
                  <a:pt x="44" y="81"/>
                  <a:pt x="44" y="81"/>
                </a:cubicBezTo>
                <a:cubicBezTo>
                  <a:pt x="44" y="81"/>
                  <a:pt x="45" y="81"/>
                  <a:pt x="45" y="80"/>
                </a:cubicBezTo>
                <a:cubicBezTo>
                  <a:pt x="45" y="78"/>
                  <a:pt x="45" y="78"/>
                  <a:pt x="45" y="78"/>
                </a:cubicBezTo>
                <a:cubicBezTo>
                  <a:pt x="42" y="78"/>
                  <a:pt x="42" y="78"/>
                  <a:pt x="42" y="78"/>
                </a:cubicBezTo>
                <a:cubicBezTo>
                  <a:pt x="41" y="78"/>
                  <a:pt x="40" y="77"/>
                  <a:pt x="40" y="76"/>
                </a:cubicBezTo>
                <a:cubicBezTo>
                  <a:pt x="40" y="75"/>
                  <a:pt x="41" y="75"/>
                  <a:pt x="42" y="75"/>
                </a:cubicBezTo>
                <a:cubicBezTo>
                  <a:pt x="45" y="75"/>
                  <a:pt x="45" y="75"/>
                  <a:pt x="45" y="75"/>
                </a:cubicBezTo>
                <a:cubicBezTo>
                  <a:pt x="45" y="72"/>
                  <a:pt x="45" y="72"/>
                  <a:pt x="4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2"/>
                  <a:pt x="40" y="71"/>
                </a:cubicBezTo>
                <a:cubicBezTo>
                  <a:pt x="40" y="70"/>
                  <a:pt x="41" y="69"/>
                  <a:pt x="42" y="69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67"/>
                  <a:pt x="45" y="67"/>
                  <a:pt x="45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1" y="67"/>
                  <a:pt x="40" y="66"/>
                  <a:pt x="40" y="65"/>
                </a:cubicBezTo>
                <a:cubicBezTo>
                  <a:pt x="40" y="64"/>
                  <a:pt x="41" y="64"/>
                  <a:pt x="42" y="64"/>
                </a:cubicBezTo>
                <a:cubicBezTo>
                  <a:pt x="45" y="64"/>
                  <a:pt x="45" y="64"/>
                  <a:pt x="45" y="64"/>
                </a:cubicBezTo>
                <a:cubicBezTo>
                  <a:pt x="45" y="62"/>
                  <a:pt x="45" y="62"/>
                  <a:pt x="45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2"/>
                  <a:pt x="40" y="61"/>
                  <a:pt x="40" y="60"/>
                </a:cubicBezTo>
                <a:cubicBezTo>
                  <a:pt x="40" y="59"/>
                  <a:pt x="41" y="58"/>
                  <a:pt x="42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6"/>
                  <a:pt x="45" y="56"/>
                  <a:pt x="45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1" y="56"/>
                  <a:pt x="40" y="55"/>
                  <a:pt x="40" y="54"/>
                </a:cubicBezTo>
                <a:cubicBezTo>
                  <a:pt x="40" y="54"/>
                  <a:pt x="41" y="53"/>
                  <a:pt x="42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1"/>
                  <a:pt x="45" y="51"/>
                  <a:pt x="45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1" y="51"/>
                  <a:pt x="40" y="50"/>
                  <a:pt x="40" y="49"/>
                </a:cubicBezTo>
                <a:cubicBezTo>
                  <a:pt x="40" y="48"/>
                  <a:pt x="41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5"/>
                  <a:pt x="45" y="45"/>
                  <a:pt x="45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1" y="45"/>
                  <a:pt x="40" y="44"/>
                  <a:pt x="40" y="43"/>
                </a:cubicBezTo>
                <a:cubicBezTo>
                  <a:pt x="40" y="43"/>
                  <a:pt x="41" y="42"/>
                  <a:pt x="42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1" y="40"/>
                  <a:pt x="40" y="39"/>
                  <a:pt x="40" y="38"/>
                </a:cubicBezTo>
                <a:cubicBezTo>
                  <a:pt x="40" y="37"/>
                  <a:pt x="41" y="36"/>
                  <a:pt x="4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4"/>
                  <a:pt x="45" y="34"/>
                  <a:pt x="45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1" y="34"/>
                  <a:pt x="40" y="33"/>
                  <a:pt x="40" y="32"/>
                </a:cubicBezTo>
                <a:cubicBezTo>
                  <a:pt x="40" y="32"/>
                  <a:pt x="41" y="31"/>
                  <a:pt x="42" y="31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29"/>
                  <a:pt x="45" y="29"/>
                  <a:pt x="45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1" y="29"/>
                  <a:pt x="40" y="28"/>
                  <a:pt x="40" y="27"/>
                </a:cubicBezTo>
                <a:cubicBezTo>
                  <a:pt x="40" y="26"/>
                  <a:pt x="41" y="25"/>
                  <a:pt x="42" y="25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3"/>
                  <a:pt x="45" y="23"/>
                  <a:pt x="45" y="23"/>
                </a:cubicBezTo>
                <a:cubicBezTo>
                  <a:pt x="42" y="23"/>
                  <a:pt x="42" y="23"/>
                  <a:pt x="42" y="23"/>
                </a:cubicBezTo>
                <a:cubicBezTo>
                  <a:pt x="41" y="23"/>
                  <a:pt x="40" y="22"/>
                  <a:pt x="40" y="22"/>
                </a:cubicBezTo>
                <a:cubicBezTo>
                  <a:pt x="40" y="21"/>
                  <a:pt x="41" y="20"/>
                  <a:pt x="42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8"/>
                  <a:pt x="45" y="18"/>
                  <a:pt x="45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1" y="18"/>
                  <a:pt x="40" y="17"/>
                  <a:pt x="40" y="16"/>
                </a:cubicBezTo>
                <a:cubicBezTo>
                  <a:pt x="40" y="15"/>
                  <a:pt x="41" y="14"/>
                  <a:pt x="42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2"/>
                  <a:pt x="45" y="12"/>
                  <a:pt x="45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2"/>
                  <a:pt x="40" y="11"/>
                  <a:pt x="40" y="11"/>
                </a:cubicBezTo>
                <a:cubicBezTo>
                  <a:pt x="40" y="10"/>
                  <a:pt x="41" y="9"/>
                  <a:pt x="42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7"/>
                  <a:pt x="45" y="7"/>
                  <a:pt x="4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1" y="7"/>
                  <a:pt x="40" y="6"/>
                  <a:pt x="40" y="5"/>
                </a:cubicBezTo>
                <a:cubicBezTo>
                  <a:pt x="40" y="4"/>
                  <a:pt x="41" y="3"/>
                  <a:pt x="42" y="3"/>
                </a:cubicBezTo>
                <a:cubicBezTo>
                  <a:pt x="45" y="3"/>
                  <a:pt x="45" y="3"/>
                  <a:pt x="45" y="3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1"/>
                  <a:pt x="44" y="0"/>
                  <a:pt x="44" y="0"/>
                </a:cubicBezTo>
                <a:close/>
                <a:moveTo>
                  <a:pt x="8" y="5"/>
                </a:moveTo>
                <a:cubicBezTo>
                  <a:pt x="8" y="5"/>
                  <a:pt x="8" y="5"/>
                  <a:pt x="8" y="4"/>
                </a:cubicBezTo>
                <a:cubicBezTo>
                  <a:pt x="9" y="4"/>
                  <a:pt x="9" y="4"/>
                  <a:pt x="9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9"/>
                  <a:pt x="10" y="9"/>
                  <a:pt x="10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5"/>
                  <a:pt x="8" y="6"/>
                  <a:pt x="8" y="6"/>
                </a:cubicBezTo>
                <a:lnTo>
                  <a:pt x="8" y="5"/>
                </a:lnTo>
                <a:close/>
                <a:moveTo>
                  <a:pt x="6" y="7"/>
                </a:move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5" y="5"/>
                </a:cubicBezTo>
                <a:cubicBezTo>
                  <a:pt x="5" y="5"/>
                  <a:pt x="5" y="4"/>
                  <a:pt x="5" y="4"/>
                </a:cubicBezTo>
                <a:cubicBezTo>
                  <a:pt x="5" y="4"/>
                  <a:pt x="5" y="5"/>
                  <a:pt x="5" y="5"/>
                </a:cubicBezTo>
                <a:cubicBezTo>
                  <a:pt x="5" y="5"/>
                  <a:pt x="4" y="5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5"/>
                  <a:pt x="4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5" y="4"/>
                  <a:pt x="5" y="4"/>
                  <a:pt x="5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7" y="5"/>
                  <a:pt x="7" y="5"/>
                </a:cubicBezTo>
                <a:cubicBezTo>
                  <a:pt x="7" y="5"/>
                  <a:pt x="6" y="6"/>
                  <a:pt x="6" y="6"/>
                </a:cubicBezTo>
                <a:cubicBezTo>
                  <a:pt x="6" y="6"/>
                  <a:pt x="6" y="6"/>
                  <a:pt x="7" y="6"/>
                </a:cubicBezTo>
                <a:cubicBezTo>
                  <a:pt x="7" y="7"/>
                  <a:pt x="7" y="7"/>
                  <a:pt x="7" y="7"/>
                </a:cubicBezTo>
                <a:cubicBezTo>
                  <a:pt x="7" y="8"/>
                  <a:pt x="7" y="8"/>
                  <a:pt x="6" y="8"/>
                </a:cubicBezTo>
                <a:cubicBezTo>
                  <a:pt x="6" y="9"/>
                  <a:pt x="6" y="9"/>
                  <a:pt x="5" y="9"/>
                </a:cubicBezTo>
                <a:cubicBezTo>
                  <a:pt x="5" y="9"/>
                  <a:pt x="4" y="9"/>
                  <a:pt x="4" y="8"/>
                </a:cubicBezTo>
                <a:cubicBezTo>
                  <a:pt x="4" y="8"/>
                  <a:pt x="4" y="8"/>
                  <a:pt x="3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6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lose/>
                <a:moveTo>
                  <a:pt x="37" y="21"/>
                </a:moveTo>
                <a:cubicBezTo>
                  <a:pt x="37" y="21"/>
                  <a:pt x="37" y="21"/>
                  <a:pt x="37" y="21"/>
                </a:cubicBezTo>
                <a:cubicBezTo>
                  <a:pt x="37" y="22"/>
                  <a:pt x="37" y="22"/>
                  <a:pt x="3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5"/>
                  <a:pt x="7" y="25"/>
                  <a:pt x="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30"/>
                  <a:pt x="7" y="30"/>
                  <a:pt x="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4"/>
                  <a:pt x="7" y="34"/>
                  <a:pt x="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8"/>
                  <a:pt x="7" y="38"/>
                  <a:pt x="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8"/>
                  <a:pt x="37" y="39"/>
                  <a:pt x="3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42"/>
                  <a:pt x="7" y="42"/>
                  <a:pt x="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3"/>
                </a:cubicBezTo>
                <a:cubicBezTo>
                  <a:pt x="37" y="43"/>
                  <a:pt x="37" y="43"/>
                  <a:pt x="3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7"/>
                  <a:pt x="7" y="47"/>
                  <a:pt x="7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51"/>
                  <a:pt x="7" y="51"/>
                  <a:pt x="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5"/>
                  <a:pt x="7" y="55"/>
                  <a:pt x="7" y="55"/>
                </a:cubicBezTo>
                <a:cubicBezTo>
                  <a:pt x="37" y="55"/>
                  <a:pt x="37" y="55"/>
                  <a:pt x="37" y="55"/>
                </a:cubicBezTo>
                <a:cubicBezTo>
                  <a:pt x="37" y="55"/>
                  <a:pt x="37" y="55"/>
                  <a:pt x="37" y="55"/>
                </a:cubicBezTo>
                <a:cubicBezTo>
                  <a:pt x="37" y="55"/>
                  <a:pt x="37" y="56"/>
                  <a:pt x="37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7" y="59"/>
                  <a:pt x="7" y="59"/>
                  <a:pt x="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4"/>
                  <a:pt x="7" y="64"/>
                  <a:pt x="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8"/>
                  <a:pt x="7" y="68"/>
                  <a:pt x="7" y="68"/>
                </a:cubicBezTo>
                <a:cubicBezTo>
                  <a:pt x="37" y="68"/>
                  <a:pt x="37" y="68"/>
                  <a:pt x="37" y="68"/>
                </a:cubicBezTo>
                <a:cubicBezTo>
                  <a:pt x="37" y="68"/>
                  <a:pt x="37" y="68"/>
                  <a:pt x="37" y="68"/>
                </a:cubicBezTo>
                <a:cubicBezTo>
                  <a:pt x="37" y="68"/>
                  <a:pt x="37" y="68"/>
                  <a:pt x="37" y="68"/>
                </a:cubicBezTo>
                <a:cubicBezTo>
                  <a:pt x="7" y="68"/>
                  <a:pt x="7" y="68"/>
                  <a:pt x="7" y="68"/>
                </a:cubicBezTo>
                <a:cubicBezTo>
                  <a:pt x="7" y="72"/>
                  <a:pt x="7" y="72"/>
                  <a:pt x="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2"/>
                  <a:pt x="1" y="72"/>
                  <a:pt x="2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68"/>
                  <a:pt x="7" y="68"/>
                  <a:pt x="7" y="68"/>
                </a:cubicBezTo>
                <a:cubicBezTo>
                  <a:pt x="2" y="68"/>
                  <a:pt x="2" y="68"/>
                  <a:pt x="2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2" y="68"/>
                </a:cubicBezTo>
                <a:cubicBezTo>
                  <a:pt x="7" y="68"/>
                  <a:pt x="7" y="68"/>
                  <a:pt x="7" y="68"/>
                </a:cubicBezTo>
                <a:cubicBezTo>
                  <a:pt x="7" y="64"/>
                  <a:pt x="7" y="64"/>
                  <a:pt x="7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1" y="64"/>
                  <a:pt x="1" y="64"/>
                </a:cubicBezTo>
                <a:cubicBezTo>
                  <a:pt x="1" y="64"/>
                  <a:pt x="1" y="64"/>
                  <a:pt x="2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0"/>
                  <a:pt x="7" y="60"/>
                  <a:pt x="7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9"/>
                  <a:pt x="1" y="59"/>
                  <a:pt x="2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6"/>
                  <a:pt x="7" y="56"/>
                  <a:pt x="7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1" y="56"/>
                  <a:pt x="1" y="55"/>
                  <a:pt x="1" y="55"/>
                </a:cubicBezTo>
                <a:cubicBezTo>
                  <a:pt x="1" y="55"/>
                  <a:pt x="1" y="55"/>
                  <a:pt x="2" y="55"/>
                </a:cubicBezTo>
                <a:cubicBezTo>
                  <a:pt x="7" y="55"/>
                  <a:pt x="7" y="55"/>
                  <a:pt x="7" y="55"/>
                </a:cubicBezTo>
                <a:cubicBezTo>
                  <a:pt x="7" y="51"/>
                  <a:pt x="7" y="51"/>
                  <a:pt x="7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1" y="51"/>
                  <a:pt x="1" y="51"/>
                  <a:pt x="1" y="51"/>
                </a:cubicBezTo>
                <a:cubicBezTo>
                  <a:pt x="1" y="51"/>
                  <a:pt x="1" y="51"/>
                  <a:pt x="2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47"/>
                  <a:pt x="7" y="47"/>
                  <a:pt x="7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47"/>
                  <a:pt x="1" y="47"/>
                  <a:pt x="2" y="47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3"/>
                  <a:pt x="7" y="43"/>
                  <a:pt x="7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2"/>
                  <a:pt x="1" y="42"/>
                  <a:pt x="2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7" y="39"/>
                  <a:pt x="7" y="39"/>
                  <a:pt x="7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1" y="38"/>
                  <a:pt x="1" y="38"/>
                </a:cubicBezTo>
                <a:cubicBezTo>
                  <a:pt x="1" y="38"/>
                  <a:pt x="1" y="38"/>
                  <a:pt x="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4"/>
                  <a:pt x="7" y="34"/>
                  <a:pt x="7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1" y="34"/>
                  <a:pt x="1" y="34"/>
                  <a:pt x="2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0"/>
                  <a:pt x="7" y="30"/>
                  <a:pt x="7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30"/>
                  <a:pt x="1" y="30"/>
                  <a:pt x="2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6"/>
                  <a:pt x="7" y="26"/>
                  <a:pt x="7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5"/>
                  <a:pt x="1" y="25"/>
                  <a:pt x="2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2"/>
                  <a:pt x="7" y="22"/>
                  <a:pt x="7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2"/>
                  <a:pt x="1" y="22"/>
                  <a:pt x="1" y="21"/>
                </a:cubicBezTo>
                <a:cubicBezTo>
                  <a:pt x="1" y="21"/>
                  <a:pt x="1" y="21"/>
                  <a:pt x="2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17"/>
                  <a:pt x="7" y="17"/>
                  <a:pt x="7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2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21"/>
                  <a:pt x="7" y="21"/>
                  <a:pt x="7" y="21"/>
                </a:cubicBezTo>
                <a:lnTo>
                  <a:pt x="37" y="21"/>
                </a:lnTo>
                <a:close/>
                <a:moveTo>
                  <a:pt x="37" y="11"/>
                </a:move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2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lose/>
                <a:moveTo>
                  <a:pt x="92" y="0"/>
                </a:moveTo>
                <a:cubicBezTo>
                  <a:pt x="49" y="0"/>
                  <a:pt x="49" y="0"/>
                  <a:pt x="49" y="0"/>
                </a:cubicBezTo>
                <a:cubicBezTo>
                  <a:pt x="48" y="0"/>
                  <a:pt x="48" y="1"/>
                  <a:pt x="48" y="1"/>
                </a:cubicBezTo>
                <a:cubicBezTo>
                  <a:pt x="48" y="3"/>
                  <a:pt x="48" y="3"/>
                  <a:pt x="48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2" y="3"/>
                  <a:pt x="52" y="4"/>
                  <a:pt x="52" y="5"/>
                </a:cubicBezTo>
                <a:cubicBezTo>
                  <a:pt x="52" y="6"/>
                  <a:pt x="52" y="7"/>
                  <a:pt x="51" y="7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9"/>
                  <a:pt x="48" y="9"/>
                  <a:pt x="48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2" y="9"/>
                  <a:pt x="52" y="10"/>
                  <a:pt x="52" y="11"/>
                </a:cubicBezTo>
                <a:cubicBezTo>
                  <a:pt x="52" y="11"/>
                  <a:pt x="52" y="12"/>
                  <a:pt x="51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4"/>
                  <a:pt x="48" y="14"/>
                  <a:pt x="48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2" y="14"/>
                  <a:pt x="52" y="15"/>
                  <a:pt x="52" y="16"/>
                </a:cubicBezTo>
                <a:cubicBezTo>
                  <a:pt x="52" y="17"/>
                  <a:pt x="52" y="18"/>
                  <a:pt x="51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8" y="20"/>
                  <a:pt x="48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2" y="20"/>
                  <a:pt x="52" y="21"/>
                  <a:pt x="52" y="22"/>
                </a:cubicBezTo>
                <a:cubicBezTo>
                  <a:pt x="52" y="22"/>
                  <a:pt x="52" y="23"/>
                  <a:pt x="51" y="23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25"/>
                  <a:pt x="48" y="25"/>
                  <a:pt x="48" y="25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5"/>
                  <a:pt x="52" y="26"/>
                  <a:pt x="52" y="27"/>
                </a:cubicBezTo>
                <a:cubicBezTo>
                  <a:pt x="52" y="28"/>
                  <a:pt x="52" y="29"/>
                  <a:pt x="51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31"/>
                  <a:pt x="48" y="31"/>
                  <a:pt x="48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2" y="31"/>
                  <a:pt x="52" y="32"/>
                  <a:pt x="52" y="32"/>
                </a:cubicBezTo>
                <a:cubicBezTo>
                  <a:pt x="52" y="33"/>
                  <a:pt x="52" y="34"/>
                  <a:pt x="51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6"/>
                  <a:pt x="48" y="36"/>
                  <a:pt x="48" y="36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7"/>
                  <a:pt x="52" y="38"/>
                </a:cubicBezTo>
                <a:cubicBezTo>
                  <a:pt x="52" y="39"/>
                  <a:pt x="52" y="40"/>
                  <a:pt x="51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2"/>
                  <a:pt x="48" y="42"/>
                  <a:pt x="48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2" y="42"/>
                  <a:pt x="52" y="43"/>
                  <a:pt x="52" y="43"/>
                </a:cubicBezTo>
                <a:cubicBezTo>
                  <a:pt x="52" y="44"/>
                  <a:pt x="52" y="45"/>
                  <a:pt x="51" y="45"/>
                </a:cubicBezTo>
                <a:cubicBezTo>
                  <a:pt x="48" y="45"/>
                  <a:pt x="48" y="45"/>
                  <a:pt x="48" y="45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7"/>
                  <a:pt x="52" y="48"/>
                  <a:pt x="52" y="49"/>
                </a:cubicBezTo>
                <a:cubicBezTo>
                  <a:pt x="52" y="50"/>
                  <a:pt x="52" y="51"/>
                  <a:pt x="51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3"/>
                  <a:pt x="48" y="53"/>
                  <a:pt x="48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2" y="53"/>
                  <a:pt x="52" y="54"/>
                  <a:pt x="52" y="54"/>
                </a:cubicBezTo>
                <a:cubicBezTo>
                  <a:pt x="52" y="55"/>
                  <a:pt x="52" y="56"/>
                  <a:pt x="51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8"/>
                  <a:pt x="48" y="58"/>
                  <a:pt x="48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2" y="58"/>
                  <a:pt x="52" y="59"/>
                  <a:pt x="52" y="60"/>
                </a:cubicBezTo>
                <a:cubicBezTo>
                  <a:pt x="52" y="61"/>
                  <a:pt x="52" y="62"/>
                  <a:pt x="51" y="62"/>
                </a:cubicBezTo>
                <a:cubicBezTo>
                  <a:pt x="48" y="62"/>
                  <a:pt x="48" y="62"/>
                  <a:pt x="48" y="62"/>
                </a:cubicBezTo>
                <a:cubicBezTo>
                  <a:pt x="48" y="64"/>
                  <a:pt x="48" y="64"/>
                  <a:pt x="48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4"/>
                  <a:pt x="52" y="64"/>
                  <a:pt x="52" y="65"/>
                </a:cubicBezTo>
                <a:cubicBezTo>
                  <a:pt x="52" y="66"/>
                  <a:pt x="52" y="67"/>
                  <a:pt x="51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8" y="69"/>
                  <a:pt x="48" y="69"/>
                </a:cubicBezTo>
                <a:cubicBezTo>
                  <a:pt x="51" y="69"/>
                  <a:pt x="51" y="69"/>
                  <a:pt x="51" y="69"/>
                </a:cubicBezTo>
                <a:cubicBezTo>
                  <a:pt x="52" y="69"/>
                  <a:pt x="52" y="70"/>
                  <a:pt x="52" y="71"/>
                </a:cubicBezTo>
                <a:cubicBezTo>
                  <a:pt x="52" y="72"/>
                  <a:pt x="52" y="72"/>
                  <a:pt x="51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75"/>
                  <a:pt x="48" y="75"/>
                  <a:pt x="48" y="75"/>
                </a:cubicBezTo>
                <a:cubicBezTo>
                  <a:pt x="51" y="75"/>
                  <a:pt x="51" y="75"/>
                  <a:pt x="51" y="75"/>
                </a:cubicBezTo>
                <a:cubicBezTo>
                  <a:pt x="52" y="75"/>
                  <a:pt x="52" y="75"/>
                  <a:pt x="52" y="76"/>
                </a:cubicBezTo>
                <a:cubicBezTo>
                  <a:pt x="52" y="77"/>
                  <a:pt x="52" y="78"/>
                  <a:pt x="51" y="7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81"/>
                  <a:pt x="48" y="81"/>
                  <a:pt x="49" y="81"/>
                </a:cubicBezTo>
                <a:cubicBezTo>
                  <a:pt x="92" y="81"/>
                  <a:pt x="92" y="81"/>
                  <a:pt x="92" y="81"/>
                </a:cubicBezTo>
                <a:cubicBezTo>
                  <a:pt x="93" y="81"/>
                  <a:pt x="93" y="81"/>
                  <a:pt x="93" y="8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3" y="0"/>
                  <a:pt x="92" y="0"/>
                </a:cubicBezTo>
                <a:close/>
                <a:moveTo>
                  <a:pt x="85" y="5"/>
                </a:moveTo>
                <a:cubicBezTo>
                  <a:pt x="85" y="5"/>
                  <a:pt x="85" y="5"/>
                  <a:pt x="85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9"/>
                  <a:pt x="87" y="9"/>
                  <a:pt x="87" y="9"/>
                </a:cubicBezTo>
                <a:cubicBezTo>
                  <a:pt x="86" y="9"/>
                  <a:pt x="86" y="9"/>
                  <a:pt x="86" y="9"/>
                </a:cubicBezTo>
                <a:cubicBezTo>
                  <a:pt x="86" y="5"/>
                  <a:pt x="86" y="5"/>
                  <a:pt x="86" y="5"/>
                </a:cubicBezTo>
                <a:cubicBezTo>
                  <a:pt x="85" y="5"/>
                  <a:pt x="85" y="6"/>
                  <a:pt x="85" y="6"/>
                </a:cubicBezTo>
                <a:lnTo>
                  <a:pt x="85" y="5"/>
                </a:lnTo>
                <a:close/>
                <a:moveTo>
                  <a:pt x="91" y="21"/>
                </a:moveTo>
                <a:cubicBezTo>
                  <a:pt x="91" y="21"/>
                  <a:pt x="91" y="21"/>
                  <a:pt x="91" y="21"/>
                </a:cubicBezTo>
                <a:cubicBezTo>
                  <a:pt x="91" y="22"/>
                  <a:pt x="91" y="22"/>
                  <a:pt x="91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62" y="25"/>
                  <a:pt x="62" y="25"/>
                  <a:pt x="6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1" y="25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62" y="26"/>
                  <a:pt x="62" y="26"/>
                  <a:pt x="62" y="26"/>
                </a:cubicBezTo>
                <a:cubicBezTo>
                  <a:pt x="62" y="30"/>
                  <a:pt x="62" y="30"/>
                  <a:pt x="62" y="30"/>
                </a:cubicBezTo>
                <a:cubicBezTo>
                  <a:pt x="91" y="30"/>
                  <a:pt x="91" y="30"/>
                  <a:pt x="91" y="30"/>
                </a:cubicBezTo>
                <a:cubicBezTo>
                  <a:pt x="91" y="30"/>
                  <a:pt x="91" y="30"/>
                  <a:pt x="91" y="30"/>
                </a:cubicBezTo>
                <a:cubicBezTo>
                  <a:pt x="91" y="30"/>
                  <a:pt x="91" y="30"/>
                  <a:pt x="91" y="30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4"/>
                  <a:pt x="62" y="34"/>
                  <a:pt x="62" y="34"/>
                </a:cubicBezTo>
                <a:cubicBezTo>
                  <a:pt x="91" y="34"/>
                  <a:pt x="91" y="34"/>
                  <a:pt x="91" y="34"/>
                </a:cubicBezTo>
                <a:cubicBezTo>
                  <a:pt x="91" y="34"/>
                  <a:pt x="91" y="34"/>
                  <a:pt x="91" y="34"/>
                </a:cubicBezTo>
                <a:cubicBezTo>
                  <a:pt x="91" y="34"/>
                  <a:pt x="91" y="34"/>
                  <a:pt x="91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8"/>
                  <a:pt x="62" y="38"/>
                  <a:pt x="62" y="38"/>
                </a:cubicBezTo>
                <a:cubicBezTo>
                  <a:pt x="91" y="38"/>
                  <a:pt x="91" y="38"/>
                  <a:pt x="91" y="38"/>
                </a:cubicBezTo>
                <a:cubicBezTo>
                  <a:pt x="91" y="38"/>
                  <a:pt x="91" y="38"/>
                  <a:pt x="91" y="38"/>
                </a:cubicBezTo>
                <a:cubicBezTo>
                  <a:pt x="91" y="38"/>
                  <a:pt x="91" y="39"/>
                  <a:pt x="9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42"/>
                  <a:pt x="62" y="42"/>
                  <a:pt x="62" y="42"/>
                </a:cubicBezTo>
                <a:cubicBezTo>
                  <a:pt x="91" y="42"/>
                  <a:pt x="91" y="42"/>
                  <a:pt x="91" y="42"/>
                </a:cubicBezTo>
                <a:cubicBezTo>
                  <a:pt x="91" y="42"/>
                  <a:pt x="91" y="42"/>
                  <a:pt x="91" y="43"/>
                </a:cubicBezTo>
                <a:cubicBezTo>
                  <a:pt x="91" y="43"/>
                  <a:pt x="91" y="43"/>
                  <a:pt x="91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7"/>
                  <a:pt x="62" y="47"/>
                  <a:pt x="62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62" y="47"/>
                  <a:pt x="62" y="47"/>
                  <a:pt x="62" y="47"/>
                </a:cubicBezTo>
                <a:cubicBezTo>
                  <a:pt x="62" y="51"/>
                  <a:pt x="62" y="51"/>
                  <a:pt x="62" y="51"/>
                </a:cubicBezTo>
                <a:cubicBezTo>
                  <a:pt x="91" y="51"/>
                  <a:pt x="91" y="51"/>
                  <a:pt x="91" y="51"/>
                </a:cubicBezTo>
                <a:cubicBezTo>
                  <a:pt x="91" y="51"/>
                  <a:pt x="91" y="51"/>
                  <a:pt x="91" y="51"/>
                </a:cubicBezTo>
                <a:cubicBezTo>
                  <a:pt x="91" y="51"/>
                  <a:pt x="91" y="51"/>
                  <a:pt x="91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5"/>
                  <a:pt x="62" y="55"/>
                  <a:pt x="62" y="55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5"/>
                  <a:pt x="91" y="56"/>
                  <a:pt x="91" y="56"/>
                </a:cubicBezTo>
                <a:cubicBezTo>
                  <a:pt x="62" y="56"/>
                  <a:pt x="62" y="56"/>
                  <a:pt x="62" y="56"/>
                </a:cubicBezTo>
                <a:cubicBezTo>
                  <a:pt x="62" y="59"/>
                  <a:pt x="62" y="59"/>
                  <a:pt x="62" y="59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1" y="59"/>
                  <a:pt x="91" y="60"/>
                </a:cubicBezTo>
                <a:cubicBezTo>
                  <a:pt x="91" y="60"/>
                  <a:pt x="91" y="60"/>
                  <a:pt x="91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62" y="64"/>
                  <a:pt x="62" y="64"/>
                  <a:pt x="6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8"/>
                  <a:pt x="62" y="68"/>
                  <a:pt x="62" y="68"/>
                </a:cubicBezTo>
                <a:cubicBezTo>
                  <a:pt x="91" y="68"/>
                  <a:pt x="91" y="68"/>
                  <a:pt x="91" y="68"/>
                </a:cubicBezTo>
                <a:cubicBezTo>
                  <a:pt x="91" y="68"/>
                  <a:pt x="91" y="68"/>
                  <a:pt x="91" y="68"/>
                </a:cubicBezTo>
                <a:cubicBezTo>
                  <a:pt x="91" y="68"/>
                  <a:pt x="91" y="68"/>
                  <a:pt x="91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72"/>
                  <a:pt x="62" y="72"/>
                  <a:pt x="62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1" y="68"/>
                  <a:pt x="61" y="68"/>
                  <a:pt x="61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1" y="64"/>
                  <a:pt x="61" y="64"/>
                  <a:pt x="61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60"/>
                  <a:pt x="61" y="60"/>
                  <a:pt x="61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59"/>
                  <a:pt x="56" y="59"/>
                  <a:pt x="56" y="59"/>
                </a:cubicBezTo>
                <a:cubicBezTo>
                  <a:pt x="61" y="59"/>
                  <a:pt x="61" y="59"/>
                  <a:pt x="61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1"/>
                  <a:pt x="61" y="51"/>
                  <a:pt x="61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47"/>
                  <a:pt x="61" y="47"/>
                  <a:pt x="61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43"/>
                  <a:pt x="61" y="43"/>
                  <a:pt x="61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2"/>
                  <a:pt x="56" y="42"/>
                  <a:pt x="56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39"/>
                  <a:pt x="61" y="39"/>
                  <a:pt x="61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4"/>
                  <a:pt x="61" y="34"/>
                  <a:pt x="61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0"/>
                  <a:pt x="61" y="30"/>
                  <a:pt x="61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61" y="30"/>
                  <a:pt x="61" y="30"/>
                  <a:pt x="61" y="30"/>
                </a:cubicBezTo>
                <a:cubicBezTo>
                  <a:pt x="61" y="26"/>
                  <a:pt x="61" y="26"/>
                  <a:pt x="61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5"/>
                  <a:pt x="56" y="25"/>
                  <a:pt x="56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1" y="22"/>
                  <a:pt x="61" y="22"/>
                  <a:pt x="61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6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7"/>
                  <a:pt x="61" y="17"/>
                  <a:pt x="61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21"/>
                  <a:pt x="62" y="21"/>
                  <a:pt x="62" y="21"/>
                </a:cubicBezTo>
                <a:lnTo>
                  <a:pt x="91" y="21"/>
                </a:lnTo>
                <a:close/>
                <a:moveTo>
                  <a:pt x="91" y="11"/>
                </a:move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91" y="11"/>
                  <a:pt x="91" y="11"/>
                  <a:pt x="91" y="11"/>
                </a:cubicBezTo>
                <a:cubicBezTo>
                  <a:pt x="91" y="11"/>
                  <a:pt x="91" y="11"/>
                  <a:pt x="91" y="11"/>
                </a:cubicBezTo>
                <a:cubicBezTo>
                  <a:pt x="91" y="11"/>
                  <a:pt x="91" y="11"/>
                  <a:pt x="91" y="1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02243" y="4568009"/>
            <a:ext cx="544986" cy="534259"/>
          </a:xfrm>
          <a:custGeom>
            <a:avLst/>
            <a:gdLst>
              <a:gd name="T0" fmla="*/ 88 w 95"/>
              <a:gd name="T1" fmla="*/ 65 h 93"/>
              <a:gd name="T2" fmla="*/ 88 w 95"/>
              <a:gd name="T3" fmla="*/ 81 h 93"/>
              <a:gd name="T4" fmla="*/ 83 w 95"/>
              <a:gd name="T5" fmla="*/ 86 h 93"/>
              <a:gd name="T6" fmla="*/ 12 w 95"/>
              <a:gd name="T7" fmla="*/ 86 h 93"/>
              <a:gd name="T8" fmla="*/ 7 w 95"/>
              <a:gd name="T9" fmla="*/ 81 h 93"/>
              <a:gd name="T10" fmla="*/ 7 w 95"/>
              <a:gd name="T11" fmla="*/ 65 h 93"/>
              <a:gd name="T12" fmla="*/ 0 w 95"/>
              <a:gd name="T13" fmla="*/ 65 h 93"/>
              <a:gd name="T14" fmla="*/ 0 w 95"/>
              <a:gd name="T15" fmla="*/ 81 h 93"/>
              <a:gd name="T16" fmla="*/ 12 w 95"/>
              <a:gd name="T17" fmla="*/ 93 h 93"/>
              <a:gd name="T18" fmla="*/ 83 w 95"/>
              <a:gd name="T19" fmla="*/ 93 h 93"/>
              <a:gd name="T20" fmla="*/ 95 w 95"/>
              <a:gd name="T21" fmla="*/ 81 h 93"/>
              <a:gd name="T22" fmla="*/ 95 w 95"/>
              <a:gd name="T23" fmla="*/ 81 h 93"/>
              <a:gd name="T24" fmla="*/ 95 w 95"/>
              <a:gd name="T25" fmla="*/ 65 h 93"/>
              <a:gd name="T26" fmla="*/ 88 w 95"/>
              <a:gd name="T27" fmla="*/ 65 h 93"/>
              <a:gd name="T28" fmla="*/ 34 w 95"/>
              <a:gd name="T29" fmla="*/ 84 h 93"/>
              <a:gd name="T30" fmla="*/ 60 w 95"/>
              <a:gd name="T31" fmla="*/ 84 h 93"/>
              <a:gd name="T32" fmla="*/ 60 w 95"/>
              <a:gd name="T33" fmla="*/ 31 h 93"/>
              <a:gd name="T34" fmla="*/ 75 w 95"/>
              <a:gd name="T35" fmla="*/ 31 h 93"/>
              <a:gd name="T36" fmla="*/ 47 w 95"/>
              <a:gd name="T37" fmla="*/ 0 h 93"/>
              <a:gd name="T38" fmla="*/ 19 w 95"/>
              <a:gd name="T39" fmla="*/ 31 h 93"/>
              <a:gd name="T40" fmla="*/ 34 w 95"/>
              <a:gd name="T41" fmla="*/ 31 h 93"/>
              <a:gd name="T42" fmla="*/ 34 w 95"/>
              <a:gd name="T43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5" h="93">
                <a:moveTo>
                  <a:pt x="88" y="65"/>
                </a:moveTo>
                <a:cubicBezTo>
                  <a:pt x="88" y="81"/>
                  <a:pt x="88" y="81"/>
                  <a:pt x="88" y="81"/>
                </a:cubicBezTo>
                <a:cubicBezTo>
                  <a:pt x="88" y="84"/>
                  <a:pt x="86" y="86"/>
                  <a:pt x="83" y="86"/>
                </a:cubicBezTo>
                <a:cubicBezTo>
                  <a:pt x="12" y="86"/>
                  <a:pt x="12" y="86"/>
                  <a:pt x="12" y="86"/>
                </a:cubicBezTo>
                <a:cubicBezTo>
                  <a:pt x="9" y="86"/>
                  <a:pt x="7" y="84"/>
                  <a:pt x="7" y="81"/>
                </a:cubicBezTo>
                <a:cubicBezTo>
                  <a:pt x="7" y="65"/>
                  <a:pt x="7" y="65"/>
                  <a:pt x="7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8"/>
                  <a:pt x="5" y="93"/>
                  <a:pt x="12" y="93"/>
                </a:cubicBezTo>
                <a:cubicBezTo>
                  <a:pt x="83" y="93"/>
                  <a:pt x="83" y="93"/>
                  <a:pt x="83" y="93"/>
                </a:cubicBezTo>
                <a:cubicBezTo>
                  <a:pt x="90" y="93"/>
                  <a:pt x="95" y="88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65"/>
                  <a:pt x="95" y="65"/>
                  <a:pt x="95" y="65"/>
                </a:cubicBezTo>
                <a:lnTo>
                  <a:pt x="88" y="65"/>
                </a:lnTo>
                <a:close/>
                <a:moveTo>
                  <a:pt x="34" y="84"/>
                </a:moveTo>
                <a:cubicBezTo>
                  <a:pt x="60" y="84"/>
                  <a:pt x="60" y="84"/>
                  <a:pt x="60" y="84"/>
                </a:cubicBezTo>
                <a:cubicBezTo>
                  <a:pt x="60" y="31"/>
                  <a:pt x="60" y="31"/>
                  <a:pt x="60" y="31"/>
                </a:cubicBezTo>
                <a:cubicBezTo>
                  <a:pt x="75" y="31"/>
                  <a:pt x="75" y="31"/>
                  <a:pt x="75" y="31"/>
                </a:cubicBezTo>
                <a:cubicBezTo>
                  <a:pt x="47" y="0"/>
                  <a:pt x="47" y="0"/>
                  <a:pt x="47" y="0"/>
                </a:cubicBezTo>
                <a:cubicBezTo>
                  <a:pt x="19" y="31"/>
                  <a:pt x="19" y="31"/>
                  <a:pt x="19" y="31"/>
                </a:cubicBezTo>
                <a:cubicBezTo>
                  <a:pt x="34" y="31"/>
                  <a:pt x="34" y="31"/>
                  <a:pt x="34" y="31"/>
                </a:cubicBezTo>
                <a:lnTo>
                  <a:pt x="34" y="8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82953" y="4639887"/>
            <a:ext cx="472035" cy="390502"/>
          </a:xfrm>
          <a:custGeom>
            <a:avLst/>
            <a:gdLst>
              <a:gd name="T0" fmla="*/ 0 w 82"/>
              <a:gd name="T1" fmla="*/ 3 h 68"/>
              <a:gd name="T2" fmla="*/ 79 w 82"/>
              <a:gd name="T3" fmla="*/ 68 h 68"/>
              <a:gd name="T4" fmla="*/ 79 w 82"/>
              <a:gd name="T5" fmla="*/ 0 h 68"/>
              <a:gd name="T6" fmla="*/ 8 w 82"/>
              <a:gd name="T7" fmla="*/ 58 h 68"/>
              <a:gd name="T8" fmla="*/ 8 w 82"/>
              <a:gd name="T9" fmla="*/ 56 h 68"/>
              <a:gd name="T10" fmla="*/ 11 w 82"/>
              <a:gd name="T11" fmla="*/ 53 h 68"/>
              <a:gd name="T12" fmla="*/ 5 w 82"/>
              <a:gd name="T13" fmla="*/ 46 h 68"/>
              <a:gd name="T14" fmla="*/ 8 w 82"/>
              <a:gd name="T15" fmla="*/ 49 h 68"/>
              <a:gd name="T16" fmla="*/ 8 w 82"/>
              <a:gd name="T17" fmla="*/ 35 h 68"/>
              <a:gd name="T18" fmla="*/ 8 w 82"/>
              <a:gd name="T19" fmla="*/ 33 h 68"/>
              <a:gd name="T20" fmla="*/ 11 w 82"/>
              <a:gd name="T21" fmla="*/ 30 h 68"/>
              <a:gd name="T22" fmla="*/ 16 w 82"/>
              <a:gd name="T23" fmla="*/ 61 h 68"/>
              <a:gd name="T24" fmla="*/ 19 w 82"/>
              <a:gd name="T25" fmla="*/ 64 h 68"/>
              <a:gd name="T26" fmla="*/ 19 w 82"/>
              <a:gd name="T27" fmla="*/ 50 h 68"/>
              <a:gd name="T28" fmla="*/ 19 w 82"/>
              <a:gd name="T29" fmla="*/ 49 h 68"/>
              <a:gd name="T30" fmla="*/ 22 w 82"/>
              <a:gd name="T31" fmla="*/ 46 h 68"/>
              <a:gd name="T32" fmla="*/ 16 w 82"/>
              <a:gd name="T33" fmla="*/ 38 h 68"/>
              <a:gd name="T34" fmla="*/ 19 w 82"/>
              <a:gd name="T35" fmla="*/ 41 h 68"/>
              <a:gd name="T36" fmla="*/ 19 w 82"/>
              <a:gd name="T37" fmla="*/ 27 h 68"/>
              <a:gd name="T38" fmla="*/ 30 w 82"/>
              <a:gd name="T39" fmla="*/ 56 h 68"/>
              <a:gd name="T40" fmla="*/ 33 w 82"/>
              <a:gd name="T41" fmla="*/ 53 h 68"/>
              <a:gd name="T42" fmla="*/ 27 w 82"/>
              <a:gd name="T43" fmla="*/ 46 h 68"/>
              <a:gd name="T44" fmla="*/ 30 w 82"/>
              <a:gd name="T45" fmla="*/ 49 h 68"/>
              <a:gd name="T46" fmla="*/ 30 w 82"/>
              <a:gd name="T47" fmla="*/ 35 h 68"/>
              <a:gd name="T48" fmla="*/ 30 w 82"/>
              <a:gd name="T49" fmla="*/ 33 h 68"/>
              <a:gd name="T50" fmla="*/ 33 w 82"/>
              <a:gd name="T51" fmla="*/ 30 h 68"/>
              <a:gd name="T52" fmla="*/ 38 w 82"/>
              <a:gd name="T53" fmla="*/ 53 h 68"/>
              <a:gd name="T54" fmla="*/ 41 w 82"/>
              <a:gd name="T55" fmla="*/ 56 h 68"/>
              <a:gd name="T56" fmla="*/ 41 w 82"/>
              <a:gd name="T57" fmla="*/ 43 h 68"/>
              <a:gd name="T58" fmla="*/ 41 w 82"/>
              <a:gd name="T59" fmla="*/ 41 h 68"/>
              <a:gd name="T60" fmla="*/ 44 w 82"/>
              <a:gd name="T61" fmla="*/ 38 h 68"/>
              <a:gd name="T62" fmla="*/ 38 w 82"/>
              <a:gd name="T63" fmla="*/ 30 h 68"/>
              <a:gd name="T64" fmla="*/ 41 w 82"/>
              <a:gd name="T65" fmla="*/ 33 h 68"/>
              <a:gd name="T66" fmla="*/ 52 w 82"/>
              <a:gd name="T67" fmla="*/ 50 h 68"/>
              <a:gd name="T68" fmla="*/ 52 w 82"/>
              <a:gd name="T69" fmla="*/ 49 h 68"/>
              <a:gd name="T70" fmla="*/ 55 w 82"/>
              <a:gd name="T71" fmla="*/ 46 h 68"/>
              <a:gd name="T72" fmla="*/ 49 w 82"/>
              <a:gd name="T73" fmla="*/ 38 h 68"/>
              <a:gd name="T74" fmla="*/ 52 w 82"/>
              <a:gd name="T75" fmla="*/ 41 h 68"/>
              <a:gd name="T76" fmla="*/ 52 w 82"/>
              <a:gd name="T77" fmla="*/ 27 h 68"/>
              <a:gd name="T78" fmla="*/ 63 w 82"/>
              <a:gd name="T79" fmla="*/ 56 h 68"/>
              <a:gd name="T80" fmla="*/ 66 w 82"/>
              <a:gd name="T81" fmla="*/ 53 h 68"/>
              <a:gd name="T82" fmla="*/ 60 w 82"/>
              <a:gd name="T83" fmla="*/ 46 h 68"/>
              <a:gd name="T84" fmla="*/ 63 w 82"/>
              <a:gd name="T85" fmla="*/ 49 h 68"/>
              <a:gd name="T86" fmla="*/ 63 w 82"/>
              <a:gd name="T87" fmla="*/ 35 h 68"/>
              <a:gd name="T88" fmla="*/ 63 w 82"/>
              <a:gd name="T89" fmla="*/ 33 h 68"/>
              <a:gd name="T90" fmla="*/ 66 w 82"/>
              <a:gd name="T91" fmla="*/ 30 h 68"/>
              <a:gd name="T92" fmla="*/ 71 w 82"/>
              <a:gd name="T93" fmla="*/ 53 h 68"/>
              <a:gd name="T94" fmla="*/ 74 w 82"/>
              <a:gd name="T95" fmla="*/ 56 h 68"/>
              <a:gd name="T96" fmla="*/ 74 w 82"/>
              <a:gd name="T97" fmla="*/ 43 h 68"/>
              <a:gd name="T98" fmla="*/ 74 w 82"/>
              <a:gd name="T99" fmla="*/ 41 h 68"/>
              <a:gd name="T100" fmla="*/ 77 w 82"/>
              <a:gd name="T101" fmla="*/ 38 h 68"/>
              <a:gd name="T102" fmla="*/ 71 w 82"/>
              <a:gd name="T103" fmla="*/ 30 h 68"/>
              <a:gd name="T104" fmla="*/ 74 w 82"/>
              <a:gd name="T105" fmla="*/ 33 h 68"/>
              <a:gd name="T106" fmla="*/ 74 w 82"/>
              <a:gd name="T107" fmla="*/ 19 h 68"/>
              <a:gd name="T108" fmla="*/ 77 w 82"/>
              <a:gd name="T109" fmla="*/ 10 h 68"/>
              <a:gd name="T110" fmla="*/ 4 w 82"/>
              <a:gd name="T111" fmla="*/ 10 h 68"/>
              <a:gd name="T112" fmla="*/ 75 w 82"/>
              <a:gd name="T1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2" h="68">
                <a:moveTo>
                  <a:pt x="79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1" y="68"/>
                  <a:pt x="3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81" y="68"/>
                  <a:pt x="82" y="67"/>
                  <a:pt x="82" y="65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1"/>
                  <a:pt x="81" y="0"/>
                  <a:pt x="79" y="0"/>
                </a:cubicBezTo>
                <a:close/>
                <a:moveTo>
                  <a:pt x="8" y="64"/>
                </a:moveTo>
                <a:cubicBezTo>
                  <a:pt x="7" y="64"/>
                  <a:pt x="5" y="63"/>
                  <a:pt x="5" y="61"/>
                </a:cubicBezTo>
                <a:cubicBezTo>
                  <a:pt x="5" y="60"/>
                  <a:pt x="7" y="58"/>
                  <a:pt x="8" y="58"/>
                </a:cubicBezTo>
                <a:cubicBezTo>
                  <a:pt x="10" y="58"/>
                  <a:pt x="11" y="60"/>
                  <a:pt x="11" y="61"/>
                </a:cubicBezTo>
                <a:cubicBezTo>
                  <a:pt x="11" y="63"/>
                  <a:pt x="10" y="64"/>
                  <a:pt x="8" y="64"/>
                </a:cubicBezTo>
                <a:close/>
                <a:moveTo>
                  <a:pt x="8" y="56"/>
                </a:moveTo>
                <a:cubicBezTo>
                  <a:pt x="7" y="56"/>
                  <a:pt x="5" y="55"/>
                  <a:pt x="5" y="53"/>
                </a:cubicBezTo>
                <a:cubicBezTo>
                  <a:pt x="5" y="52"/>
                  <a:pt x="7" y="50"/>
                  <a:pt x="8" y="50"/>
                </a:cubicBezTo>
                <a:cubicBezTo>
                  <a:pt x="10" y="50"/>
                  <a:pt x="11" y="52"/>
                  <a:pt x="11" y="53"/>
                </a:cubicBezTo>
                <a:cubicBezTo>
                  <a:pt x="11" y="55"/>
                  <a:pt x="10" y="56"/>
                  <a:pt x="8" y="56"/>
                </a:cubicBezTo>
                <a:close/>
                <a:moveTo>
                  <a:pt x="8" y="49"/>
                </a:moveTo>
                <a:cubicBezTo>
                  <a:pt x="7" y="49"/>
                  <a:pt x="5" y="47"/>
                  <a:pt x="5" y="46"/>
                </a:cubicBezTo>
                <a:cubicBezTo>
                  <a:pt x="5" y="44"/>
                  <a:pt x="7" y="43"/>
                  <a:pt x="8" y="43"/>
                </a:cubicBezTo>
                <a:cubicBezTo>
                  <a:pt x="10" y="43"/>
                  <a:pt x="11" y="44"/>
                  <a:pt x="11" y="46"/>
                </a:cubicBezTo>
                <a:cubicBezTo>
                  <a:pt x="11" y="47"/>
                  <a:pt x="10" y="49"/>
                  <a:pt x="8" y="49"/>
                </a:cubicBezTo>
                <a:close/>
                <a:moveTo>
                  <a:pt x="8" y="41"/>
                </a:moveTo>
                <a:cubicBezTo>
                  <a:pt x="7" y="41"/>
                  <a:pt x="5" y="39"/>
                  <a:pt x="5" y="38"/>
                </a:cubicBezTo>
                <a:cubicBezTo>
                  <a:pt x="5" y="36"/>
                  <a:pt x="7" y="35"/>
                  <a:pt x="8" y="35"/>
                </a:cubicBezTo>
                <a:cubicBezTo>
                  <a:pt x="10" y="35"/>
                  <a:pt x="11" y="36"/>
                  <a:pt x="11" y="38"/>
                </a:cubicBezTo>
                <a:cubicBezTo>
                  <a:pt x="11" y="39"/>
                  <a:pt x="10" y="41"/>
                  <a:pt x="8" y="41"/>
                </a:cubicBezTo>
                <a:close/>
                <a:moveTo>
                  <a:pt x="8" y="33"/>
                </a:moveTo>
                <a:cubicBezTo>
                  <a:pt x="7" y="33"/>
                  <a:pt x="5" y="32"/>
                  <a:pt x="5" y="30"/>
                </a:cubicBezTo>
                <a:cubicBezTo>
                  <a:pt x="5" y="28"/>
                  <a:pt x="7" y="27"/>
                  <a:pt x="8" y="27"/>
                </a:cubicBezTo>
                <a:cubicBezTo>
                  <a:pt x="10" y="27"/>
                  <a:pt x="11" y="28"/>
                  <a:pt x="11" y="30"/>
                </a:cubicBezTo>
                <a:cubicBezTo>
                  <a:pt x="11" y="32"/>
                  <a:pt x="10" y="33"/>
                  <a:pt x="8" y="33"/>
                </a:cubicBezTo>
                <a:close/>
                <a:moveTo>
                  <a:pt x="19" y="64"/>
                </a:moveTo>
                <a:cubicBezTo>
                  <a:pt x="18" y="64"/>
                  <a:pt x="16" y="63"/>
                  <a:pt x="16" y="61"/>
                </a:cubicBezTo>
                <a:cubicBezTo>
                  <a:pt x="16" y="60"/>
                  <a:pt x="18" y="58"/>
                  <a:pt x="19" y="58"/>
                </a:cubicBezTo>
                <a:cubicBezTo>
                  <a:pt x="21" y="58"/>
                  <a:pt x="22" y="60"/>
                  <a:pt x="22" y="61"/>
                </a:cubicBezTo>
                <a:cubicBezTo>
                  <a:pt x="22" y="63"/>
                  <a:pt x="21" y="64"/>
                  <a:pt x="19" y="64"/>
                </a:cubicBezTo>
                <a:close/>
                <a:moveTo>
                  <a:pt x="19" y="56"/>
                </a:moveTo>
                <a:cubicBezTo>
                  <a:pt x="18" y="56"/>
                  <a:pt x="16" y="55"/>
                  <a:pt x="16" y="53"/>
                </a:cubicBezTo>
                <a:cubicBezTo>
                  <a:pt x="16" y="52"/>
                  <a:pt x="18" y="50"/>
                  <a:pt x="19" y="50"/>
                </a:cubicBezTo>
                <a:cubicBezTo>
                  <a:pt x="21" y="50"/>
                  <a:pt x="22" y="52"/>
                  <a:pt x="22" y="53"/>
                </a:cubicBezTo>
                <a:cubicBezTo>
                  <a:pt x="22" y="55"/>
                  <a:pt x="21" y="56"/>
                  <a:pt x="19" y="56"/>
                </a:cubicBezTo>
                <a:close/>
                <a:moveTo>
                  <a:pt x="19" y="49"/>
                </a:moveTo>
                <a:cubicBezTo>
                  <a:pt x="18" y="49"/>
                  <a:pt x="16" y="47"/>
                  <a:pt x="16" y="46"/>
                </a:cubicBezTo>
                <a:cubicBezTo>
                  <a:pt x="16" y="44"/>
                  <a:pt x="18" y="43"/>
                  <a:pt x="19" y="43"/>
                </a:cubicBezTo>
                <a:cubicBezTo>
                  <a:pt x="21" y="43"/>
                  <a:pt x="22" y="44"/>
                  <a:pt x="22" y="46"/>
                </a:cubicBezTo>
                <a:cubicBezTo>
                  <a:pt x="22" y="47"/>
                  <a:pt x="21" y="49"/>
                  <a:pt x="19" y="49"/>
                </a:cubicBezTo>
                <a:close/>
                <a:moveTo>
                  <a:pt x="19" y="41"/>
                </a:moveTo>
                <a:cubicBezTo>
                  <a:pt x="18" y="41"/>
                  <a:pt x="16" y="39"/>
                  <a:pt x="16" y="38"/>
                </a:cubicBezTo>
                <a:cubicBezTo>
                  <a:pt x="16" y="36"/>
                  <a:pt x="18" y="35"/>
                  <a:pt x="19" y="35"/>
                </a:cubicBezTo>
                <a:cubicBezTo>
                  <a:pt x="21" y="35"/>
                  <a:pt x="22" y="36"/>
                  <a:pt x="22" y="38"/>
                </a:cubicBezTo>
                <a:cubicBezTo>
                  <a:pt x="22" y="39"/>
                  <a:pt x="21" y="41"/>
                  <a:pt x="19" y="41"/>
                </a:cubicBezTo>
                <a:close/>
                <a:moveTo>
                  <a:pt x="19" y="33"/>
                </a:moveTo>
                <a:cubicBezTo>
                  <a:pt x="18" y="33"/>
                  <a:pt x="16" y="32"/>
                  <a:pt x="16" y="30"/>
                </a:cubicBezTo>
                <a:cubicBezTo>
                  <a:pt x="16" y="28"/>
                  <a:pt x="18" y="27"/>
                  <a:pt x="19" y="27"/>
                </a:cubicBezTo>
                <a:cubicBezTo>
                  <a:pt x="21" y="27"/>
                  <a:pt x="22" y="28"/>
                  <a:pt x="22" y="30"/>
                </a:cubicBezTo>
                <a:cubicBezTo>
                  <a:pt x="22" y="32"/>
                  <a:pt x="21" y="33"/>
                  <a:pt x="19" y="33"/>
                </a:cubicBezTo>
                <a:close/>
                <a:moveTo>
                  <a:pt x="30" y="56"/>
                </a:moveTo>
                <a:cubicBezTo>
                  <a:pt x="28" y="56"/>
                  <a:pt x="27" y="55"/>
                  <a:pt x="27" y="53"/>
                </a:cubicBezTo>
                <a:cubicBezTo>
                  <a:pt x="27" y="52"/>
                  <a:pt x="28" y="50"/>
                  <a:pt x="30" y="50"/>
                </a:cubicBezTo>
                <a:cubicBezTo>
                  <a:pt x="32" y="50"/>
                  <a:pt x="33" y="52"/>
                  <a:pt x="33" y="53"/>
                </a:cubicBezTo>
                <a:cubicBezTo>
                  <a:pt x="33" y="55"/>
                  <a:pt x="32" y="56"/>
                  <a:pt x="30" y="56"/>
                </a:cubicBezTo>
                <a:close/>
                <a:moveTo>
                  <a:pt x="30" y="49"/>
                </a:moveTo>
                <a:cubicBezTo>
                  <a:pt x="28" y="49"/>
                  <a:pt x="27" y="47"/>
                  <a:pt x="27" y="46"/>
                </a:cubicBezTo>
                <a:cubicBezTo>
                  <a:pt x="27" y="44"/>
                  <a:pt x="28" y="43"/>
                  <a:pt x="30" y="43"/>
                </a:cubicBezTo>
                <a:cubicBezTo>
                  <a:pt x="32" y="43"/>
                  <a:pt x="33" y="44"/>
                  <a:pt x="33" y="46"/>
                </a:cubicBezTo>
                <a:cubicBezTo>
                  <a:pt x="33" y="47"/>
                  <a:pt x="32" y="49"/>
                  <a:pt x="30" y="49"/>
                </a:cubicBezTo>
                <a:close/>
                <a:moveTo>
                  <a:pt x="30" y="41"/>
                </a:moveTo>
                <a:cubicBezTo>
                  <a:pt x="28" y="41"/>
                  <a:pt x="27" y="39"/>
                  <a:pt x="27" y="38"/>
                </a:cubicBezTo>
                <a:cubicBezTo>
                  <a:pt x="27" y="36"/>
                  <a:pt x="28" y="35"/>
                  <a:pt x="30" y="35"/>
                </a:cubicBezTo>
                <a:cubicBezTo>
                  <a:pt x="32" y="35"/>
                  <a:pt x="33" y="36"/>
                  <a:pt x="33" y="38"/>
                </a:cubicBezTo>
                <a:cubicBezTo>
                  <a:pt x="33" y="39"/>
                  <a:pt x="32" y="41"/>
                  <a:pt x="30" y="41"/>
                </a:cubicBezTo>
                <a:close/>
                <a:moveTo>
                  <a:pt x="30" y="33"/>
                </a:moveTo>
                <a:cubicBezTo>
                  <a:pt x="28" y="33"/>
                  <a:pt x="27" y="32"/>
                  <a:pt x="27" y="30"/>
                </a:cubicBezTo>
                <a:cubicBezTo>
                  <a:pt x="27" y="28"/>
                  <a:pt x="28" y="27"/>
                  <a:pt x="30" y="27"/>
                </a:cubicBezTo>
                <a:cubicBezTo>
                  <a:pt x="32" y="27"/>
                  <a:pt x="33" y="28"/>
                  <a:pt x="33" y="30"/>
                </a:cubicBezTo>
                <a:cubicBezTo>
                  <a:pt x="33" y="32"/>
                  <a:pt x="32" y="33"/>
                  <a:pt x="30" y="33"/>
                </a:cubicBezTo>
                <a:close/>
                <a:moveTo>
                  <a:pt x="41" y="56"/>
                </a:moveTo>
                <a:cubicBezTo>
                  <a:pt x="39" y="56"/>
                  <a:pt x="38" y="55"/>
                  <a:pt x="38" y="53"/>
                </a:cubicBezTo>
                <a:cubicBezTo>
                  <a:pt x="38" y="52"/>
                  <a:pt x="39" y="50"/>
                  <a:pt x="41" y="50"/>
                </a:cubicBezTo>
                <a:cubicBezTo>
                  <a:pt x="43" y="50"/>
                  <a:pt x="44" y="52"/>
                  <a:pt x="44" y="53"/>
                </a:cubicBezTo>
                <a:cubicBezTo>
                  <a:pt x="44" y="55"/>
                  <a:pt x="43" y="56"/>
                  <a:pt x="41" y="56"/>
                </a:cubicBezTo>
                <a:close/>
                <a:moveTo>
                  <a:pt x="41" y="49"/>
                </a:moveTo>
                <a:cubicBezTo>
                  <a:pt x="39" y="49"/>
                  <a:pt x="38" y="47"/>
                  <a:pt x="38" y="46"/>
                </a:cubicBezTo>
                <a:cubicBezTo>
                  <a:pt x="38" y="44"/>
                  <a:pt x="39" y="43"/>
                  <a:pt x="41" y="43"/>
                </a:cubicBezTo>
                <a:cubicBezTo>
                  <a:pt x="43" y="43"/>
                  <a:pt x="44" y="44"/>
                  <a:pt x="44" y="46"/>
                </a:cubicBezTo>
                <a:cubicBezTo>
                  <a:pt x="44" y="47"/>
                  <a:pt x="43" y="49"/>
                  <a:pt x="41" y="49"/>
                </a:cubicBezTo>
                <a:close/>
                <a:moveTo>
                  <a:pt x="41" y="41"/>
                </a:moveTo>
                <a:cubicBezTo>
                  <a:pt x="39" y="41"/>
                  <a:pt x="38" y="39"/>
                  <a:pt x="38" y="38"/>
                </a:cubicBezTo>
                <a:cubicBezTo>
                  <a:pt x="38" y="36"/>
                  <a:pt x="39" y="35"/>
                  <a:pt x="41" y="35"/>
                </a:cubicBezTo>
                <a:cubicBezTo>
                  <a:pt x="43" y="35"/>
                  <a:pt x="44" y="36"/>
                  <a:pt x="44" y="38"/>
                </a:cubicBezTo>
                <a:cubicBezTo>
                  <a:pt x="44" y="39"/>
                  <a:pt x="43" y="41"/>
                  <a:pt x="41" y="41"/>
                </a:cubicBezTo>
                <a:close/>
                <a:moveTo>
                  <a:pt x="41" y="33"/>
                </a:moveTo>
                <a:cubicBezTo>
                  <a:pt x="39" y="33"/>
                  <a:pt x="38" y="32"/>
                  <a:pt x="38" y="30"/>
                </a:cubicBezTo>
                <a:cubicBezTo>
                  <a:pt x="38" y="28"/>
                  <a:pt x="39" y="27"/>
                  <a:pt x="41" y="27"/>
                </a:cubicBezTo>
                <a:cubicBezTo>
                  <a:pt x="43" y="27"/>
                  <a:pt x="44" y="28"/>
                  <a:pt x="44" y="30"/>
                </a:cubicBezTo>
                <a:cubicBezTo>
                  <a:pt x="44" y="32"/>
                  <a:pt x="43" y="33"/>
                  <a:pt x="41" y="33"/>
                </a:cubicBezTo>
                <a:close/>
                <a:moveTo>
                  <a:pt x="52" y="56"/>
                </a:moveTo>
                <a:cubicBezTo>
                  <a:pt x="50" y="56"/>
                  <a:pt x="49" y="55"/>
                  <a:pt x="49" y="53"/>
                </a:cubicBezTo>
                <a:cubicBezTo>
                  <a:pt x="49" y="52"/>
                  <a:pt x="50" y="50"/>
                  <a:pt x="52" y="50"/>
                </a:cubicBezTo>
                <a:cubicBezTo>
                  <a:pt x="53" y="50"/>
                  <a:pt x="55" y="52"/>
                  <a:pt x="55" y="53"/>
                </a:cubicBezTo>
                <a:cubicBezTo>
                  <a:pt x="55" y="55"/>
                  <a:pt x="53" y="56"/>
                  <a:pt x="52" y="56"/>
                </a:cubicBezTo>
                <a:close/>
                <a:moveTo>
                  <a:pt x="52" y="49"/>
                </a:moveTo>
                <a:cubicBezTo>
                  <a:pt x="50" y="49"/>
                  <a:pt x="49" y="47"/>
                  <a:pt x="49" y="46"/>
                </a:cubicBezTo>
                <a:cubicBezTo>
                  <a:pt x="49" y="44"/>
                  <a:pt x="50" y="43"/>
                  <a:pt x="52" y="43"/>
                </a:cubicBezTo>
                <a:cubicBezTo>
                  <a:pt x="53" y="43"/>
                  <a:pt x="55" y="44"/>
                  <a:pt x="55" y="46"/>
                </a:cubicBezTo>
                <a:cubicBezTo>
                  <a:pt x="55" y="47"/>
                  <a:pt x="53" y="49"/>
                  <a:pt x="52" y="49"/>
                </a:cubicBezTo>
                <a:close/>
                <a:moveTo>
                  <a:pt x="52" y="41"/>
                </a:moveTo>
                <a:cubicBezTo>
                  <a:pt x="50" y="41"/>
                  <a:pt x="49" y="39"/>
                  <a:pt x="49" y="38"/>
                </a:cubicBezTo>
                <a:cubicBezTo>
                  <a:pt x="49" y="36"/>
                  <a:pt x="50" y="35"/>
                  <a:pt x="52" y="35"/>
                </a:cubicBezTo>
                <a:cubicBezTo>
                  <a:pt x="53" y="35"/>
                  <a:pt x="55" y="36"/>
                  <a:pt x="55" y="38"/>
                </a:cubicBezTo>
                <a:cubicBezTo>
                  <a:pt x="55" y="39"/>
                  <a:pt x="53" y="41"/>
                  <a:pt x="52" y="41"/>
                </a:cubicBezTo>
                <a:close/>
                <a:moveTo>
                  <a:pt x="52" y="33"/>
                </a:moveTo>
                <a:cubicBezTo>
                  <a:pt x="50" y="33"/>
                  <a:pt x="49" y="32"/>
                  <a:pt x="49" y="30"/>
                </a:cubicBezTo>
                <a:cubicBezTo>
                  <a:pt x="49" y="28"/>
                  <a:pt x="50" y="27"/>
                  <a:pt x="52" y="27"/>
                </a:cubicBezTo>
                <a:cubicBezTo>
                  <a:pt x="53" y="27"/>
                  <a:pt x="55" y="28"/>
                  <a:pt x="55" y="30"/>
                </a:cubicBezTo>
                <a:cubicBezTo>
                  <a:pt x="55" y="32"/>
                  <a:pt x="53" y="33"/>
                  <a:pt x="52" y="33"/>
                </a:cubicBezTo>
                <a:close/>
                <a:moveTo>
                  <a:pt x="63" y="56"/>
                </a:moveTo>
                <a:cubicBezTo>
                  <a:pt x="61" y="56"/>
                  <a:pt x="60" y="55"/>
                  <a:pt x="60" y="53"/>
                </a:cubicBezTo>
                <a:cubicBezTo>
                  <a:pt x="60" y="52"/>
                  <a:pt x="61" y="50"/>
                  <a:pt x="63" y="50"/>
                </a:cubicBezTo>
                <a:cubicBezTo>
                  <a:pt x="64" y="50"/>
                  <a:pt x="66" y="52"/>
                  <a:pt x="66" y="53"/>
                </a:cubicBezTo>
                <a:cubicBezTo>
                  <a:pt x="66" y="55"/>
                  <a:pt x="64" y="56"/>
                  <a:pt x="63" y="56"/>
                </a:cubicBezTo>
                <a:close/>
                <a:moveTo>
                  <a:pt x="63" y="49"/>
                </a:moveTo>
                <a:cubicBezTo>
                  <a:pt x="61" y="49"/>
                  <a:pt x="60" y="47"/>
                  <a:pt x="60" y="46"/>
                </a:cubicBezTo>
                <a:cubicBezTo>
                  <a:pt x="60" y="44"/>
                  <a:pt x="61" y="43"/>
                  <a:pt x="63" y="43"/>
                </a:cubicBezTo>
                <a:cubicBezTo>
                  <a:pt x="64" y="43"/>
                  <a:pt x="66" y="44"/>
                  <a:pt x="66" y="46"/>
                </a:cubicBezTo>
                <a:cubicBezTo>
                  <a:pt x="66" y="47"/>
                  <a:pt x="64" y="49"/>
                  <a:pt x="63" y="49"/>
                </a:cubicBezTo>
                <a:close/>
                <a:moveTo>
                  <a:pt x="63" y="41"/>
                </a:moveTo>
                <a:cubicBezTo>
                  <a:pt x="61" y="41"/>
                  <a:pt x="60" y="39"/>
                  <a:pt x="60" y="38"/>
                </a:cubicBezTo>
                <a:cubicBezTo>
                  <a:pt x="60" y="36"/>
                  <a:pt x="61" y="35"/>
                  <a:pt x="63" y="35"/>
                </a:cubicBezTo>
                <a:cubicBezTo>
                  <a:pt x="64" y="35"/>
                  <a:pt x="66" y="36"/>
                  <a:pt x="66" y="38"/>
                </a:cubicBezTo>
                <a:cubicBezTo>
                  <a:pt x="66" y="39"/>
                  <a:pt x="64" y="41"/>
                  <a:pt x="63" y="41"/>
                </a:cubicBezTo>
                <a:close/>
                <a:moveTo>
                  <a:pt x="63" y="33"/>
                </a:moveTo>
                <a:cubicBezTo>
                  <a:pt x="61" y="33"/>
                  <a:pt x="60" y="32"/>
                  <a:pt x="60" y="30"/>
                </a:cubicBezTo>
                <a:cubicBezTo>
                  <a:pt x="60" y="28"/>
                  <a:pt x="61" y="27"/>
                  <a:pt x="63" y="27"/>
                </a:cubicBezTo>
                <a:cubicBezTo>
                  <a:pt x="64" y="27"/>
                  <a:pt x="66" y="28"/>
                  <a:pt x="66" y="30"/>
                </a:cubicBezTo>
                <a:cubicBezTo>
                  <a:pt x="66" y="32"/>
                  <a:pt x="64" y="33"/>
                  <a:pt x="63" y="33"/>
                </a:cubicBezTo>
                <a:close/>
                <a:moveTo>
                  <a:pt x="74" y="56"/>
                </a:moveTo>
                <a:cubicBezTo>
                  <a:pt x="72" y="56"/>
                  <a:pt x="71" y="55"/>
                  <a:pt x="71" y="53"/>
                </a:cubicBezTo>
                <a:cubicBezTo>
                  <a:pt x="71" y="52"/>
                  <a:pt x="72" y="50"/>
                  <a:pt x="74" y="50"/>
                </a:cubicBezTo>
                <a:cubicBezTo>
                  <a:pt x="75" y="50"/>
                  <a:pt x="77" y="52"/>
                  <a:pt x="77" y="53"/>
                </a:cubicBezTo>
                <a:cubicBezTo>
                  <a:pt x="77" y="55"/>
                  <a:pt x="75" y="56"/>
                  <a:pt x="74" y="56"/>
                </a:cubicBezTo>
                <a:close/>
                <a:moveTo>
                  <a:pt x="74" y="49"/>
                </a:moveTo>
                <a:cubicBezTo>
                  <a:pt x="72" y="49"/>
                  <a:pt x="71" y="47"/>
                  <a:pt x="71" y="46"/>
                </a:cubicBezTo>
                <a:cubicBezTo>
                  <a:pt x="71" y="44"/>
                  <a:pt x="72" y="43"/>
                  <a:pt x="74" y="43"/>
                </a:cubicBezTo>
                <a:cubicBezTo>
                  <a:pt x="75" y="43"/>
                  <a:pt x="77" y="44"/>
                  <a:pt x="77" y="46"/>
                </a:cubicBezTo>
                <a:cubicBezTo>
                  <a:pt x="77" y="47"/>
                  <a:pt x="75" y="49"/>
                  <a:pt x="74" y="49"/>
                </a:cubicBezTo>
                <a:close/>
                <a:moveTo>
                  <a:pt x="74" y="41"/>
                </a:moveTo>
                <a:cubicBezTo>
                  <a:pt x="72" y="41"/>
                  <a:pt x="71" y="39"/>
                  <a:pt x="71" y="38"/>
                </a:cubicBezTo>
                <a:cubicBezTo>
                  <a:pt x="71" y="36"/>
                  <a:pt x="72" y="35"/>
                  <a:pt x="74" y="35"/>
                </a:cubicBezTo>
                <a:cubicBezTo>
                  <a:pt x="75" y="35"/>
                  <a:pt x="77" y="36"/>
                  <a:pt x="77" y="38"/>
                </a:cubicBezTo>
                <a:cubicBezTo>
                  <a:pt x="77" y="39"/>
                  <a:pt x="75" y="41"/>
                  <a:pt x="74" y="41"/>
                </a:cubicBezTo>
                <a:close/>
                <a:moveTo>
                  <a:pt x="74" y="33"/>
                </a:moveTo>
                <a:cubicBezTo>
                  <a:pt x="72" y="33"/>
                  <a:pt x="71" y="32"/>
                  <a:pt x="71" y="30"/>
                </a:cubicBezTo>
                <a:cubicBezTo>
                  <a:pt x="71" y="28"/>
                  <a:pt x="72" y="27"/>
                  <a:pt x="74" y="27"/>
                </a:cubicBezTo>
                <a:cubicBezTo>
                  <a:pt x="75" y="27"/>
                  <a:pt x="77" y="28"/>
                  <a:pt x="77" y="30"/>
                </a:cubicBezTo>
                <a:cubicBezTo>
                  <a:pt x="77" y="32"/>
                  <a:pt x="75" y="33"/>
                  <a:pt x="74" y="33"/>
                </a:cubicBezTo>
                <a:close/>
                <a:moveTo>
                  <a:pt x="74" y="25"/>
                </a:moveTo>
                <a:cubicBezTo>
                  <a:pt x="72" y="25"/>
                  <a:pt x="71" y="24"/>
                  <a:pt x="71" y="22"/>
                </a:cubicBezTo>
                <a:cubicBezTo>
                  <a:pt x="71" y="20"/>
                  <a:pt x="72" y="19"/>
                  <a:pt x="74" y="19"/>
                </a:cubicBezTo>
                <a:cubicBezTo>
                  <a:pt x="75" y="19"/>
                  <a:pt x="77" y="20"/>
                  <a:pt x="77" y="22"/>
                </a:cubicBezTo>
                <a:cubicBezTo>
                  <a:pt x="77" y="24"/>
                  <a:pt x="75" y="25"/>
                  <a:pt x="74" y="25"/>
                </a:cubicBezTo>
                <a:close/>
                <a:moveTo>
                  <a:pt x="77" y="10"/>
                </a:moveTo>
                <a:cubicBezTo>
                  <a:pt x="77" y="11"/>
                  <a:pt x="76" y="13"/>
                  <a:pt x="75" y="13"/>
                </a:cubicBezTo>
                <a:cubicBezTo>
                  <a:pt x="7" y="13"/>
                  <a:pt x="7" y="13"/>
                  <a:pt x="7" y="13"/>
                </a:cubicBezTo>
                <a:cubicBezTo>
                  <a:pt x="6" y="13"/>
                  <a:pt x="4" y="11"/>
                  <a:pt x="4" y="10"/>
                </a:cubicBezTo>
                <a:cubicBezTo>
                  <a:pt x="4" y="3"/>
                  <a:pt x="4" y="3"/>
                  <a:pt x="4" y="3"/>
                </a:cubicBezTo>
                <a:cubicBezTo>
                  <a:pt x="4" y="2"/>
                  <a:pt x="6" y="0"/>
                  <a:pt x="7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6" y="0"/>
                  <a:pt x="77" y="2"/>
                  <a:pt x="77" y="3"/>
                </a:cubicBezTo>
                <a:lnTo>
                  <a:pt x="77" y="1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24289" y="4568009"/>
            <a:ext cx="523529" cy="534259"/>
          </a:xfrm>
          <a:custGeom>
            <a:avLst/>
            <a:gdLst>
              <a:gd name="T0" fmla="*/ 91 w 91"/>
              <a:gd name="T1" fmla="*/ 6 h 93"/>
              <a:gd name="T2" fmla="*/ 85 w 91"/>
              <a:gd name="T3" fmla="*/ 0 h 93"/>
              <a:gd name="T4" fmla="*/ 76 w 91"/>
              <a:gd name="T5" fmla="*/ 6 h 93"/>
              <a:gd name="T6" fmla="*/ 66 w 91"/>
              <a:gd name="T7" fmla="*/ 0 h 93"/>
              <a:gd name="T8" fmla="*/ 54 w 91"/>
              <a:gd name="T9" fmla="*/ 0 h 93"/>
              <a:gd name="T10" fmla="*/ 45 w 91"/>
              <a:gd name="T11" fmla="*/ 6 h 93"/>
              <a:gd name="T12" fmla="*/ 36 w 91"/>
              <a:gd name="T13" fmla="*/ 0 h 93"/>
              <a:gd name="T14" fmla="*/ 24 w 91"/>
              <a:gd name="T15" fmla="*/ 0 h 93"/>
              <a:gd name="T16" fmla="*/ 14 w 91"/>
              <a:gd name="T17" fmla="*/ 6 h 93"/>
              <a:gd name="T18" fmla="*/ 5 w 91"/>
              <a:gd name="T19" fmla="*/ 0 h 93"/>
              <a:gd name="T20" fmla="*/ 0 w 91"/>
              <a:gd name="T21" fmla="*/ 10 h 93"/>
              <a:gd name="T22" fmla="*/ 0 w 91"/>
              <a:gd name="T23" fmla="*/ 22 h 93"/>
              <a:gd name="T24" fmla="*/ 5 w 91"/>
              <a:gd name="T25" fmla="*/ 31 h 93"/>
              <a:gd name="T26" fmla="*/ 0 w 91"/>
              <a:gd name="T27" fmla="*/ 41 h 93"/>
              <a:gd name="T28" fmla="*/ 0 w 91"/>
              <a:gd name="T29" fmla="*/ 53 h 93"/>
              <a:gd name="T30" fmla="*/ 5 w 91"/>
              <a:gd name="T31" fmla="*/ 62 h 93"/>
              <a:gd name="T32" fmla="*/ 0 w 91"/>
              <a:gd name="T33" fmla="*/ 72 h 93"/>
              <a:gd name="T34" fmla="*/ 0 w 91"/>
              <a:gd name="T35" fmla="*/ 83 h 93"/>
              <a:gd name="T36" fmla="*/ 5 w 91"/>
              <a:gd name="T37" fmla="*/ 93 h 93"/>
              <a:gd name="T38" fmla="*/ 8 w 91"/>
              <a:gd name="T39" fmla="*/ 93 h 93"/>
              <a:gd name="T40" fmla="*/ 14 w 91"/>
              <a:gd name="T41" fmla="*/ 87 h 93"/>
              <a:gd name="T42" fmla="*/ 20 w 91"/>
              <a:gd name="T43" fmla="*/ 93 h 93"/>
              <a:gd name="T44" fmla="*/ 24 w 91"/>
              <a:gd name="T45" fmla="*/ 93 h 93"/>
              <a:gd name="T46" fmla="*/ 36 w 91"/>
              <a:gd name="T47" fmla="*/ 93 h 93"/>
              <a:gd name="T48" fmla="*/ 39 w 91"/>
              <a:gd name="T49" fmla="*/ 93 h 93"/>
              <a:gd name="T50" fmla="*/ 45 w 91"/>
              <a:gd name="T51" fmla="*/ 87 h 93"/>
              <a:gd name="T52" fmla="*/ 51 w 91"/>
              <a:gd name="T53" fmla="*/ 93 h 93"/>
              <a:gd name="T54" fmla="*/ 54 w 91"/>
              <a:gd name="T55" fmla="*/ 93 h 93"/>
              <a:gd name="T56" fmla="*/ 66 w 91"/>
              <a:gd name="T57" fmla="*/ 93 h 93"/>
              <a:gd name="T58" fmla="*/ 70 w 91"/>
              <a:gd name="T59" fmla="*/ 93 h 93"/>
              <a:gd name="T60" fmla="*/ 76 w 91"/>
              <a:gd name="T61" fmla="*/ 87 h 93"/>
              <a:gd name="T62" fmla="*/ 82 w 91"/>
              <a:gd name="T63" fmla="*/ 93 h 93"/>
              <a:gd name="T64" fmla="*/ 85 w 91"/>
              <a:gd name="T65" fmla="*/ 93 h 93"/>
              <a:gd name="T66" fmla="*/ 91 w 91"/>
              <a:gd name="T67" fmla="*/ 84 h 93"/>
              <a:gd name="T68" fmla="*/ 91 w 91"/>
              <a:gd name="T69" fmla="*/ 72 h 93"/>
              <a:gd name="T70" fmla="*/ 85 w 91"/>
              <a:gd name="T71" fmla="*/ 62 h 93"/>
              <a:gd name="T72" fmla="*/ 91 w 91"/>
              <a:gd name="T73" fmla="*/ 53 h 93"/>
              <a:gd name="T74" fmla="*/ 91 w 91"/>
              <a:gd name="T75" fmla="*/ 41 h 93"/>
              <a:gd name="T76" fmla="*/ 85 w 91"/>
              <a:gd name="T77" fmla="*/ 31 h 93"/>
              <a:gd name="T78" fmla="*/ 91 w 91"/>
              <a:gd name="T79" fmla="*/ 22 h 93"/>
              <a:gd name="T80" fmla="*/ 91 w 91"/>
              <a:gd name="T81" fmla="*/ 10 h 93"/>
              <a:gd name="T82" fmla="*/ 14 w 91"/>
              <a:gd name="T83" fmla="*/ 81 h 93"/>
              <a:gd name="T84" fmla="*/ 77 w 91"/>
              <a:gd name="T85" fmla="*/ 1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1" h="93">
                <a:moveTo>
                  <a:pt x="91" y="10"/>
                </a:moveTo>
                <a:cubicBezTo>
                  <a:pt x="91" y="6"/>
                  <a:pt x="91" y="6"/>
                  <a:pt x="91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8" y="6"/>
                  <a:pt x="85" y="4"/>
                  <a:pt x="85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4"/>
                  <a:pt x="79" y="6"/>
                  <a:pt x="76" y="6"/>
                </a:cubicBezTo>
                <a:cubicBezTo>
                  <a:pt x="73" y="6"/>
                  <a:pt x="70" y="4"/>
                  <a:pt x="7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4"/>
                  <a:pt x="64" y="6"/>
                  <a:pt x="60" y="6"/>
                </a:cubicBezTo>
                <a:cubicBezTo>
                  <a:pt x="57" y="6"/>
                  <a:pt x="54" y="4"/>
                  <a:pt x="54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4"/>
                  <a:pt x="48" y="6"/>
                  <a:pt x="45" y="6"/>
                </a:cubicBezTo>
                <a:cubicBezTo>
                  <a:pt x="42" y="6"/>
                  <a:pt x="39" y="4"/>
                  <a:pt x="39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4"/>
                  <a:pt x="33" y="6"/>
                  <a:pt x="30" y="6"/>
                </a:cubicBezTo>
                <a:cubicBezTo>
                  <a:pt x="26" y="6"/>
                  <a:pt x="24" y="4"/>
                  <a:pt x="2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4"/>
                  <a:pt x="17" y="6"/>
                  <a:pt x="14" y="6"/>
                </a:cubicBezTo>
                <a:cubicBezTo>
                  <a:pt x="11" y="6"/>
                  <a:pt x="8" y="4"/>
                  <a:pt x="8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3"/>
                  <a:pt x="3" y="6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0"/>
                  <a:pt x="5" y="13"/>
                  <a:pt x="5" y="16"/>
                </a:cubicBezTo>
                <a:cubicBezTo>
                  <a:pt x="5" y="19"/>
                  <a:pt x="3" y="21"/>
                  <a:pt x="0" y="22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6"/>
                  <a:pt x="5" y="28"/>
                  <a:pt x="5" y="31"/>
                </a:cubicBezTo>
                <a:cubicBezTo>
                  <a:pt x="5" y="34"/>
                  <a:pt x="3" y="37"/>
                  <a:pt x="0" y="37"/>
                </a:cubicBezTo>
                <a:cubicBezTo>
                  <a:pt x="0" y="41"/>
                  <a:pt x="0" y="41"/>
                  <a:pt x="0" y="41"/>
                </a:cubicBezTo>
                <a:cubicBezTo>
                  <a:pt x="3" y="41"/>
                  <a:pt x="5" y="44"/>
                  <a:pt x="5" y="47"/>
                </a:cubicBezTo>
                <a:cubicBezTo>
                  <a:pt x="5" y="50"/>
                  <a:pt x="3" y="52"/>
                  <a:pt x="0" y="53"/>
                </a:cubicBezTo>
                <a:cubicBezTo>
                  <a:pt x="0" y="56"/>
                  <a:pt x="0" y="56"/>
                  <a:pt x="0" y="56"/>
                </a:cubicBezTo>
                <a:cubicBezTo>
                  <a:pt x="3" y="57"/>
                  <a:pt x="5" y="59"/>
                  <a:pt x="5" y="62"/>
                </a:cubicBezTo>
                <a:cubicBezTo>
                  <a:pt x="5" y="65"/>
                  <a:pt x="3" y="68"/>
                  <a:pt x="0" y="6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72"/>
                  <a:pt x="5" y="75"/>
                  <a:pt x="5" y="78"/>
                </a:cubicBezTo>
                <a:cubicBezTo>
                  <a:pt x="5" y="81"/>
                  <a:pt x="3" y="83"/>
                  <a:pt x="0" y="83"/>
                </a:cubicBezTo>
                <a:cubicBezTo>
                  <a:pt x="0" y="87"/>
                  <a:pt x="0" y="87"/>
                  <a:pt x="0" y="87"/>
                </a:cubicBezTo>
                <a:cubicBezTo>
                  <a:pt x="3" y="88"/>
                  <a:pt x="5" y="90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8" y="93"/>
                  <a:pt x="8" y="93"/>
                  <a:pt x="8" y="93"/>
                </a:cubicBezTo>
                <a:cubicBezTo>
                  <a:pt x="8" y="93"/>
                  <a:pt x="8" y="93"/>
                  <a:pt x="8" y="93"/>
                </a:cubicBezTo>
                <a:cubicBezTo>
                  <a:pt x="8" y="90"/>
                  <a:pt x="11" y="87"/>
                  <a:pt x="14" y="87"/>
                </a:cubicBezTo>
                <a:cubicBezTo>
                  <a:pt x="17" y="87"/>
                  <a:pt x="20" y="90"/>
                  <a:pt x="20" y="93"/>
                </a:cubicBezTo>
                <a:cubicBezTo>
                  <a:pt x="20" y="93"/>
                  <a:pt x="20" y="93"/>
                  <a:pt x="20" y="93"/>
                </a:cubicBezTo>
                <a:cubicBezTo>
                  <a:pt x="24" y="93"/>
                  <a:pt x="24" y="93"/>
                  <a:pt x="24" y="93"/>
                </a:cubicBezTo>
                <a:cubicBezTo>
                  <a:pt x="24" y="93"/>
                  <a:pt x="24" y="93"/>
                  <a:pt x="24" y="93"/>
                </a:cubicBezTo>
                <a:cubicBezTo>
                  <a:pt x="24" y="90"/>
                  <a:pt x="26" y="87"/>
                  <a:pt x="30" y="87"/>
                </a:cubicBezTo>
                <a:cubicBezTo>
                  <a:pt x="33" y="87"/>
                  <a:pt x="36" y="90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9" y="93"/>
                  <a:pt x="39" y="93"/>
                  <a:pt x="39" y="93"/>
                </a:cubicBezTo>
                <a:cubicBezTo>
                  <a:pt x="39" y="93"/>
                  <a:pt x="39" y="93"/>
                  <a:pt x="39" y="93"/>
                </a:cubicBezTo>
                <a:cubicBezTo>
                  <a:pt x="39" y="90"/>
                  <a:pt x="42" y="87"/>
                  <a:pt x="45" y="87"/>
                </a:cubicBezTo>
                <a:cubicBezTo>
                  <a:pt x="48" y="87"/>
                  <a:pt x="51" y="90"/>
                  <a:pt x="51" y="93"/>
                </a:cubicBezTo>
                <a:cubicBezTo>
                  <a:pt x="51" y="93"/>
                  <a:pt x="51" y="93"/>
                  <a:pt x="51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4" y="90"/>
                  <a:pt x="57" y="87"/>
                  <a:pt x="60" y="87"/>
                </a:cubicBezTo>
                <a:cubicBezTo>
                  <a:pt x="64" y="87"/>
                  <a:pt x="66" y="90"/>
                  <a:pt x="66" y="93"/>
                </a:cubicBezTo>
                <a:cubicBezTo>
                  <a:pt x="66" y="93"/>
                  <a:pt x="66" y="93"/>
                  <a:pt x="66" y="93"/>
                </a:cubicBezTo>
                <a:cubicBezTo>
                  <a:pt x="70" y="93"/>
                  <a:pt x="70" y="93"/>
                  <a:pt x="70" y="93"/>
                </a:cubicBezTo>
                <a:cubicBezTo>
                  <a:pt x="70" y="93"/>
                  <a:pt x="70" y="93"/>
                  <a:pt x="70" y="93"/>
                </a:cubicBezTo>
                <a:cubicBezTo>
                  <a:pt x="70" y="90"/>
                  <a:pt x="73" y="87"/>
                  <a:pt x="76" y="87"/>
                </a:cubicBezTo>
                <a:cubicBezTo>
                  <a:pt x="79" y="87"/>
                  <a:pt x="82" y="90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5" y="93"/>
                  <a:pt x="85" y="93"/>
                  <a:pt x="85" y="93"/>
                </a:cubicBezTo>
                <a:cubicBezTo>
                  <a:pt x="85" y="93"/>
                  <a:pt x="85" y="93"/>
                  <a:pt x="85" y="93"/>
                </a:cubicBezTo>
                <a:cubicBezTo>
                  <a:pt x="85" y="90"/>
                  <a:pt x="88" y="87"/>
                  <a:pt x="91" y="87"/>
                </a:cubicBezTo>
                <a:cubicBezTo>
                  <a:pt x="91" y="84"/>
                  <a:pt x="91" y="84"/>
                  <a:pt x="91" y="84"/>
                </a:cubicBezTo>
                <a:cubicBezTo>
                  <a:pt x="88" y="84"/>
                  <a:pt x="85" y="81"/>
                  <a:pt x="85" y="78"/>
                </a:cubicBezTo>
                <a:cubicBezTo>
                  <a:pt x="85" y="74"/>
                  <a:pt x="88" y="72"/>
                  <a:pt x="91" y="72"/>
                </a:cubicBezTo>
                <a:cubicBezTo>
                  <a:pt x="91" y="68"/>
                  <a:pt x="91" y="68"/>
                  <a:pt x="91" y="68"/>
                </a:cubicBezTo>
                <a:cubicBezTo>
                  <a:pt x="88" y="68"/>
                  <a:pt x="85" y="65"/>
                  <a:pt x="85" y="62"/>
                </a:cubicBezTo>
                <a:cubicBezTo>
                  <a:pt x="85" y="59"/>
                  <a:pt x="88" y="56"/>
                  <a:pt x="91" y="56"/>
                </a:cubicBezTo>
                <a:cubicBezTo>
                  <a:pt x="91" y="53"/>
                  <a:pt x="91" y="53"/>
                  <a:pt x="91" y="53"/>
                </a:cubicBezTo>
                <a:cubicBezTo>
                  <a:pt x="88" y="53"/>
                  <a:pt x="85" y="50"/>
                  <a:pt x="85" y="47"/>
                </a:cubicBezTo>
                <a:cubicBezTo>
                  <a:pt x="85" y="43"/>
                  <a:pt x="88" y="41"/>
                  <a:pt x="91" y="41"/>
                </a:cubicBezTo>
                <a:cubicBezTo>
                  <a:pt x="91" y="37"/>
                  <a:pt x="91" y="37"/>
                  <a:pt x="91" y="37"/>
                </a:cubicBezTo>
                <a:cubicBezTo>
                  <a:pt x="88" y="37"/>
                  <a:pt x="85" y="35"/>
                  <a:pt x="85" y="31"/>
                </a:cubicBezTo>
                <a:cubicBezTo>
                  <a:pt x="85" y="28"/>
                  <a:pt x="88" y="25"/>
                  <a:pt x="91" y="25"/>
                </a:cubicBezTo>
                <a:cubicBezTo>
                  <a:pt x="91" y="22"/>
                  <a:pt x="91" y="22"/>
                  <a:pt x="91" y="22"/>
                </a:cubicBezTo>
                <a:cubicBezTo>
                  <a:pt x="88" y="22"/>
                  <a:pt x="85" y="19"/>
                  <a:pt x="85" y="16"/>
                </a:cubicBezTo>
                <a:cubicBezTo>
                  <a:pt x="85" y="13"/>
                  <a:pt x="88" y="10"/>
                  <a:pt x="91" y="10"/>
                </a:cubicBezTo>
                <a:close/>
                <a:moveTo>
                  <a:pt x="77" y="81"/>
                </a:moveTo>
                <a:cubicBezTo>
                  <a:pt x="14" y="81"/>
                  <a:pt x="14" y="81"/>
                  <a:pt x="14" y="81"/>
                </a:cubicBezTo>
                <a:cubicBezTo>
                  <a:pt x="14" y="13"/>
                  <a:pt x="14" y="13"/>
                  <a:pt x="14" y="13"/>
                </a:cubicBezTo>
                <a:cubicBezTo>
                  <a:pt x="77" y="13"/>
                  <a:pt x="77" y="13"/>
                  <a:pt x="77" y="13"/>
                </a:cubicBezTo>
                <a:lnTo>
                  <a:pt x="77" y="8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5469" y="4514368"/>
            <a:ext cx="643685" cy="641540"/>
          </a:xfrm>
          <a:custGeom>
            <a:avLst/>
            <a:gdLst>
              <a:gd name="T0" fmla="*/ 56 w 112"/>
              <a:gd name="T1" fmla="*/ 112 h 112"/>
              <a:gd name="T2" fmla="*/ 14 w 112"/>
              <a:gd name="T3" fmla="*/ 57 h 112"/>
              <a:gd name="T4" fmla="*/ 22 w 112"/>
              <a:gd name="T5" fmla="*/ 57 h 112"/>
              <a:gd name="T6" fmla="*/ 14 w 112"/>
              <a:gd name="T7" fmla="*/ 57 h 112"/>
              <a:gd name="T8" fmla="*/ 90 w 112"/>
              <a:gd name="T9" fmla="*/ 70 h 112"/>
              <a:gd name="T10" fmla="*/ 97 w 112"/>
              <a:gd name="T11" fmla="*/ 43 h 112"/>
              <a:gd name="T12" fmla="*/ 49 w 112"/>
              <a:gd name="T13" fmla="*/ 87 h 112"/>
              <a:gd name="T14" fmla="*/ 66 w 112"/>
              <a:gd name="T15" fmla="*/ 71 h 112"/>
              <a:gd name="T16" fmla="*/ 61 w 112"/>
              <a:gd name="T17" fmla="*/ 92 h 112"/>
              <a:gd name="T18" fmla="*/ 56 w 112"/>
              <a:gd name="T19" fmla="*/ 92 h 112"/>
              <a:gd name="T20" fmla="*/ 27 w 112"/>
              <a:gd name="T21" fmla="*/ 46 h 112"/>
              <a:gd name="T22" fmla="*/ 41 w 112"/>
              <a:gd name="T23" fmla="*/ 67 h 112"/>
              <a:gd name="T24" fmla="*/ 56 w 112"/>
              <a:gd name="T25" fmla="*/ 27 h 112"/>
              <a:gd name="T26" fmla="*/ 56 w 112"/>
              <a:gd name="T27" fmla="*/ 43 h 112"/>
              <a:gd name="T28" fmla="*/ 56 w 112"/>
              <a:gd name="T29" fmla="*/ 27 h 112"/>
              <a:gd name="T30" fmla="*/ 62 w 112"/>
              <a:gd name="T31" fmla="*/ 23 h 112"/>
              <a:gd name="T32" fmla="*/ 86 w 112"/>
              <a:gd name="T33" fmla="*/ 57 h 112"/>
              <a:gd name="T34" fmla="*/ 72 w 112"/>
              <a:gd name="T35" fmla="*/ 57 h 112"/>
              <a:gd name="T36" fmla="*/ 86 w 112"/>
              <a:gd name="T37" fmla="*/ 57 h 112"/>
              <a:gd name="T38" fmla="*/ 56 w 112"/>
              <a:gd name="T39" fmla="*/ 48 h 112"/>
              <a:gd name="T40" fmla="*/ 67 w 112"/>
              <a:gd name="T41" fmla="*/ 67 h 112"/>
              <a:gd name="T42" fmla="*/ 45 w 112"/>
              <a:gd name="T43" fmla="*/ 57 h 112"/>
              <a:gd name="T44" fmla="*/ 80 w 112"/>
              <a:gd name="T45" fmla="*/ 25 h 112"/>
              <a:gd name="T46" fmla="*/ 41 w 112"/>
              <a:gd name="T47" fmla="*/ 43 h 112"/>
              <a:gd name="T48" fmla="*/ 44 w 112"/>
              <a:gd name="T49" fmla="*/ 27 h 112"/>
              <a:gd name="T50" fmla="*/ 45 w 112"/>
              <a:gd name="T51" fmla="*/ 88 h 112"/>
              <a:gd name="T52" fmla="*/ 41 w 112"/>
              <a:gd name="T53" fmla="*/ 72 h 112"/>
              <a:gd name="T54" fmla="*/ 80 w 112"/>
              <a:gd name="T55" fmla="*/ 90 h 112"/>
              <a:gd name="T56" fmla="*/ 89 w 112"/>
              <a:gd name="T57" fmla="*/ 74 h 112"/>
              <a:gd name="T58" fmla="*/ 84 w 112"/>
              <a:gd name="T59" fmla="*/ 91 h 112"/>
              <a:gd name="T60" fmla="*/ 85 w 112"/>
              <a:gd name="T61" fmla="*/ 24 h 112"/>
              <a:gd name="T62" fmla="*/ 89 w 112"/>
              <a:gd name="T63" fmla="*/ 40 h 112"/>
              <a:gd name="T64" fmla="*/ 101 w 112"/>
              <a:gd name="T65" fmla="*/ 38 h 112"/>
              <a:gd name="T66" fmla="*/ 80 w 112"/>
              <a:gd name="T67" fmla="*/ 10 h 112"/>
              <a:gd name="T68" fmla="*/ 79 w 112"/>
              <a:gd name="T69" fmla="*/ 20 h 112"/>
              <a:gd name="T70" fmla="*/ 73 w 112"/>
              <a:gd name="T71" fmla="*/ 7 h 112"/>
              <a:gd name="T72" fmla="*/ 33 w 112"/>
              <a:gd name="T73" fmla="*/ 20 h 112"/>
              <a:gd name="T74" fmla="*/ 46 w 112"/>
              <a:gd name="T75" fmla="*/ 22 h 112"/>
              <a:gd name="T76" fmla="*/ 32 w 112"/>
              <a:gd name="T77" fmla="*/ 10 h 112"/>
              <a:gd name="T78" fmla="*/ 27 w 112"/>
              <a:gd name="T79" fmla="*/ 24 h 112"/>
              <a:gd name="T80" fmla="*/ 20 w 112"/>
              <a:gd name="T81" fmla="*/ 21 h 112"/>
              <a:gd name="T82" fmla="*/ 14 w 112"/>
              <a:gd name="T83" fmla="*/ 27 h 112"/>
              <a:gd name="T84" fmla="*/ 28 w 112"/>
              <a:gd name="T85" fmla="*/ 91 h 112"/>
              <a:gd name="T86" fmla="*/ 23 w 112"/>
              <a:gd name="T87" fmla="*/ 74 h 112"/>
              <a:gd name="T88" fmla="*/ 11 w 112"/>
              <a:gd name="T89" fmla="*/ 77 h 112"/>
              <a:gd name="T90" fmla="*/ 32 w 112"/>
              <a:gd name="T91" fmla="*/ 102 h 112"/>
              <a:gd name="T92" fmla="*/ 34 w 112"/>
              <a:gd name="T93" fmla="*/ 94 h 112"/>
              <a:gd name="T94" fmla="*/ 39 w 112"/>
              <a:gd name="T95" fmla="*/ 105 h 112"/>
              <a:gd name="T96" fmla="*/ 78 w 112"/>
              <a:gd name="T97" fmla="*/ 94 h 112"/>
              <a:gd name="T98" fmla="*/ 66 w 112"/>
              <a:gd name="T99" fmla="*/ 92 h 112"/>
              <a:gd name="T100" fmla="*/ 80 w 112"/>
              <a:gd name="T101" fmla="*/ 102 h 112"/>
              <a:gd name="T102" fmla="*/ 103 w 112"/>
              <a:gd name="T103" fmla="*/ 77 h 112"/>
              <a:gd name="T104" fmla="*/ 101 w 112"/>
              <a:gd name="T105" fmla="*/ 72 h 112"/>
              <a:gd name="T106" fmla="*/ 105 w 112"/>
              <a:gd name="T107" fmla="*/ 41 h 112"/>
              <a:gd name="T108" fmla="*/ 101 w 112"/>
              <a:gd name="T109" fmla="*/ 72 h 112"/>
              <a:gd name="T110" fmla="*/ 10 w 112"/>
              <a:gd name="T111" fmla="*/ 57 h 112"/>
              <a:gd name="T112" fmla="*/ 4 w 112"/>
              <a:gd name="T113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2" h="112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7"/>
                  <a:pt x="25" y="112"/>
                  <a:pt x="56" y="112"/>
                </a:cubicBezTo>
                <a:cubicBezTo>
                  <a:pt x="87" y="112"/>
                  <a:pt x="112" y="87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14" y="57"/>
                </a:moveTo>
                <a:cubicBezTo>
                  <a:pt x="14" y="52"/>
                  <a:pt x="15" y="48"/>
                  <a:pt x="15" y="43"/>
                </a:cubicBezTo>
                <a:cubicBezTo>
                  <a:pt x="18" y="44"/>
                  <a:pt x="20" y="44"/>
                  <a:pt x="22" y="45"/>
                </a:cubicBezTo>
                <a:cubicBezTo>
                  <a:pt x="22" y="49"/>
                  <a:pt x="22" y="53"/>
                  <a:pt x="22" y="57"/>
                </a:cubicBezTo>
                <a:cubicBezTo>
                  <a:pt x="22" y="61"/>
                  <a:pt x="22" y="65"/>
                  <a:pt x="22" y="70"/>
                </a:cubicBezTo>
                <a:cubicBezTo>
                  <a:pt x="20" y="70"/>
                  <a:pt x="18" y="70"/>
                  <a:pt x="15" y="71"/>
                </a:cubicBezTo>
                <a:cubicBezTo>
                  <a:pt x="15" y="66"/>
                  <a:pt x="14" y="61"/>
                  <a:pt x="14" y="57"/>
                </a:cubicBezTo>
                <a:close/>
                <a:moveTo>
                  <a:pt x="98" y="57"/>
                </a:moveTo>
                <a:cubicBezTo>
                  <a:pt x="98" y="61"/>
                  <a:pt x="97" y="66"/>
                  <a:pt x="97" y="71"/>
                </a:cubicBezTo>
                <a:cubicBezTo>
                  <a:pt x="94" y="71"/>
                  <a:pt x="92" y="70"/>
                  <a:pt x="90" y="70"/>
                </a:cubicBezTo>
                <a:cubicBezTo>
                  <a:pt x="90" y="65"/>
                  <a:pt x="90" y="61"/>
                  <a:pt x="90" y="57"/>
                </a:cubicBezTo>
                <a:cubicBezTo>
                  <a:pt x="90" y="53"/>
                  <a:pt x="90" y="49"/>
                  <a:pt x="90" y="45"/>
                </a:cubicBezTo>
                <a:cubicBezTo>
                  <a:pt x="92" y="44"/>
                  <a:pt x="95" y="44"/>
                  <a:pt x="97" y="43"/>
                </a:cubicBezTo>
                <a:cubicBezTo>
                  <a:pt x="97" y="48"/>
                  <a:pt x="98" y="52"/>
                  <a:pt x="98" y="57"/>
                </a:cubicBezTo>
                <a:close/>
                <a:moveTo>
                  <a:pt x="56" y="87"/>
                </a:moveTo>
                <a:cubicBezTo>
                  <a:pt x="54" y="87"/>
                  <a:pt x="51" y="87"/>
                  <a:pt x="49" y="87"/>
                </a:cubicBezTo>
                <a:cubicBezTo>
                  <a:pt x="48" y="82"/>
                  <a:pt x="47" y="77"/>
                  <a:pt x="46" y="71"/>
                </a:cubicBezTo>
                <a:cubicBezTo>
                  <a:pt x="49" y="71"/>
                  <a:pt x="53" y="71"/>
                  <a:pt x="56" y="71"/>
                </a:cubicBezTo>
                <a:cubicBezTo>
                  <a:pt x="59" y="71"/>
                  <a:pt x="63" y="71"/>
                  <a:pt x="66" y="71"/>
                </a:cubicBezTo>
                <a:cubicBezTo>
                  <a:pt x="65" y="77"/>
                  <a:pt x="64" y="82"/>
                  <a:pt x="63" y="87"/>
                </a:cubicBezTo>
                <a:cubicBezTo>
                  <a:pt x="60" y="87"/>
                  <a:pt x="58" y="87"/>
                  <a:pt x="56" y="87"/>
                </a:cubicBezTo>
                <a:close/>
                <a:moveTo>
                  <a:pt x="61" y="92"/>
                </a:moveTo>
                <a:cubicBezTo>
                  <a:pt x="60" y="96"/>
                  <a:pt x="58" y="100"/>
                  <a:pt x="56" y="105"/>
                </a:cubicBezTo>
                <a:cubicBezTo>
                  <a:pt x="54" y="100"/>
                  <a:pt x="52" y="96"/>
                  <a:pt x="51" y="92"/>
                </a:cubicBezTo>
                <a:cubicBezTo>
                  <a:pt x="52" y="92"/>
                  <a:pt x="54" y="92"/>
                  <a:pt x="56" y="92"/>
                </a:cubicBezTo>
                <a:cubicBezTo>
                  <a:pt x="58" y="92"/>
                  <a:pt x="59" y="92"/>
                  <a:pt x="61" y="92"/>
                </a:cubicBezTo>
                <a:close/>
                <a:moveTo>
                  <a:pt x="26" y="57"/>
                </a:moveTo>
                <a:cubicBezTo>
                  <a:pt x="26" y="53"/>
                  <a:pt x="26" y="49"/>
                  <a:pt x="27" y="46"/>
                </a:cubicBezTo>
                <a:cubicBezTo>
                  <a:pt x="31" y="46"/>
                  <a:pt x="36" y="47"/>
                  <a:pt x="41" y="47"/>
                </a:cubicBezTo>
                <a:cubicBezTo>
                  <a:pt x="40" y="50"/>
                  <a:pt x="40" y="53"/>
                  <a:pt x="40" y="57"/>
                </a:cubicBezTo>
                <a:cubicBezTo>
                  <a:pt x="40" y="60"/>
                  <a:pt x="40" y="64"/>
                  <a:pt x="41" y="67"/>
                </a:cubicBezTo>
                <a:cubicBezTo>
                  <a:pt x="36" y="68"/>
                  <a:pt x="32" y="68"/>
                  <a:pt x="27" y="69"/>
                </a:cubicBezTo>
                <a:cubicBezTo>
                  <a:pt x="26" y="65"/>
                  <a:pt x="26" y="61"/>
                  <a:pt x="26" y="57"/>
                </a:cubicBezTo>
                <a:close/>
                <a:moveTo>
                  <a:pt x="56" y="27"/>
                </a:moveTo>
                <a:cubicBezTo>
                  <a:pt x="58" y="27"/>
                  <a:pt x="61" y="27"/>
                  <a:pt x="63" y="27"/>
                </a:cubicBezTo>
                <a:cubicBezTo>
                  <a:pt x="65" y="32"/>
                  <a:pt x="66" y="38"/>
                  <a:pt x="66" y="43"/>
                </a:cubicBezTo>
                <a:cubicBezTo>
                  <a:pt x="63" y="43"/>
                  <a:pt x="59" y="43"/>
                  <a:pt x="56" y="43"/>
                </a:cubicBezTo>
                <a:cubicBezTo>
                  <a:pt x="52" y="43"/>
                  <a:pt x="49" y="43"/>
                  <a:pt x="46" y="43"/>
                </a:cubicBezTo>
                <a:cubicBezTo>
                  <a:pt x="46" y="38"/>
                  <a:pt x="47" y="32"/>
                  <a:pt x="49" y="27"/>
                </a:cubicBezTo>
                <a:cubicBezTo>
                  <a:pt x="51" y="27"/>
                  <a:pt x="53" y="27"/>
                  <a:pt x="56" y="27"/>
                </a:cubicBezTo>
                <a:close/>
                <a:moveTo>
                  <a:pt x="50" y="23"/>
                </a:moveTo>
                <a:cubicBezTo>
                  <a:pt x="52" y="18"/>
                  <a:pt x="54" y="13"/>
                  <a:pt x="56" y="8"/>
                </a:cubicBezTo>
                <a:cubicBezTo>
                  <a:pt x="58" y="13"/>
                  <a:pt x="60" y="18"/>
                  <a:pt x="62" y="23"/>
                </a:cubicBezTo>
                <a:cubicBezTo>
                  <a:pt x="60" y="23"/>
                  <a:pt x="58" y="23"/>
                  <a:pt x="56" y="23"/>
                </a:cubicBezTo>
                <a:cubicBezTo>
                  <a:pt x="54" y="23"/>
                  <a:pt x="52" y="23"/>
                  <a:pt x="50" y="23"/>
                </a:cubicBezTo>
                <a:close/>
                <a:moveTo>
                  <a:pt x="86" y="57"/>
                </a:moveTo>
                <a:cubicBezTo>
                  <a:pt x="86" y="61"/>
                  <a:pt x="86" y="65"/>
                  <a:pt x="85" y="69"/>
                </a:cubicBezTo>
                <a:cubicBezTo>
                  <a:pt x="81" y="68"/>
                  <a:pt x="76" y="68"/>
                  <a:pt x="71" y="67"/>
                </a:cubicBezTo>
                <a:cubicBezTo>
                  <a:pt x="72" y="64"/>
                  <a:pt x="72" y="60"/>
                  <a:pt x="72" y="57"/>
                </a:cubicBezTo>
                <a:cubicBezTo>
                  <a:pt x="72" y="53"/>
                  <a:pt x="72" y="50"/>
                  <a:pt x="71" y="47"/>
                </a:cubicBezTo>
                <a:cubicBezTo>
                  <a:pt x="76" y="47"/>
                  <a:pt x="81" y="46"/>
                  <a:pt x="85" y="46"/>
                </a:cubicBezTo>
                <a:cubicBezTo>
                  <a:pt x="86" y="49"/>
                  <a:pt x="86" y="53"/>
                  <a:pt x="86" y="57"/>
                </a:cubicBezTo>
                <a:close/>
                <a:moveTo>
                  <a:pt x="45" y="57"/>
                </a:moveTo>
                <a:cubicBezTo>
                  <a:pt x="45" y="54"/>
                  <a:pt x="45" y="51"/>
                  <a:pt x="45" y="48"/>
                </a:cubicBezTo>
                <a:cubicBezTo>
                  <a:pt x="49" y="48"/>
                  <a:pt x="52" y="48"/>
                  <a:pt x="56" y="48"/>
                </a:cubicBezTo>
                <a:cubicBezTo>
                  <a:pt x="60" y="48"/>
                  <a:pt x="63" y="48"/>
                  <a:pt x="67" y="48"/>
                </a:cubicBezTo>
                <a:cubicBezTo>
                  <a:pt x="67" y="51"/>
                  <a:pt x="67" y="54"/>
                  <a:pt x="67" y="57"/>
                </a:cubicBezTo>
                <a:cubicBezTo>
                  <a:pt x="67" y="60"/>
                  <a:pt x="67" y="63"/>
                  <a:pt x="67" y="67"/>
                </a:cubicBezTo>
                <a:cubicBezTo>
                  <a:pt x="63" y="67"/>
                  <a:pt x="60" y="67"/>
                  <a:pt x="56" y="67"/>
                </a:cubicBezTo>
                <a:cubicBezTo>
                  <a:pt x="52" y="67"/>
                  <a:pt x="49" y="67"/>
                  <a:pt x="45" y="67"/>
                </a:cubicBezTo>
                <a:cubicBezTo>
                  <a:pt x="45" y="63"/>
                  <a:pt x="45" y="60"/>
                  <a:pt x="45" y="57"/>
                </a:cubicBezTo>
                <a:close/>
                <a:moveTo>
                  <a:pt x="71" y="43"/>
                </a:moveTo>
                <a:cubicBezTo>
                  <a:pt x="70" y="37"/>
                  <a:pt x="69" y="32"/>
                  <a:pt x="68" y="27"/>
                </a:cubicBezTo>
                <a:cubicBezTo>
                  <a:pt x="72" y="26"/>
                  <a:pt x="76" y="26"/>
                  <a:pt x="80" y="25"/>
                </a:cubicBezTo>
                <a:cubicBezTo>
                  <a:pt x="82" y="30"/>
                  <a:pt x="84" y="36"/>
                  <a:pt x="85" y="41"/>
                </a:cubicBezTo>
                <a:cubicBezTo>
                  <a:pt x="80" y="42"/>
                  <a:pt x="76" y="42"/>
                  <a:pt x="71" y="43"/>
                </a:cubicBezTo>
                <a:close/>
                <a:moveTo>
                  <a:pt x="41" y="43"/>
                </a:moveTo>
                <a:cubicBezTo>
                  <a:pt x="37" y="42"/>
                  <a:pt x="32" y="42"/>
                  <a:pt x="28" y="41"/>
                </a:cubicBezTo>
                <a:cubicBezTo>
                  <a:pt x="28" y="36"/>
                  <a:pt x="30" y="30"/>
                  <a:pt x="32" y="25"/>
                </a:cubicBezTo>
                <a:cubicBezTo>
                  <a:pt x="36" y="26"/>
                  <a:pt x="40" y="26"/>
                  <a:pt x="44" y="27"/>
                </a:cubicBezTo>
                <a:cubicBezTo>
                  <a:pt x="43" y="32"/>
                  <a:pt x="42" y="37"/>
                  <a:pt x="41" y="43"/>
                </a:cubicBezTo>
                <a:close/>
                <a:moveTo>
                  <a:pt x="41" y="72"/>
                </a:moveTo>
                <a:cubicBezTo>
                  <a:pt x="42" y="77"/>
                  <a:pt x="43" y="82"/>
                  <a:pt x="45" y="88"/>
                </a:cubicBezTo>
                <a:cubicBezTo>
                  <a:pt x="40" y="88"/>
                  <a:pt x="36" y="89"/>
                  <a:pt x="32" y="90"/>
                </a:cubicBezTo>
                <a:cubicBezTo>
                  <a:pt x="30" y="84"/>
                  <a:pt x="29" y="79"/>
                  <a:pt x="28" y="73"/>
                </a:cubicBezTo>
                <a:cubicBezTo>
                  <a:pt x="32" y="73"/>
                  <a:pt x="37" y="72"/>
                  <a:pt x="41" y="72"/>
                </a:cubicBezTo>
                <a:close/>
                <a:moveTo>
                  <a:pt x="71" y="72"/>
                </a:moveTo>
                <a:cubicBezTo>
                  <a:pt x="75" y="72"/>
                  <a:pt x="80" y="73"/>
                  <a:pt x="84" y="73"/>
                </a:cubicBezTo>
                <a:cubicBezTo>
                  <a:pt x="83" y="79"/>
                  <a:pt x="82" y="84"/>
                  <a:pt x="80" y="90"/>
                </a:cubicBezTo>
                <a:cubicBezTo>
                  <a:pt x="76" y="89"/>
                  <a:pt x="72" y="88"/>
                  <a:pt x="67" y="88"/>
                </a:cubicBezTo>
                <a:cubicBezTo>
                  <a:pt x="69" y="82"/>
                  <a:pt x="70" y="77"/>
                  <a:pt x="71" y="72"/>
                </a:cubicBezTo>
                <a:close/>
                <a:moveTo>
                  <a:pt x="89" y="74"/>
                </a:moveTo>
                <a:cubicBezTo>
                  <a:pt x="91" y="75"/>
                  <a:pt x="94" y="75"/>
                  <a:pt x="96" y="76"/>
                </a:cubicBezTo>
                <a:cubicBezTo>
                  <a:pt x="95" y="81"/>
                  <a:pt x="94" y="87"/>
                  <a:pt x="92" y="93"/>
                </a:cubicBezTo>
                <a:cubicBezTo>
                  <a:pt x="89" y="92"/>
                  <a:pt x="87" y="91"/>
                  <a:pt x="84" y="91"/>
                </a:cubicBezTo>
                <a:cubicBezTo>
                  <a:pt x="86" y="85"/>
                  <a:pt x="88" y="80"/>
                  <a:pt x="89" y="74"/>
                </a:cubicBezTo>
                <a:close/>
                <a:moveTo>
                  <a:pt x="89" y="40"/>
                </a:moveTo>
                <a:cubicBezTo>
                  <a:pt x="88" y="35"/>
                  <a:pt x="87" y="29"/>
                  <a:pt x="85" y="24"/>
                </a:cubicBezTo>
                <a:cubicBezTo>
                  <a:pt x="87" y="23"/>
                  <a:pt x="90" y="22"/>
                  <a:pt x="92" y="21"/>
                </a:cubicBezTo>
                <a:cubicBezTo>
                  <a:pt x="94" y="27"/>
                  <a:pt x="95" y="33"/>
                  <a:pt x="96" y="39"/>
                </a:cubicBezTo>
                <a:cubicBezTo>
                  <a:pt x="94" y="39"/>
                  <a:pt x="91" y="40"/>
                  <a:pt x="89" y="40"/>
                </a:cubicBezTo>
                <a:close/>
                <a:moveTo>
                  <a:pt x="98" y="27"/>
                </a:moveTo>
                <a:cubicBezTo>
                  <a:pt x="101" y="30"/>
                  <a:pt x="102" y="33"/>
                  <a:pt x="104" y="37"/>
                </a:cubicBezTo>
                <a:cubicBezTo>
                  <a:pt x="103" y="37"/>
                  <a:pt x="102" y="37"/>
                  <a:pt x="101" y="38"/>
                </a:cubicBezTo>
                <a:cubicBezTo>
                  <a:pt x="100" y="34"/>
                  <a:pt x="99" y="30"/>
                  <a:pt x="98" y="27"/>
                </a:cubicBezTo>
                <a:close/>
                <a:moveTo>
                  <a:pt x="83" y="19"/>
                </a:moveTo>
                <a:cubicBezTo>
                  <a:pt x="82" y="16"/>
                  <a:pt x="81" y="13"/>
                  <a:pt x="80" y="10"/>
                </a:cubicBezTo>
                <a:cubicBezTo>
                  <a:pt x="83" y="12"/>
                  <a:pt x="87" y="15"/>
                  <a:pt x="90" y="17"/>
                </a:cubicBezTo>
                <a:cubicBezTo>
                  <a:pt x="88" y="18"/>
                  <a:pt x="86" y="19"/>
                  <a:pt x="83" y="19"/>
                </a:cubicBezTo>
                <a:close/>
                <a:moveTo>
                  <a:pt x="79" y="20"/>
                </a:moveTo>
                <a:cubicBezTo>
                  <a:pt x="75" y="21"/>
                  <a:pt x="71" y="22"/>
                  <a:pt x="67" y="22"/>
                </a:cubicBezTo>
                <a:cubicBezTo>
                  <a:pt x="65" y="16"/>
                  <a:pt x="62" y="10"/>
                  <a:pt x="60" y="5"/>
                </a:cubicBezTo>
                <a:cubicBezTo>
                  <a:pt x="64" y="5"/>
                  <a:pt x="69" y="6"/>
                  <a:pt x="73" y="7"/>
                </a:cubicBezTo>
                <a:cubicBezTo>
                  <a:pt x="76" y="12"/>
                  <a:pt x="77" y="16"/>
                  <a:pt x="79" y="20"/>
                </a:cubicBezTo>
                <a:close/>
                <a:moveTo>
                  <a:pt x="46" y="22"/>
                </a:moveTo>
                <a:cubicBezTo>
                  <a:pt x="41" y="22"/>
                  <a:pt x="37" y="21"/>
                  <a:pt x="33" y="20"/>
                </a:cubicBezTo>
                <a:cubicBezTo>
                  <a:pt x="35" y="16"/>
                  <a:pt x="37" y="12"/>
                  <a:pt x="39" y="7"/>
                </a:cubicBezTo>
                <a:cubicBezTo>
                  <a:pt x="43" y="6"/>
                  <a:pt x="48" y="5"/>
                  <a:pt x="52" y="5"/>
                </a:cubicBezTo>
                <a:cubicBezTo>
                  <a:pt x="50" y="10"/>
                  <a:pt x="47" y="16"/>
                  <a:pt x="46" y="22"/>
                </a:cubicBezTo>
                <a:close/>
                <a:moveTo>
                  <a:pt x="29" y="19"/>
                </a:moveTo>
                <a:cubicBezTo>
                  <a:pt x="26" y="19"/>
                  <a:pt x="24" y="18"/>
                  <a:pt x="22" y="17"/>
                </a:cubicBezTo>
                <a:cubicBezTo>
                  <a:pt x="25" y="15"/>
                  <a:pt x="29" y="12"/>
                  <a:pt x="32" y="10"/>
                </a:cubicBezTo>
                <a:cubicBezTo>
                  <a:pt x="31" y="13"/>
                  <a:pt x="30" y="16"/>
                  <a:pt x="29" y="19"/>
                </a:cubicBezTo>
                <a:close/>
                <a:moveTo>
                  <a:pt x="20" y="21"/>
                </a:moveTo>
                <a:cubicBezTo>
                  <a:pt x="22" y="22"/>
                  <a:pt x="25" y="23"/>
                  <a:pt x="27" y="24"/>
                </a:cubicBezTo>
                <a:cubicBezTo>
                  <a:pt x="25" y="29"/>
                  <a:pt x="24" y="35"/>
                  <a:pt x="23" y="40"/>
                </a:cubicBezTo>
                <a:cubicBezTo>
                  <a:pt x="21" y="40"/>
                  <a:pt x="18" y="39"/>
                  <a:pt x="16" y="39"/>
                </a:cubicBezTo>
                <a:cubicBezTo>
                  <a:pt x="17" y="33"/>
                  <a:pt x="18" y="27"/>
                  <a:pt x="20" y="21"/>
                </a:cubicBezTo>
                <a:close/>
                <a:moveTo>
                  <a:pt x="11" y="38"/>
                </a:moveTo>
                <a:cubicBezTo>
                  <a:pt x="10" y="38"/>
                  <a:pt x="9" y="37"/>
                  <a:pt x="8" y="37"/>
                </a:cubicBezTo>
                <a:cubicBezTo>
                  <a:pt x="10" y="33"/>
                  <a:pt x="11" y="30"/>
                  <a:pt x="14" y="27"/>
                </a:cubicBezTo>
                <a:cubicBezTo>
                  <a:pt x="13" y="30"/>
                  <a:pt x="12" y="34"/>
                  <a:pt x="11" y="38"/>
                </a:cubicBezTo>
                <a:close/>
                <a:moveTo>
                  <a:pt x="23" y="74"/>
                </a:moveTo>
                <a:cubicBezTo>
                  <a:pt x="24" y="80"/>
                  <a:pt x="26" y="85"/>
                  <a:pt x="28" y="91"/>
                </a:cubicBezTo>
                <a:cubicBezTo>
                  <a:pt x="25" y="91"/>
                  <a:pt x="23" y="92"/>
                  <a:pt x="20" y="93"/>
                </a:cubicBezTo>
                <a:cubicBezTo>
                  <a:pt x="18" y="87"/>
                  <a:pt x="17" y="81"/>
                  <a:pt x="16" y="76"/>
                </a:cubicBezTo>
                <a:cubicBezTo>
                  <a:pt x="18" y="75"/>
                  <a:pt x="21" y="74"/>
                  <a:pt x="23" y="74"/>
                </a:cubicBezTo>
                <a:close/>
                <a:moveTo>
                  <a:pt x="13" y="85"/>
                </a:moveTo>
                <a:cubicBezTo>
                  <a:pt x="12" y="83"/>
                  <a:pt x="10" y="80"/>
                  <a:pt x="9" y="77"/>
                </a:cubicBezTo>
                <a:cubicBezTo>
                  <a:pt x="10" y="77"/>
                  <a:pt x="11" y="77"/>
                  <a:pt x="11" y="77"/>
                </a:cubicBezTo>
                <a:cubicBezTo>
                  <a:pt x="12" y="79"/>
                  <a:pt x="13" y="82"/>
                  <a:pt x="13" y="85"/>
                </a:cubicBezTo>
                <a:close/>
                <a:moveTo>
                  <a:pt x="29" y="95"/>
                </a:moveTo>
                <a:cubicBezTo>
                  <a:pt x="30" y="97"/>
                  <a:pt x="31" y="100"/>
                  <a:pt x="32" y="102"/>
                </a:cubicBezTo>
                <a:cubicBezTo>
                  <a:pt x="29" y="100"/>
                  <a:pt x="26" y="98"/>
                  <a:pt x="24" y="96"/>
                </a:cubicBezTo>
                <a:cubicBezTo>
                  <a:pt x="26" y="96"/>
                  <a:pt x="27" y="95"/>
                  <a:pt x="29" y="95"/>
                </a:cubicBezTo>
                <a:close/>
                <a:moveTo>
                  <a:pt x="34" y="94"/>
                </a:moveTo>
                <a:cubicBezTo>
                  <a:pt x="38" y="93"/>
                  <a:pt x="42" y="93"/>
                  <a:pt x="46" y="92"/>
                </a:cubicBezTo>
                <a:cubicBezTo>
                  <a:pt x="48" y="97"/>
                  <a:pt x="50" y="102"/>
                  <a:pt x="52" y="108"/>
                </a:cubicBezTo>
                <a:cubicBezTo>
                  <a:pt x="48" y="107"/>
                  <a:pt x="43" y="106"/>
                  <a:pt x="39" y="105"/>
                </a:cubicBezTo>
                <a:cubicBezTo>
                  <a:pt x="37" y="101"/>
                  <a:pt x="35" y="98"/>
                  <a:pt x="34" y="94"/>
                </a:cubicBezTo>
                <a:close/>
                <a:moveTo>
                  <a:pt x="66" y="92"/>
                </a:moveTo>
                <a:cubicBezTo>
                  <a:pt x="70" y="93"/>
                  <a:pt x="74" y="93"/>
                  <a:pt x="78" y="94"/>
                </a:cubicBezTo>
                <a:cubicBezTo>
                  <a:pt x="77" y="98"/>
                  <a:pt x="75" y="101"/>
                  <a:pt x="73" y="105"/>
                </a:cubicBezTo>
                <a:cubicBezTo>
                  <a:pt x="69" y="106"/>
                  <a:pt x="65" y="107"/>
                  <a:pt x="60" y="108"/>
                </a:cubicBezTo>
                <a:cubicBezTo>
                  <a:pt x="62" y="102"/>
                  <a:pt x="64" y="97"/>
                  <a:pt x="66" y="92"/>
                </a:cubicBezTo>
                <a:close/>
                <a:moveTo>
                  <a:pt x="83" y="95"/>
                </a:moveTo>
                <a:cubicBezTo>
                  <a:pt x="85" y="95"/>
                  <a:pt x="86" y="96"/>
                  <a:pt x="88" y="96"/>
                </a:cubicBezTo>
                <a:cubicBezTo>
                  <a:pt x="86" y="98"/>
                  <a:pt x="83" y="100"/>
                  <a:pt x="80" y="102"/>
                </a:cubicBezTo>
                <a:cubicBezTo>
                  <a:pt x="81" y="100"/>
                  <a:pt x="82" y="97"/>
                  <a:pt x="83" y="95"/>
                </a:cubicBezTo>
                <a:close/>
                <a:moveTo>
                  <a:pt x="101" y="77"/>
                </a:moveTo>
                <a:cubicBezTo>
                  <a:pt x="101" y="77"/>
                  <a:pt x="102" y="77"/>
                  <a:pt x="103" y="77"/>
                </a:cubicBezTo>
                <a:cubicBezTo>
                  <a:pt x="102" y="80"/>
                  <a:pt x="100" y="83"/>
                  <a:pt x="99" y="85"/>
                </a:cubicBezTo>
                <a:cubicBezTo>
                  <a:pt x="99" y="82"/>
                  <a:pt x="100" y="79"/>
                  <a:pt x="101" y="77"/>
                </a:cubicBezTo>
                <a:close/>
                <a:moveTo>
                  <a:pt x="101" y="72"/>
                </a:moveTo>
                <a:cubicBezTo>
                  <a:pt x="102" y="67"/>
                  <a:pt x="102" y="62"/>
                  <a:pt x="102" y="57"/>
                </a:cubicBezTo>
                <a:cubicBezTo>
                  <a:pt x="102" y="52"/>
                  <a:pt x="102" y="47"/>
                  <a:pt x="101" y="42"/>
                </a:cubicBezTo>
                <a:cubicBezTo>
                  <a:pt x="103" y="42"/>
                  <a:pt x="104" y="42"/>
                  <a:pt x="105" y="41"/>
                </a:cubicBezTo>
                <a:cubicBezTo>
                  <a:pt x="107" y="46"/>
                  <a:pt x="108" y="51"/>
                  <a:pt x="108" y="56"/>
                </a:cubicBezTo>
                <a:cubicBezTo>
                  <a:pt x="108" y="62"/>
                  <a:pt x="107" y="68"/>
                  <a:pt x="105" y="73"/>
                </a:cubicBezTo>
                <a:cubicBezTo>
                  <a:pt x="104" y="73"/>
                  <a:pt x="102" y="72"/>
                  <a:pt x="101" y="72"/>
                </a:cubicBezTo>
                <a:close/>
                <a:moveTo>
                  <a:pt x="7" y="41"/>
                </a:moveTo>
                <a:cubicBezTo>
                  <a:pt x="8" y="42"/>
                  <a:pt x="9" y="42"/>
                  <a:pt x="11" y="42"/>
                </a:cubicBezTo>
                <a:cubicBezTo>
                  <a:pt x="10" y="47"/>
                  <a:pt x="10" y="52"/>
                  <a:pt x="10" y="57"/>
                </a:cubicBezTo>
                <a:cubicBezTo>
                  <a:pt x="10" y="62"/>
                  <a:pt x="10" y="67"/>
                  <a:pt x="11" y="72"/>
                </a:cubicBezTo>
                <a:cubicBezTo>
                  <a:pt x="10" y="72"/>
                  <a:pt x="8" y="73"/>
                  <a:pt x="7" y="73"/>
                </a:cubicBezTo>
                <a:cubicBezTo>
                  <a:pt x="5" y="68"/>
                  <a:pt x="4" y="62"/>
                  <a:pt x="4" y="56"/>
                </a:cubicBezTo>
                <a:cubicBezTo>
                  <a:pt x="4" y="51"/>
                  <a:pt x="5" y="46"/>
                  <a:pt x="7" y="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82364" y="4605558"/>
            <a:ext cx="517094" cy="459161"/>
          </a:xfrm>
          <a:custGeom>
            <a:avLst/>
            <a:gdLst>
              <a:gd name="T0" fmla="*/ 87 w 90"/>
              <a:gd name="T1" fmla="*/ 72 h 80"/>
              <a:gd name="T2" fmla="*/ 81 w 90"/>
              <a:gd name="T3" fmla="*/ 72 h 80"/>
              <a:gd name="T4" fmla="*/ 81 w 90"/>
              <a:gd name="T5" fmla="*/ 27 h 80"/>
              <a:gd name="T6" fmla="*/ 87 w 90"/>
              <a:gd name="T7" fmla="*/ 27 h 80"/>
              <a:gd name="T8" fmla="*/ 87 w 90"/>
              <a:gd name="T9" fmla="*/ 26 h 80"/>
              <a:gd name="T10" fmla="*/ 45 w 90"/>
              <a:gd name="T11" fmla="*/ 0 h 80"/>
              <a:gd name="T12" fmla="*/ 2 w 90"/>
              <a:gd name="T13" fmla="*/ 26 h 80"/>
              <a:gd name="T14" fmla="*/ 3 w 90"/>
              <a:gd name="T15" fmla="*/ 27 h 80"/>
              <a:gd name="T16" fmla="*/ 9 w 90"/>
              <a:gd name="T17" fmla="*/ 27 h 80"/>
              <a:gd name="T18" fmla="*/ 9 w 90"/>
              <a:gd name="T19" fmla="*/ 72 h 80"/>
              <a:gd name="T20" fmla="*/ 3 w 90"/>
              <a:gd name="T21" fmla="*/ 72 h 80"/>
              <a:gd name="T22" fmla="*/ 0 w 90"/>
              <a:gd name="T23" fmla="*/ 74 h 80"/>
              <a:gd name="T24" fmla="*/ 0 w 90"/>
              <a:gd name="T25" fmla="*/ 78 h 80"/>
              <a:gd name="T26" fmla="*/ 3 w 90"/>
              <a:gd name="T27" fmla="*/ 80 h 80"/>
              <a:gd name="T28" fmla="*/ 87 w 90"/>
              <a:gd name="T29" fmla="*/ 80 h 80"/>
              <a:gd name="T30" fmla="*/ 90 w 90"/>
              <a:gd name="T31" fmla="*/ 78 h 80"/>
              <a:gd name="T32" fmla="*/ 90 w 90"/>
              <a:gd name="T33" fmla="*/ 74 h 80"/>
              <a:gd name="T34" fmla="*/ 87 w 90"/>
              <a:gd name="T35" fmla="*/ 72 h 80"/>
              <a:gd name="T36" fmla="*/ 72 w 90"/>
              <a:gd name="T37" fmla="*/ 72 h 80"/>
              <a:gd name="T38" fmla="*/ 60 w 90"/>
              <a:gd name="T39" fmla="*/ 72 h 80"/>
              <a:gd name="T40" fmla="*/ 60 w 90"/>
              <a:gd name="T41" fmla="*/ 27 h 80"/>
              <a:gd name="T42" fmla="*/ 72 w 90"/>
              <a:gd name="T43" fmla="*/ 27 h 80"/>
              <a:gd name="T44" fmla="*/ 72 w 90"/>
              <a:gd name="T45" fmla="*/ 72 h 80"/>
              <a:gd name="T46" fmla="*/ 51 w 90"/>
              <a:gd name="T47" fmla="*/ 27 h 80"/>
              <a:gd name="T48" fmla="*/ 51 w 90"/>
              <a:gd name="T49" fmla="*/ 72 h 80"/>
              <a:gd name="T50" fmla="*/ 39 w 90"/>
              <a:gd name="T51" fmla="*/ 72 h 80"/>
              <a:gd name="T52" fmla="*/ 39 w 90"/>
              <a:gd name="T53" fmla="*/ 27 h 80"/>
              <a:gd name="T54" fmla="*/ 51 w 90"/>
              <a:gd name="T55" fmla="*/ 27 h 80"/>
              <a:gd name="T56" fmla="*/ 18 w 90"/>
              <a:gd name="T57" fmla="*/ 27 h 80"/>
              <a:gd name="T58" fmla="*/ 30 w 90"/>
              <a:gd name="T59" fmla="*/ 27 h 80"/>
              <a:gd name="T60" fmla="*/ 30 w 90"/>
              <a:gd name="T61" fmla="*/ 72 h 80"/>
              <a:gd name="T62" fmla="*/ 18 w 90"/>
              <a:gd name="T63" fmla="*/ 72 h 80"/>
              <a:gd name="T64" fmla="*/ 18 w 90"/>
              <a:gd name="T65" fmla="*/ 2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0" h="80">
                <a:moveTo>
                  <a:pt x="87" y="72"/>
                </a:moveTo>
                <a:cubicBezTo>
                  <a:pt x="81" y="72"/>
                  <a:pt x="81" y="72"/>
                  <a:pt x="81" y="72"/>
                </a:cubicBezTo>
                <a:cubicBezTo>
                  <a:pt x="81" y="27"/>
                  <a:pt x="81" y="27"/>
                  <a:pt x="81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8" y="27"/>
                  <a:pt x="89" y="26"/>
                  <a:pt x="87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6"/>
                  <a:pt x="1" y="27"/>
                  <a:pt x="3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72"/>
                  <a:pt x="9" y="72"/>
                  <a:pt x="9" y="72"/>
                </a:cubicBezTo>
                <a:cubicBezTo>
                  <a:pt x="3" y="72"/>
                  <a:pt x="3" y="72"/>
                  <a:pt x="3" y="72"/>
                </a:cubicBezTo>
                <a:cubicBezTo>
                  <a:pt x="1" y="72"/>
                  <a:pt x="0" y="73"/>
                  <a:pt x="0" y="74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79"/>
                  <a:pt x="1" y="80"/>
                  <a:pt x="3" y="80"/>
                </a:cubicBezTo>
                <a:cubicBezTo>
                  <a:pt x="87" y="80"/>
                  <a:pt x="87" y="80"/>
                  <a:pt x="87" y="80"/>
                </a:cubicBezTo>
                <a:cubicBezTo>
                  <a:pt x="88" y="80"/>
                  <a:pt x="90" y="79"/>
                  <a:pt x="90" y="78"/>
                </a:cubicBezTo>
                <a:cubicBezTo>
                  <a:pt x="90" y="74"/>
                  <a:pt x="90" y="74"/>
                  <a:pt x="90" y="74"/>
                </a:cubicBezTo>
                <a:cubicBezTo>
                  <a:pt x="90" y="73"/>
                  <a:pt x="88" y="72"/>
                  <a:pt x="87" y="72"/>
                </a:cubicBezTo>
                <a:close/>
                <a:moveTo>
                  <a:pt x="72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0" y="27"/>
                  <a:pt x="60" y="27"/>
                  <a:pt x="60" y="27"/>
                </a:cubicBezTo>
                <a:cubicBezTo>
                  <a:pt x="72" y="27"/>
                  <a:pt x="72" y="27"/>
                  <a:pt x="72" y="27"/>
                </a:cubicBezTo>
                <a:lnTo>
                  <a:pt x="72" y="72"/>
                </a:lnTo>
                <a:close/>
                <a:moveTo>
                  <a:pt x="51" y="27"/>
                </a:moveTo>
                <a:cubicBezTo>
                  <a:pt x="51" y="72"/>
                  <a:pt x="51" y="72"/>
                  <a:pt x="51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27"/>
                  <a:pt x="39" y="27"/>
                  <a:pt x="39" y="27"/>
                </a:cubicBezTo>
                <a:lnTo>
                  <a:pt x="51" y="27"/>
                </a:lnTo>
                <a:close/>
                <a:moveTo>
                  <a:pt x="18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0" y="72"/>
                  <a:pt x="30" y="72"/>
                  <a:pt x="30" y="72"/>
                </a:cubicBezTo>
                <a:cubicBezTo>
                  <a:pt x="18" y="72"/>
                  <a:pt x="18" y="72"/>
                  <a:pt x="18" y="72"/>
                </a:cubicBezTo>
                <a:lnTo>
                  <a:pt x="18" y="2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4593" y="4657052"/>
            <a:ext cx="499929" cy="356172"/>
          </a:xfrm>
          <a:custGeom>
            <a:avLst/>
            <a:gdLst>
              <a:gd name="T0" fmla="*/ 45 w 87"/>
              <a:gd name="T1" fmla="*/ 33 h 62"/>
              <a:gd name="T2" fmla="*/ 45 w 87"/>
              <a:gd name="T3" fmla="*/ 33 h 62"/>
              <a:gd name="T4" fmla="*/ 44 w 87"/>
              <a:gd name="T5" fmla="*/ 33 h 62"/>
              <a:gd name="T6" fmla="*/ 44 w 87"/>
              <a:gd name="T7" fmla="*/ 33 h 62"/>
              <a:gd name="T8" fmla="*/ 43 w 87"/>
              <a:gd name="T9" fmla="*/ 33 h 62"/>
              <a:gd name="T10" fmla="*/ 43 w 87"/>
              <a:gd name="T11" fmla="*/ 33 h 62"/>
              <a:gd name="T12" fmla="*/ 43 w 87"/>
              <a:gd name="T13" fmla="*/ 33 h 62"/>
              <a:gd name="T14" fmla="*/ 43 w 87"/>
              <a:gd name="T15" fmla="*/ 33 h 62"/>
              <a:gd name="T16" fmla="*/ 43 w 87"/>
              <a:gd name="T17" fmla="*/ 33 h 62"/>
              <a:gd name="T18" fmla="*/ 43 w 87"/>
              <a:gd name="T19" fmla="*/ 33 h 62"/>
              <a:gd name="T20" fmla="*/ 43 w 87"/>
              <a:gd name="T21" fmla="*/ 33 h 62"/>
              <a:gd name="T22" fmla="*/ 42 w 87"/>
              <a:gd name="T23" fmla="*/ 33 h 62"/>
              <a:gd name="T24" fmla="*/ 42 w 87"/>
              <a:gd name="T25" fmla="*/ 33 h 62"/>
              <a:gd name="T26" fmla="*/ 0 w 87"/>
              <a:gd name="T27" fmla="*/ 5 h 62"/>
              <a:gd name="T28" fmla="*/ 0 w 87"/>
              <a:gd name="T29" fmla="*/ 60 h 62"/>
              <a:gd name="T30" fmla="*/ 3 w 87"/>
              <a:gd name="T31" fmla="*/ 62 h 62"/>
              <a:gd name="T32" fmla="*/ 84 w 87"/>
              <a:gd name="T33" fmla="*/ 62 h 62"/>
              <a:gd name="T34" fmla="*/ 87 w 87"/>
              <a:gd name="T35" fmla="*/ 60 h 62"/>
              <a:gd name="T36" fmla="*/ 87 w 87"/>
              <a:gd name="T37" fmla="*/ 5 h 62"/>
              <a:gd name="T38" fmla="*/ 45 w 87"/>
              <a:gd name="T39" fmla="*/ 33 h 62"/>
              <a:gd name="T40" fmla="*/ 43 w 87"/>
              <a:gd name="T41" fmla="*/ 28 h 62"/>
              <a:gd name="T42" fmla="*/ 86 w 87"/>
              <a:gd name="T43" fmla="*/ 0 h 62"/>
              <a:gd name="T44" fmla="*/ 86 w 87"/>
              <a:gd name="T45" fmla="*/ 0 h 62"/>
              <a:gd name="T46" fmla="*/ 84 w 87"/>
              <a:gd name="T47" fmla="*/ 0 h 62"/>
              <a:gd name="T48" fmla="*/ 3 w 87"/>
              <a:gd name="T49" fmla="*/ 0 h 62"/>
              <a:gd name="T50" fmla="*/ 1 w 87"/>
              <a:gd name="T51" fmla="*/ 0 h 62"/>
              <a:gd name="T52" fmla="*/ 1 w 87"/>
              <a:gd name="T53" fmla="*/ 0 h 62"/>
              <a:gd name="T54" fmla="*/ 43 w 87"/>
              <a:gd name="T55" fmla="*/ 28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7" h="62">
                <a:moveTo>
                  <a:pt x="45" y="33"/>
                </a:moveTo>
                <a:cubicBezTo>
                  <a:pt x="45" y="33"/>
                  <a:pt x="45" y="33"/>
                  <a:pt x="45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4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0" y="5"/>
                  <a:pt x="0" y="5"/>
                  <a:pt x="0" y="5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3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6" y="62"/>
                  <a:pt x="87" y="61"/>
                  <a:pt x="87" y="60"/>
                </a:cubicBezTo>
                <a:cubicBezTo>
                  <a:pt x="87" y="5"/>
                  <a:pt x="87" y="5"/>
                  <a:pt x="87" y="5"/>
                </a:cubicBezTo>
                <a:lnTo>
                  <a:pt x="45" y="33"/>
                </a:lnTo>
                <a:close/>
                <a:moveTo>
                  <a:pt x="43" y="28"/>
                </a:moveTo>
                <a:cubicBezTo>
                  <a:pt x="86" y="0"/>
                  <a:pt x="86" y="0"/>
                  <a:pt x="8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0"/>
                  <a:pt x="85" y="0"/>
                  <a:pt x="84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lnTo>
                  <a:pt x="43" y="2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6" name="出自【趣你的PPT】(微信:qunideppt)：最优质的PPT资源库"/>
          <p:cNvSpPr>
            <a:spLocks/>
          </p:cNvSpPr>
          <p:nvPr/>
        </p:nvSpPr>
        <p:spPr bwMode="auto">
          <a:xfrm>
            <a:off x="6769657" y="4619503"/>
            <a:ext cx="424832" cy="431270"/>
          </a:xfrm>
          <a:custGeom>
            <a:avLst/>
            <a:gdLst>
              <a:gd name="T0" fmla="*/ 71 w 74"/>
              <a:gd name="T1" fmla="*/ 20 h 75"/>
              <a:gd name="T2" fmla="*/ 55 w 74"/>
              <a:gd name="T3" fmla="*/ 3 h 75"/>
              <a:gd name="T4" fmla="*/ 43 w 74"/>
              <a:gd name="T5" fmla="*/ 3 h 75"/>
              <a:gd name="T6" fmla="*/ 27 w 74"/>
              <a:gd name="T7" fmla="*/ 19 h 75"/>
              <a:gd name="T8" fmla="*/ 21 w 74"/>
              <a:gd name="T9" fmla="*/ 13 h 75"/>
              <a:gd name="T10" fmla="*/ 12 w 74"/>
              <a:gd name="T11" fmla="*/ 13 h 75"/>
              <a:gd name="T12" fmla="*/ 12 w 74"/>
              <a:gd name="T13" fmla="*/ 22 h 75"/>
              <a:gd name="T14" fmla="*/ 26 w 74"/>
              <a:gd name="T15" fmla="*/ 37 h 75"/>
              <a:gd name="T16" fmla="*/ 23 w 74"/>
              <a:gd name="T17" fmla="*/ 38 h 75"/>
              <a:gd name="T18" fmla="*/ 1 w 74"/>
              <a:gd name="T19" fmla="*/ 73 h 75"/>
              <a:gd name="T20" fmla="*/ 2 w 74"/>
              <a:gd name="T21" fmla="*/ 74 h 75"/>
              <a:gd name="T22" fmla="*/ 36 w 74"/>
              <a:gd name="T23" fmla="*/ 52 h 75"/>
              <a:gd name="T24" fmla="*/ 37 w 74"/>
              <a:gd name="T25" fmla="*/ 48 h 75"/>
              <a:gd name="T26" fmla="*/ 52 w 74"/>
              <a:gd name="T27" fmla="*/ 63 h 75"/>
              <a:gd name="T28" fmla="*/ 62 w 74"/>
              <a:gd name="T29" fmla="*/ 63 h 75"/>
              <a:gd name="T30" fmla="*/ 62 w 74"/>
              <a:gd name="T31" fmla="*/ 53 h 75"/>
              <a:gd name="T32" fmla="*/ 55 w 74"/>
              <a:gd name="T33" fmla="*/ 47 h 75"/>
              <a:gd name="T34" fmla="*/ 71 w 74"/>
              <a:gd name="T35" fmla="*/ 31 h 75"/>
              <a:gd name="T36" fmla="*/ 71 w 74"/>
              <a:gd name="T37" fmla="*/ 2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4" h="75">
                <a:moveTo>
                  <a:pt x="71" y="20"/>
                </a:moveTo>
                <a:cubicBezTo>
                  <a:pt x="55" y="3"/>
                  <a:pt x="55" y="3"/>
                  <a:pt x="55" y="3"/>
                </a:cubicBezTo>
                <a:cubicBezTo>
                  <a:pt x="52" y="0"/>
                  <a:pt x="46" y="0"/>
                  <a:pt x="43" y="3"/>
                </a:cubicBezTo>
                <a:cubicBezTo>
                  <a:pt x="27" y="19"/>
                  <a:pt x="27" y="19"/>
                  <a:pt x="27" y="19"/>
                </a:cubicBezTo>
                <a:cubicBezTo>
                  <a:pt x="21" y="13"/>
                  <a:pt x="21" y="13"/>
                  <a:pt x="21" y="13"/>
                </a:cubicBezTo>
                <a:cubicBezTo>
                  <a:pt x="19" y="10"/>
                  <a:pt x="14" y="10"/>
                  <a:pt x="12" y="13"/>
                </a:cubicBezTo>
                <a:cubicBezTo>
                  <a:pt x="9" y="15"/>
                  <a:pt x="9" y="20"/>
                  <a:pt x="12" y="22"/>
                </a:cubicBezTo>
                <a:cubicBezTo>
                  <a:pt x="26" y="37"/>
                  <a:pt x="26" y="37"/>
                  <a:pt x="26" y="37"/>
                </a:cubicBezTo>
                <a:cubicBezTo>
                  <a:pt x="25" y="36"/>
                  <a:pt x="24" y="37"/>
                  <a:pt x="23" y="38"/>
                </a:cubicBezTo>
                <a:cubicBezTo>
                  <a:pt x="1" y="73"/>
                  <a:pt x="1" y="73"/>
                  <a:pt x="1" y="73"/>
                </a:cubicBezTo>
                <a:cubicBezTo>
                  <a:pt x="0" y="74"/>
                  <a:pt x="0" y="75"/>
                  <a:pt x="2" y="74"/>
                </a:cubicBezTo>
                <a:cubicBezTo>
                  <a:pt x="36" y="52"/>
                  <a:pt x="36" y="52"/>
                  <a:pt x="36" y="52"/>
                </a:cubicBezTo>
                <a:cubicBezTo>
                  <a:pt x="38" y="51"/>
                  <a:pt x="38" y="49"/>
                  <a:pt x="37" y="48"/>
                </a:cubicBezTo>
                <a:cubicBezTo>
                  <a:pt x="52" y="63"/>
                  <a:pt x="52" y="63"/>
                  <a:pt x="52" y="63"/>
                </a:cubicBezTo>
                <a:cubicBezTo>
                  <a:pt x="55" y="66"/>
                  <a:pt x="59" y="66"/>
                  <a:pt x="62" y="63"/>
                </a:cubicBezTo>
                <a:cubicBezTo>
                  <a:pt x="64" y="60"/>
                  <a:pt x="64" y="56"/>
                  <a:pt x="62" y="53"/>
                </a:cubicBezTo>
                <a:cubicBezTo>
                  <a:pt x="55" y="47"/>
                  <a:pt x="55" y="47"/>
                  <a:pt x="55" y="47"/>
                </a:cubicBezTo>
                <a:cubicBezTo>
                  <a:pt x="71" y="31"/>
                  <a:pt x="71" y="31"/>
                  <a:pt x="71" y="31"/>
                </a:cubicBezTo>
                <a:cubicBezTo>
                  <a:pt x="74" y="28"/>
                  <a:pt x="74" y="23"/>
                  <a:pt x="71" y="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29624" y="4634523"/>
            <a:ext cx="465599" cy="401231"/>
          </a:xfrm>
          <a:custGeom>
            <a:avLst/>
            <a:gdLst>
              <a:gd name="T0" fmla="*/ 18 w 81"/>
              <a:gd name="T1" fmla="*/ 47 h 70"/>
              <a:gd name="T2" fmla="*/ 17 w 81"/>
              <a:gd name="T3" fmla="*/ 46 h 70"/>
              <a:gd name="T4" fmla="*/ 13 w 81"/>
              <a:gd name="T5" fmla="*/ 46 h 70"/>
              <a:gd name="T6" fmla="*/ 14 w 81"/>
              <a:gd name="T7" fmla="*/ 48 h 70"/>
              <a:gd name="T8" fmla="*/ 70 w 81"/>
              <a:gd name="T9" fmla="*/ 48 h 70"/>
              <a:gd name="T10" fmla="*/ 62 w 81"/>
              <a:gd name="T11" fmla="*/ 50 h 70"/>
              <a:gd name="T12" fmla="*/ 60 w 81"/>
              <a:gd name="T13" fmla="*/ 44 h 70"/>
              <a:gd name="T14" fmla="*/ 21 w 81"/>
              <a:gd name="T15" fmla="*/ 48 h 70"/>
              <a:gd name="T16" fmla="*/ 12 w 81"/>
              <a:gd name="T17" fmla="*/ 50 h 70"/>
              <a:gd name="T18" fmla="*/ 11 w 81"/>
              <a:gd name="T19" fmla="*/ 44 h 70"/>
              <a:gd name="T20" fmla="*/ 0 w 81"/>
              <a:gd name="T21" fmla="*/ 67 h 70"/>
              <a:gd name="T22" fmla="*/ 78 w 81"/>
              <a:gd name="T23" fmla="*/ 70 h 70"/>
              <a:gd name="T24" fmla="*/ 81 w 81"/>
              <a:gd name="T25" fmla="*/ 44 h 70"/>
              <a:gd name="T26" fmla="*/ 70 w 81"/>
              <a:gd name="T27" fmla="*/ 48 h 70"/>
              <a:gd name="T28" fmla="*/ 67 w 81"/>
              <a:gd name="T29" fmla="*/ 47 h 70"/>
              <a:gd name="T30" fmla="*/ 66 w 81"/>
              <a:gd name="T31" fmla="*/ 46 h 70"/>
              <a:gd name="T32" fmla="*/ 63 w 81"/>
              <a:gd name="T33" fmla="*/ 46 h 70"/>
              <a:gd name="T34" fmla="*/ 64 w 81"/>
              <a:gd name="T35" fmla="*/ 48 h 70"/>
              <a:gd name="T36" fmla="*/ 78 w 81"/>
              <a:gd name="T37" fmla="*/ 16 h 70"/>
              <a:gd name="T38" fmla="*/ 58 w 81"/>
              <a:gd name="T39" fmla="*/ 13 h 70"/>
              <a:gd name="T40" fmla="*/ 57 w 81"/>
              <a:gd name="T41" fmla="*/ 12 h 70"/>
              <a:gd name="T42" fmla="*/ 56 w 81"/>
              <a:gd name="T43" fmla="*/ 6 h 70"/>
              <a:gd name="T44" fmla="*/ 40 w 81"/>
              <a:gd name="T45" fmla="*/ 0 h 70"/>
              <a:gd name="T46" fmla="*/ 24 w 81"/>
              <a:gd name="T47" fmla="*/ 6 h 70"/>
              <a:gd name="T48" fmla="*/ 24 w 81"/>
              <a:gd name="T49" fmla="*/ 12 h 70"/>
              <a:gd name="T50" fmla="*/ 22 w 81"/>
              <a:gd name="T51" fmla="*/ 13 h 70"/>
              <a:gd name="T52" fmla="*/ 3 w 81"/>
              <a:gd name="T53" fmla="*/ 16 h 70"/>
              <a:gd name="T54" fmla="*/ 0 w 81"/>
              <a:gd name="T55" fmla="*/ 41 h 70"/>
              <a:gd name="T56" fmla="*/ 11 w 81"/>
              <a:gd name="T57" fmla="*/ 40 h 70"/>
              <a:gd name="T58" fmla="*/ 16 w 81"/>
              <a:gd name="T59" fmla="*/ 32 h 70"/>
              <a:gd name="T60" fmla="*/ 21 w 81"/>
              <a:gd name="T61" fmla="*/ 40 h 70"/>
              <a:gd name="T62" fmla="*/ 60 w 81"/>
              <a:gd name="T63" fmla="*/ 41 h 70"/>
              <a:gd name="T64" fmla="*/ 58 w 81"/>
              <a:gd name="T65" fmla="*/ 34 h 70"/>
              <a:gd name="T66" fmla="*/ 72 w 81"/>
              <a:gd name="T67" fmla="*/ 34 h 70"/>
              <a:gd name="T68" fmla="*/ 70 w 81"/>
              <a:gd name="T69" fmla="*/ 41 h 70"/>
              <a:gd name="T70" fmla="*/ 81 w 81"/>
              <a:gd name="T71" fmla="*/ 20 h 70"/>
              <a:gd name="T72" fmla="*/ 53 w 81"/>
              <a:gd name="T73" fmla="*/ 12 h 70"/>
              <a:gd name="T74" fmla="*/ 52 w 81"/>
              <a:gd name="T75" fmla="*/ 13 h 70"/>
              <a:gd name="T76" fmla="*/ 29 w 81"/>
              <a:gd name="T77" fmla="*/ 16 h 70"/>
              <a:gd name="T78" fmla="*/ 27 w 81"/>
              <a:gd name="T79" fmla="*/ 12 h 70"/>
              <a:gd name="T80" fmla="*/ 27 w 81"/>
              <a:gd name="T81" fmla="*/ 9 h 70"/>
              <a:gd name="T82" fmla="*/ 40 w 81"/>
              <a:gd name="T83" fmla="*/ 3 h 70"/>
              <a:gd name="T84" fmla="*/ 53 w 81"/>
              <a:gd name="T85" fmla="*/ 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1" h="70">
                <a:moveTo>
                  <a:pt x="17" y="48"/>
                </a:moveTo>
                <a:cubicBezTo>
                  <a:pt x="17" y="48"/>
                  <a:pt x="18" y="48"/>
                  <a:pt x="18" y="47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7" y="46"/>
                  <a:pt x="17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4" y="46"/>
                  <a:pt x="13" y="46"/>
                  <a:pt x="13" y="46"/>
                </a:cubicBezTo>
                <a:cubicBezTo>
                  <a:pt x="13" y="47"/>
                  <a:pt x="13" y="47"/>
                  <a:pt x="13" y="47"/>
                </a:cubicBezTo>
                <a:cubicBezTo>
                  <a:pt x="13" y="48"/>
                  <a:pt x="14" y="48"/>
                  <a:pt x="14" y="48"/>
                </a:cubicBezTo>
                <a:lnTo>
                  <a:pt x="17" y="48"/>
                </a:lnTo>
                <a:close/>
                <a:moveTo>
                  <a:pt x="70" y="48"/>
                </a:moveTo>
                <a:cubicBezTo>
                  <a:pt x="70" y="49"/>
                  <a:pt x="69" y="50"/>
                  <a:pt x="68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1" y="50"/>
                  <a:pt x="60" y="49"/>
                  <a:pt x="60" y="48"/>
                </a:cubicBezTo>
                <a:cubicBezTo>
                  <a:pt x="60" y="44"/>
                  <a:pt x="60" y="44"/>
                  <a:pt x="60" y="44"/>
                </a:cubicBezTo>
                <a:cubicBezTo>
                  <a:pt x="21" y="44"/>
                  <a:pt x="21" y="44"/>
                  <a:pt x="21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9"/>
                  <a:pt x="20" y="50"/>
                  <a:pt x="19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49"/>
                  <a:pt x="11" y="48"/>
                </a:cubicBezTo>
                <a:cubicBezTo>
                  <a:pt x="11" y="44"/>
                  <a:pt x="11" y="44"/>
                  <a:pt x="11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9"/>
                  <a:pt x="1" y="70"/>
                  <a:pt x="3" y="70"/>
                </a:cubicBezTo>
                <a:cubicBezTo>
                  <a:pt x="78" y="70"/>
                  <a:pt x="78" y="70"/>
                  <a:pt x="78" y="70"/>
                </a:cubicBezTo>
                <a:cubicBezTo>
                  <a:pt x="79" y="70"/>
                  <a:pt x="81" y="69"/>
                  <a:pt x="81" y="67"/>
                </a:cubicBezTo>
                <a:cubicBezTo>
                  <a:pt x="81" y="44"/>
                  <a:pt x="81" y="44"/>
                  <a:pt x="81" y="44"/>
                </a:cubicBezTo>
                <a:cubicBezTo>
                  <a:pt x="70" y="44"/>
                  <a:pt x="70" y="44"/>
                  <a:pt x="70" y="44"/>
                </a:cubicBezTo>
                <a:lnTo>
                  <a:pt x="70" y="48"/>
                </a:lnTo>
                <a:close/>
                <a:moveTo>
                  <a:pt x="66" y="48"/>
                </a:moveTo>
                <a:cubicBezTo>
                  <a:pt x="67" y="48"/>
                  <a:pt x="67" y="48"/>
                  <a:pt x="67" y="47"/>
                </a:cubicBezTo>
                <a:cubicBezTo>
                  <a:pt x="67" y="46"/>
                  <a:pt x="67" y="46"/>
                  <a:pt x="67" y="46"/>
                </a:cubicBezTo>
                <a:cubicBezTo>
                  <a:pt x="67" y="46"/>
                  <a:pt x="67" y="46"/>
                  <a:pt x="66" y="46"/>
                </a:cubicBez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48"/>
                  <a:pt x="63" y="48"/>
                  <a:pt x="64" y="48"/>
                </a:cubicBezTo>
                <a:lnTo>
                  <a:pt x="66" y="48"/>
                </a:lnTo>
                <a:close/>
                <a:moveTo>
                  <a:pt x="7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3"/>
                  <a:pt x="58" y="13"/>
                  <a:pt x="58" y="13"/>
                </a:cubicBezTo>
                <a:cubicBezTo>
                  <a:pt x="58" y="12"/>
                  <a:pt x="58" y="12"/>
                  <a:pt x="57" y="12"/>
                </a:cubicBezTo>
                <a:cubicBezTo>
                  <a:pt x="57" y="12"/>
                  <a:pt x="57" y="12"/>
                  <a:pt x="57" y="12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7"/>
                  <a:pt x="56" y="6"/>
                  <a:pt x="56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51" y="2"/>
                  <a:pt x="46" y="0"/>
                  <a:pt x="40" y="0"/>
                </a:cubicBezTo>
                <a:cubicBezTo>
                  <a:pt x="35" y="0"/>
                  <a:pt x="29" y="2"/>
                  <a:pt x="25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6"/>
                  <a:pt x="24" y="7"/>
                  <a:pt x="24" y="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2"/>
                  <a:pt x="22" y="12"/>
                  <a:pt x="22" y="13"/>
                </a:cubicBezTo>
                <a:cubicBezTo>
                  <a:pt x="22" y="16"/>
                  <a:pt x="22" y="16"/>
                  <a:pt x="22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1" y="16"/>
                  <a:pt x="0" y="18"/>
                  <a:pt x="0" y="20"/>
                </a:cubicBezTo>
                <a:cubicBezTo>
                  <a:pt x="0" y="41"/>
                  <a:pt x="0" y="41"/>
                  <a:pt x="0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0"/>
                  <a:pt x="11" y="40"/>
                  <a:pt x="11" y="40"/>
                </a:cubicBezTo>
                <a:cubicBezTo>
                  <a:pt x="9" y="38"/>
                  <a:pt x="7" y="35"/>
                  <a:pt x="9" y="34"/>
                </a:cubicBezTo>
                <a:cubicBezTo>
                  <a:pt x="12" y="32"/>
                  <a:pt x="16" y="32"/>
                  <a:pt x="16" y="32"/>
                </a:cubicBezTo>
                <a:cubicBezTo>
                  <a:pt x="16" y="32"/>
                  <a:pt x="19" y="32"/>
                  <a:pt x="22" y="34"/>
                </a:cubicBezTo>
                <a:cubicBezTo>
                  <a:pt x="24" y="35"/>
                  <a:pt x="22" y="38"/>
                  <a:pt x="21" y="40"/>
                </a:cubicBezTo>
                <a:cubicBezTo>
                  <a:pt x="21" y="41"/>
                  <a:pt x="21" y="41"/>
                  <a:pt x="2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0"/>
                  <a:pt x="60" y="40"/>
                  <a:pt x="60" y="40"/>
                </a:cubicBezTo>
                <a:cubicBezTo>
                  <a:pt x="58" y="38"/>
                  <a:pt x="56" y="35"/>
                  <a:pt x="58" y="34"/>
                </a:cubicBezTo>
                <a:cubicBezTo>
                  <a:pt x="61" y="32"/>
                  <a:pt x="65" y="32"/>
                  <a:pt x="65" y="32"/>
                </a:cubicBezTo>
                <a:cubicBezTo>
                  <a:pt x="65" y="32"/>
                  <a:pt x="69" y="32"/>
                  <a:pt x="72" y="34"/>
                </a:cubicBezTo>
                <a:cubicBezTo>
                  <a:pt x="74" y="35"/>
                  <a:pt x="72" y="38"/>
                  <a:pt x="70" y="40"/>
                </a:cubicBezTo>
                <a:cubicBezTo>
                  <a:pt x="70" y="41"/>
                  <a:pt x="70" y="41"/>
                  <a:pt x="70" y="41"/>
                </a:cubicBezTo>
                <a:cubicBezTo>
                  <a:pt x="81" y="41"/>
                  <a:pt x="81" y="41"/>
                  <a:pt x="81" y="41"/>
                </a:cubicBezTo>
                <a:cubicBezTo>
                  <a:pt x="81" y="20"/>
                  <a:pt x="81" y="20"/>
                  <a:pt x="81" y="20"/>
                </a:cubicBezTo>
                <a:cubicBezTo>
                  <a:pt x="81" y="18"/>
                  <a:pt x="79" y="16"/>
                  <a:pt x="78" y="16"/>
                </a:cubicBezTo>
                <a:close/>
                <a:moveTo>
                  <a:pt x="53" y="12"/>
                </a:moveTo>
                <a:cubicBezTo>
                  <a:pt x="53" y="12"/>
                  <a:pt x="53" y="12"/>
                  <a:pt x="53" y="12"/>
                </a:cubicBezTo>
                <a:cubicBezTo>
                  <a:pt x="52" y="12"/>
                  <a:pt x="52" y="12"/>
                  <a:pt x="52" y="13"/>
                </a:cubicBezTo>
                <a:cubicBezTo>
                  <a:pt x="52" y="16"/>
                  <a:pt x="52" y="16"/>
                  <a:pt x="52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28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8"/>
                  <a:pt x="28" y="7"/>
                  <a:pt x="28" y="7"/>
                </a:cubicBezTo>
                <a:cubicBezTo>
                  <a:pt x="32" y="4"/>
                  <a:pt x="36" y="3"/>
                  <a:pt x="40" y="3"/>
                </a:cubicBezTo>
                <a:cubicBezTo>
                  <a:pt x="44" y="3"/>
                  <a:pt x="49" y="4"/>
                  <a:pt x="52" y="7"/>
                </a:cubicBezTo>
                <a:cubicBezTo>
                  <a:pt x="53" y="7"/>
                  <a:pt x="53" y="8"/>
                  <a:pt x="53" y="9"/>
                </a:cubicBezTo>
                <a:lnTo>
                  <a:pt x="53" y="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77996" y="2547640"/>
            <a:ext cx="544986" cy="534259"/>
          </a:xfrm>
          <a:custGeom>
            <a:avLst/>
            <a:gdLst>
              <a:gd name="T0" fmla="*/ 88 w 95"/>
              <a:gd name="T1" fmla="*/ 65 h 93"/>
              <a:gd name="T2" fmla="*/ 88 w 95"/>
              <a:gd name="T3" fmla="*/ 81 h 93"/>
              <a:gd name="T4" fmla="*/ 83 w 95"/>
              <a:gd name="T5" fmla="*/ 86 h 93"/>
              <a:gd name="T6" fmla="*/ 12 w 95"/>
              <a:gd name="T7" fmla="*/ 86 h 93"/>
              <a:gd name="T8" fmla="*/ 7 w 95"/>
              <a:gd name="T9" fmla="*/ 81 h 93"/>
              <a:gd name="T10" fmla="*/ 7 w 95"/>
              <a:gd name="T11" fmla="*/ 65 h 93"/>
              <a:gd name="T12" fmla="*/ 0 w 95"/>
              <a:gd name="T13" fmla="*/ 65 h 93"/>
              <a:gd name="T14" fmla="*/ 0 w 95"/>
              <a:gd name="T15" fmla="*/ 81 h 93"/>
              <a:gd name="T16" fmla="*/ 12 w 95"/>
              <a:gd name="T17" fmla="*/ 93 h 93"/>
              <a:gd name="T18" fmla="*/ 83 w 95"/>
              <a:gd name="T19" fmla="*/ 93 h 93"/>
              <a:gd name="T20" fmla="*/ 95 w 95"/>
              <a:gd name="T21" fmla="*/ 81 h 93"/>
              <a:gd name="T22" fmla="*/ 95 w 95"/>
              <a:gd name="T23" fmla="*/ 81 h 93"/>
              <a:gd name="T24" fmla="*/ 95 w 95"/>
              <a:gd name="T25" fmla="*/ 65 h 93"/>
              <a:gd name="T26" fmla="*/ 88 w 95"/>
              <a:gd name="T27" fmla="*/ 65 h 93"/>
              <a:gd name="T28" fmla="*/ 75 w 95"/>
              <a:gd name="T29" fmla="*/ 53 h 93"/>
              <a:gd name="T30" fmla="*/ 61 w 95"/>
              <a:gd name="T31" fmla="*/ 53 h 93"/>
              <a:gd name="T32" fmla="*/ 61 w 95"/>
              <a:gd name="T33" fmla="*/ 0 h 93"/>
              <a:gd name="T34" fmla="*/ 35 w 95"/>
              <a:gd name="T35" fmla="*/ 0 h 93"/>
              <a:gd name="T36" fmla="*/ 35 w 95"/>
              <a:gd name="T37" fmla="*/ 53 h 93"/>
              <a:gd name="T38" fmla="*/ 19 w 95"/>
              <a:gd name="T39" fmla="*/ 53 h 93"/>
              <a:gd name="T40" fmla="*/ 47 w 95"/>
              <a:gd name="T41" fmla="*/ 84 h 93"/>
              <a:gd name="T42" fmla="*/ 75 w 95"/>
              <a:gd name="T43" fmla="*/ 5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5" h="93">
                <a:moveTo>
                  <a:pt x="88" y="65"/>
                </a:moveTo>
                <a:cubicBezTo>
                  <a:pt x="88" y="81"/>
                  <a:pt x="88" y="81"/>
                  <a:pt x="88" y="81"/>
                </a:cubicBezTo>
                <a:cubicBezTo>
                  <a:pt x="88" y="84"/>
                  <a:pt x="86" y="86"/>
                  <a:pt x="83" y="86"/>
                </a:cubicBezTo>
                <a:cubicBezTo>
                  <a:pt x="12" y="86"/>
                  <a:pt x="12" y="86"/>
                  <a:pt x="12" y="86"/>
                </a:cubicBezTo>
                <a:cubicBezTo>
                  <a:pt x="9" y="86"/>
                  <a:pt x="7" y="84"/>
                  <a:pt x="7" y="81"/>
                </a:cubicBezTo>
                <a:cubicBezTo>
                  <a:pt x="7" y="65"/>
                  <a:pt x="7" y="65"/>
                  <a:pt x="7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8"/>
                  <a:pt x="5" y="93"/>
                  <a:pt x="12" y="93"/>
                </a:cubicBezTo>
                <a:cubicBezTo>
                  <a:pt x="83" y="93"/>
                  <a:pt x="83" y="93"/>
                  <a:pt x="83" y="93"/>
                </a:cubicBezTo>
                <a:cubicBezTo>
                  <a:pt x="90" y="93"/>
                  <a:pt x="95" y="88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65"/>
                  <a:pt x="95" y="65"/>
                  <a:pt x="95" y="65"/>
                </a:cubicBezTo>
                <a:lnTo>
                  <a:pt x="88" y="65"/>
                </a:lnTo>
                <a:close/>
                <a:moveTo>
                  <a:pt x="75" y="53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0"/>
                  <a:pt x="61" y="0"/>
                  <a:pt x="6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53"/>
                  <a:pt x="35" y="53"/>
                  <a:pt x="35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47" y="84"/>
                  <a:pt x="47" y="84"/>
                  <a:pt x="47" y="84"/>
                </a:cubicBezTo>
                <a:lnTo>
                  <a:pt x="75" y="5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633296" y="2487563"/>
            <a:ext cx="637248" cy="654413"/>
          </a:xfrm>
          <a:custGeom>
            <a:avLst/>
            <a:gdLst>
              <a:gd name="T0" fmla="*/ 70 w 111"/>
              <a:gd name="T1" fmla="*/ 87 h 114"/>
              <a:gd name="T2" fmla="*/ 47 w 111"/>
              <a:gd name="T3" fmla="*/ 86 h 114"/>
              <a:gd name="T4" fmla="*/ 27 w 111"/>
              <a:gd name="T5" fmla="*/ 65 h 114"/>
              <a:gd name="T6" fmla="*/ 27 w 111"/>
              <a:gd name="T7" fmla="*/ 42 h 114"/>
              <a:gd name="T8" fmla="*/ 29 w 111"/>
              <a:gd name="T9" fmla="*/ 40 h 114"/>
              <a:gd name="T10" fmla="*/ 15 w 111"/>
              <a:gd name="T11" fmla="*/ 25 h 114"/>
              <a:gd name="T12" fmla="*/ 10 w 111"/>
              <a:gd name="T13" fmla="*/ 29 h 114"/>
              <a:gd name="T14" fmla="*/ 10 w 111"/>
              <a:gd name="T15" fmla="*/ 65 h 114"/>
              <a:gd name="T16" fmla="*/ 46 w 111"/>
              <a:gd name="T17" fmla="*/ 103 h 114"/>
              <a:gd name="T18" fmla="*/ 82 w 111"/>
              <a:gd name="T19" fmla="*/ 104 h 114"/>
              <a:gd name="T20" fmla="*/ 87 w 111"/>
              <a:gd name="T21" fmla="*/ 100 h 114"/>
              <a:gd name="T22" fmla="*/ 72 w 111"/>
              <a:gd name="T23" fmla="*/ 85 h 114"/>
              <a:gd name="T24" fmla="*/ 70 w 111"/>
              <a:gd name="T25" fmla="*/ 87 h 114"/>
              <a:gd name="T26" fmla="*/ 108 w 111"/>
              <a:gd name="T27" fmla="*/ 76 h 114"/>
              <a:gd name="T28" fmla="*/ 96 w 111"/>
              <a:gd name="T29" fmla="*/ 63 h 114"/>
              <a:gd name="T30" fmla="*/ 84 w 111"/>
              <a:gd name="T31" fmla="*/ 62 h 114"/>
              <a:gd name="T32" fmla="*/ 79 w 111"/>
              <a:gd name="T33" fmla="*/ 67 h 114"/>
              <a:gd name="T34" fmla="*/ 79 w 111"/>
              <a:gd name="T35" fmla="*/ 79 h 114"/>
              <a:gd name="T36" fmla="*/ 92 w 111"/>
              <a:gd name="T37" fmla="*/ 92 h 114"/>
              <a:gd name="T38" fmla="*/ 103 w 111"/>
              <a:gd name="T39" fmla="*/ 92 h 114"/>
              <a:gd name="T40" fmla="*/ 108 w 111"/>
              <a:gd name="T41" fmla="*/ 87 h 114"/>
              <a:gd name="T42" fmla="*/ 108 w 111"/>
              <a:gd name="T43" fmla="*/ 76 h 114"/>
              <a:gd name="T44" fmla="*/ 35 w 111"/>
              <a:gd name="T45" fmla="*/ 33 h 114"/>
              <a:gd name="T46" fmla="*/ 46 w 111"/>
              <a:gd name="T47" fmla="*/ 33 h 114"/>
              <a:gd name="T48" fmla="*/ 51 w 111"/>
              <a:gd name="T49" fmla="*/ 28 h 114"/>
              <a:gd name="T50" fmla="*/ 51 w 111"/>
              <a:gd name="T51" fmla="*/ 17 h 114"/>
              <a:gd name="T52" fmla="*/ 39 w 111"/>
              <a:gd name="T53" fmla="*/ 4 h 114"/>
              <a:gd name="T54" fmla="*/ 28 w 111"/>
              <a:gd name="T55" fmla="*/ 3 h 114"/>
              <a:gd name="T56" fmla="*/ 22 w 111"/>
              <a:gd name="T57" fmla="*/ 8 h 114"/>
              <a:gd name="T58" fmla="*/ 22 w 111"/>
              <a:gd name="T59" fmla="*/ 20 h 114"/>
              <a:gd name="T60" fmla="*/ 35 w 111"/>
              <a:gd name="T61" fmla="*/ 3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1" h="114">
                <a:moveTo>
                  <a:pt x="70" y="87"/>
                </a:moveTo>
                <a:cubicBezTo>
                  <a:pt x="64" y="93"/>
                  <a:pt x="53" y="93"/>
                  <a:pt x="47" y="86"/>
                </a:cubicBezTo>
                <a:cubicBezTo>
                  <a:pt x="27" y="65"/>
                  <a:pt x="27" y="65"/>
                  <a:pt x="27" y="65"/>
                </a:cubicBezTo>
                <a:cubicBezTo>
                  <a:pt x="20" y="59"/>
                  <a:pt x="20" y="48"/>
                  <a:pt x="27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15" y="25"/>
                  <a:pt x="15" y="25"/>
                  <a:pt x="15" y="25"/>
                </a:cubicBezTo>
                <a:cubicBezTo>
                  <a:pt x="10" y="29"/>
                  <a:pt x="10" y="29"/>
                  <a:pt x="10" y="29"/>
                </a:cubicBezTo>
                <a:cubicBezTo>
                  <a:pt x="0" y="39"/>
                  <a:pt x="0" y="55"/>
                  <a:pt x="10" y="65"/>
                </a:cubicBezTo>
                <a:cubicBezTo>
                  <a:pt x="46" y="103"/>
                  <a:pt x="46" y="103"/>
                  <a:pt x="46" y="103"/>
                </a:cubicBezTo>
                <a:cubicBezTo>
                  <a:pt x="56" y="113"/>
                  <a:pt x="72" y="114"/>
                  <a:pt x="82" y="104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72" y="85"/>
                  <a:pt x="72" y="85"/>
                  <a:pt x="72" y="85"/>
                </a:cubicBezTo>
                <a:lnTo>
                  <a:pt x="70" y="87"/>
                </a:lnTo>
                <a:close/>
                <a:moveTo>
                  <a:pt x="108" y="76"/>
                </a:moveTo>
                <a:cubicBezTo>
                  <a:pt x="96" y="63"/>
                  <a:pt x="96" y="63"/>
                  <a:pt x="96" y="63"/>
                </a:cubicBezTo>
                <a:cubicBezTo>
                  <a:pt x="93" y="59"/>
                  <a:pt x="87" y="59"/>
                  <a:pt x="84" y="62"/>
                </a:cubicBezTo>
                <a:cubicBezTo>
                  <a:pt x="79" y="67"/>
                  <a:pt x="79" y="67"/>
                  <a:pt x="79" y="67"/>
                </a:cubicBezTo>
                <a:cubicBezTo>
                  <a:pt x="76" y="70"/>
                  <a:pt x="76" y="75"/>
                  <a:pt x="79" y="79"/>
                </a:cubicBezTo>
                <a:cubicBezTo>
                  <a:pt x="92" y="92"/>
                  <a:pt x="92" y="92"/>
                  <a:pt x="92" y="92"/>
                </a:cubicBezTo>
                <a:cubicBezTo>
                  <a:pt x="95" y="95"/>
                  <a:pt x="100" y="95"/>
                  <a:pt x="103" y="92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1" y="84"/>
                  <a:pt x="111" y="79"/>
                  <a:pt x="108" y="76"/>
                </a:cubicBezTo>
                <a:close/>
                <a:moveTo>
                  <a:pt x="35" y="33"/>
                </a:moveTo>
                <a:cubicBezTo>
                  <a:pt x="38" y="36"/>
                  <a:pt x="43" y="36"/>
                  <a:pt x="46" y="33"/>
                </a:cubicBezTo>
                <a:cubicBezTo>
                  <a:pt x="51" y="28"/>
                  <a:pt x="51" y="28"/>
                  <a:pt x="51" y="28"/>
                </a:cubicBezTo>
                <a:cubicBezTo>
                  <a:pt x="54" y="25"/>
                  <a:pt x="55" y="20"/>
                  <a:pt x="51" y="17"/>
                </a:cubicBezTo>
                <a:cubicBezTo>
                  <a:pt x="39" y="4"/>
                  <a:pt x="39" y="4"/>
                  <a:pt x="39" y="4"/>
                </a:cubicBezTo>
                <a:cubicBezTo>
                  <a:pt x="36" y="0"/>
                  <a:pt x="31" y="0"/>
                  <a:pt x="28" y="3"/>
                </a:cubicBezTo>
                <a:cubicBezTo>
                  <a:pt x="22" y="8"/>
                  <a:pt x="22" y="8"/>
                  <a:pt x="22" y="8"/>
                </a:cubicBezTo>
                <a:cubicBezTo>
                  <a:pt x="19" y="11"/>
                  <a:pt x="19" y="16"/>
                  <a:pt x="22" y="20"/>
                </a:cubicBezTo>
                <a:lnTo>
                  <a:pt x="35" y="3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49016" y="2507946"/>
            <a:ext cx="678014" cy="613646"/>
          </a:xfrm>
          <a:custGeom>
            <a:avLst/>
            <a:gdLst>
              <a:gd name="T0" fmla="*/ 87 w 118"/>
              <a:gd name="T1" fmla="*/ 31 h 107"/>
              <a:gd name="T2" fmla="*/ 118 w 118"/>
              <a:gd name="T3" fmla="*/ 23 h 107"/>
              <a:gd name="T4" fmla="*/ 84 w 118"/>
              <a:gd name="T5" fmla="*/ 27 h 107"/>
              <a:gd name="T6" fmla="*/ 81 w 118"/>
              <a:gd name="T7" fmla="*/ 17 h 107"/>
              <a:gd name="T8" fmla="*/ 56 w 118"/>
              <a:gd name="T9" fmla="*/ 17 h 107"/>
              <a:gd name="T10" fmla="*/ 45 w 118"/>
              <a:gd name="T11" fmla="*/ 27 h 107"/>
              <a:gd name="T12" fmla="*/ 53 w 118"/>
              <a:gd name="T13" fmla="*/ 8 h 107"/>
              <a:gd name="T14" fmla="*/ 51 w 118"/>
              <a:gd name="T15" fmla="*/ 5 h 107"/>
              <a:gd name="T16" fmla="*/ 24 w 118"/>
              <a:gd name="T17" fmla="*/ 12 h 107"/>
              <a:gd name="T18" fmla="*/ 0 w 118"/>
              <a:gd name="T19" fmla="*/ 21 h 107"/>
              <a:gd name="T20" fmla="*/ 23 w 118"/>
              <a:gd name="T21" fmla="*/ 15 h 107"/>
              <a:gd name="T22" fmla="*/ 27 w 118"/>
              <a:gd name="T23" fmla="*/ 25 h 107"/>
              <a:gd name="T24" fmla="*/ 11 w 118"/>
              <a:gd name="T25" fmla="*/ 58 h 107"/>
              <a:gd name="T26" fmla="*/ 34 w 118"/>
              <a:gd name="T27" fmla="*/ 30 h 107"/>
              <a:gd name="T28" fmla="*/ 42 w 118"/>
              <a:gd name="T29" fmla="*/ 65 h 107"/>
              <a:gd name="T30" fmla="*/ 44 w 118"/>
              <a:gd name="T31" fmla="*/ 66 h 107"/>
              <a:gd name="T32" fmla="*/ 44 w 118"/>
              <a:gd name="T33" fmla="*/ 66 h 107"/>
              <a:gd name="T34" fmla="*/ 50 w 118"/>
              <a:gd name="T35" fmla="*/ 54 h 107"/>
              <a:gd name="T36" fmla="*/ 52 w 118"/>
              <a:gd name="T37" fmla="*/ 48 h 107"/>
              <a:gd name="T38" fmla="*/ 56 w 118"/>
              <a:gd name="T39" fmla="*/ 65 h 107"/>
              <a:gd name="T40" fmla="*/ 50 w 118"/>
              <a:gd name="T41" fmla="*/ 105 h 107"/>
              <a:gd name="T42" fmla="*/ 64 w 118"/>
              <a:gd name="T43" fmla="*/ 107 h 107"/>
              <a:gd name="T44" fmla="*/ 68 w 118"/>
              <a:gd name="T45" fmla="*/ 73 h 107"/>
              <a:gd name="T46" fmla="*/ 70 w 118"/>
              <a:gd name="T47" fmla="*/ 54 h 107"/>
              <a:gd name="T48" fmla="*/ 71 w 118"/>
              <a:gd name="T49" fmla="*/ 53 h 107"/>
              <a:gd name="T50" fmla="*/ 85 w 118"/>
              <a:gd name="T51" fmla="*/ 57 h 107"/>
              <a:gd name="T52" fmla="*/ 89 w 118"/>
              <a:gd name="T53" fmla="*/ 57 h 107"/>
              <a:gd name="T54" fmla="*/ 83 w 118"/>
              <a:gd name="T55" fmla="*/ 39 h 107"/>
              <a:gd name="T56" fmla="*/ 108 w 118"/>
              <a:gd name="T57" fmla="*/ 41 h 107"/>
              <a:gd name="T58" fmla="*/ 109 w 118"/>
              <a:gd name="T59" fmla="*/ 40 h 107"/>
              <a:gd name="T60" fmla="*/ 54 w 118"/>
              <a:gd name="T61" fmla="*/ 36 h 107"/>
              <a:gd name="T62" fmla="*/ 43 w 118"/>
              <a:gd name="T63" fmla="*/ 33 h 107"/>
              <a:gd name="T64" fmla="*/ 42 w 118"/>
              <a:gd name="T65" fmla="*/ 32 h 107"/>
              <a:gd name="T66" fmla="*/ 42 w 118"/>
              <a:gd name="T67" fmla="*/ 32 h 107"/>
              <a:gd name="T68" fmla="*/ 33 w 118"/>
              <a:gd name="T69" fmla="*/ 48 h 107"/>
              <a:gd name="T70" fmla="*/ 39 w 118"/>
              <a:gd name="T71" fmla="*/ 43 h 107"/>
              <a:gd name="T72" fmla="*/ 43 w 118"/>
              <a:gd name="T73" fmla="*/ 65 h 107"/>
              <a:gd name="T74" fmla="*/ 41 w 118"/>
              <a:gd name="T75" fmla="*/ 43 h 107"/>
              <a:gd name="T76" fmla="*/ 41 w 118"/>
              <a:gd name="T77" fmla="*/ 32 h 107"/>
              <a:gd name="T78" fmla="*/ 42 w 118"/>
              <a:gd name="T79" fmla="*/ 33 h 107"/>
              <a:gd name="T80" fmla="*/ 49 w 118"/>
              <a:gd name="T81" fmla="*/ 44 h 107"/>
              <a:gd name="T82" fmla="*/ 65 w 118"/>
              <a:gd name="T83" fmla="*/ 64 h 107"/>
              <a:gd name="T84" fmla="*/ 65 w 118"/>
              <a:gd name="T85" fmla="*/ 61 h 107"/>
              <a:gd name="T86" fmla="*/ 65 w 118"/>
              <a:gd name="T87" fmla="*/ 64 h 107"/>
              <a:gd name="T88" fmla="*/ 62 w 118"/>
              <a:gd name="T89" fmla="*/ 58 h 107"/>
              <a:gd name="T90" fmla="*/ 54 w 118"/>
              <a:gd name="T91" fmla="*/ 45 h 107"/>
              <a:gd name="T92" fmla="*/ 61 w 118"/>
              <a:gd name="T93" fmla="*/ 41 h 107"/>
              <a:gd name="T94" fmla="*/ 65 w 118"/>
              <a:gd name="T95" fmla="*/ 54 h 107"/>
              <a:gd name="T96" fmla="*/ 62 w 118"/>
              <a:gd name="T97" fmla="*/ 37 h 107"/>
              <a:gd name="T98" fmla="*/ 71 w 118"/>
              <a:gd name="T99" fmla="*/ 38 h 107"/>
              <a:gd name="T100" fmla="*/ 63 w 118"/>
              <a:gd name="T101" fmla="*/ 39 h 107"/>
              <a:gd name="T102" fmla="*/ 76 w 118"/>
              <a:gd name="T103" fmla="*/ 32 h 107"/>
              <a:gd name="T104" fmla="*/ 61 w 118"/>
              <a:gd name="T105" fmla="*/ 29 h 107"/>
              <a:gd name="T106" fmla="*/ 50 w 118"/>
              <a:gd name="T107" fmla="*/ 28 h 107"/>
              <a:gd name="T108" fmla="*/ 71 w 118"/>
              <a:gd name="T109" fmla="*/ 1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8" h="107">
                <a:moveTo>
                  <a:pt x="98" y="31"/>
                </a:moveTo>
                <a:cubicBezTo>
                  <a:pt x="94" y="30"/>
                  <a:pt x="90" y="30"/>
                  <a:pt x="87" y="31"/>
                </a:cubicBezTo>
                <a:cubicBezTo>
                  <a:pt x="89" y="29"/>
                  <a:pt x="90" y="28"/>
                  <a:pt x="92" y="26"/>
                </a:cubicBezTo>
                <a:cubicBezTo>
                  <a:pt x="99" y="21"/>
                  <a:pt x="109" y="19"/>
                  <a:pt x="118" y="23"/>
                </a:cubicBezTo>
                <a:cubicBezTo>
                  <a:pt x="110" y="18"/>
                  <a:pt x="99" y="18"/>
                  <a:pt x="90" y="23"/>
                </a:cubicBezTo>
                <a:cubicBezTo>
                  <a:pt x="88" y="24"/>
                  <a:pt x="86" y="26"/>
                  <a:pt x="84" y="27"/>
                </a:cubicBezTo>
                <a:cubicBezTo>
                  <a:pt x="84" y="27"/>
                  <a:pt x="84" y="26"/>
                  <a:pt x="84" y="26"/>
                </a:cubicBezTo>
                <a:cubicBezTo>
                  <a:pt x="84" y="23"/>
                  <a:pt x="83" y="19"/>
                  <a:pt x="81" y="17"/>
                </a:cubicBezTo>
                <a:cubicBezTo>
                  <a:pt x="79" y="14"/>
                  <a:pt x="76" y="12"/>
                  <a:pt x="73" y="11"/>
                </a:cubicBezTo>
                <a:cubicBezTo>
                  <a:pt x="66" y="10"/>
                  <a:pt x="60" y="14"/>
                  <a:pt x="56" y="17"/>
                </a:cubicBezTo>
                <a:cubicBezTo>
                  <a:pt x="53" y="21"/>
                  <a:pt x="51" y="24"/>
                  <a:pt x="49" y="28"/>
                </a:cubicBezTo>
                <a:cubicBezTo>
                  <a:pt x="48" y="28"/>
                  <a:pt x="47" y="27"/>
                  <a:pt x="45" y="27"/>
                </a:cubicBezTo>
                <a:cubicBezTo>
                  <a:pt x="45" y="27"/>
                  <a:pt x="45" y="26"/>
                  <a:pt x="44" y="26"/>
                </a:cubicBezTo>
                <a:cubicBezTo>
                  <a:pt x="45" y="19"/>
                  <a:pt x="48" y="13"/>
                  <a:pt x="53" y="8"/>
                </a:cubicBezTo>
                <a:cubicBezTo>
                  <a:pt x="59" y="3"/>
                  <a:pt x="69" y="2"/>
                  <a:pt x="77" y="7"/>
                </a:cubicBezTo>
                <a:cubicBezTo>
                  <a:pt x="70" y="1"/>
                  <a:pt x="59" y="0"/>
                  <a:pt x="51" y="5"/>
                </a:cubicBezTo>
                <a:cubicBezTo>
                  <a:pt x="45" y="9"/>
                  <a:pt x="42" y="14"/>
                  <a:pt x="39" y="20"/>
                </a:cubicBezTo>
                <a:cubicBezTo>
                  <a:pt x="35" y="16"/>
                  <a:pt x="30" y="13"/>
                  <a:pt x="24" y="12"/>
                </a:cubicBezTo>
                <a:cubicBezTo>
                  <a:pt x="20" y="10"/>
                  <a:pt x="15" y="10"/>
                  <a:pt x="10" y="12"/>
                </a:cubicBezTo>
                <a:cubicBezTo>
                  <a:pt x="6" y="14"/>
                  <a:pt x="2" y="17"/>
                  <a:pt x="0" y="21"/>
                </a:cubicBezTo>
                <a:cubicBezTo>
                  <a:pt x="3" y="17"/>
                  <a:pt x="6" y="15"/>
                  <a:pt x="11" y="14"/>
                </a:cubicBezTo>
                <a:cubicBezTo>
                  <a:pt x="15" y="13"/>
                  <a:pt x="19" y="13"/>
                  <a:pt x="23" y="15"/>
                </a:cubicBezTo>
                <a:cubicBezTo>
                  <a:pt x="27" y="17"/>
                  <a:pt x="31" y="20"/>
                  <a:pt x="34" y="24"/>
                </a:cubicBezTo>
                <a:cubicBezTo>
                  <a:pt x="32" y="23"/>
                  <a:pt x="29" y="24"/>
                  <a:pt x="27" y="25"/>
                </a:cubicBezTo>
                <a:cubicBezTo>
                  <a:pt x="22" y="26"/>
                  <a:pt x="19" y="30"/>
                  <a:pt x="16" y="33"/>
                </a:cubicBezTo>
                <a:cubicBezTo>
                  <a:pt x="11" y="41"/>
                  <a:pt x="9" y="50"/>
                  <a:pt x="11" y="58"/>
                </a:cubicBezTo>
                <a:cubicBezTo>
                  <a:pt x="10" y="50"/>
                  <a:pt x="14" y="41"/>
                  <a:pt x="19" y="35"/>
                </a:cubicBezTo>
                <a:cubicBezTo>
                  <a:pt x="23" y="31"/>
                  <a:pt x="29" y="28"/>
                  <a:pt x="34" y="30"/>
                </a:cubicBezTo>
                <a:cubicBezTo>
                  <a:pt x="30" y="35"/>
                  <a:pt x="28" y="42"/>
                  <a:pt x="30" y="49"/>
                </a:cubicBezTo>
                <a:cubicBezTo>
                  <a:pt x="32" y="56"/>
                  <a:pt x="37" y="61"/>
                  <a:pt x="42" y="65"/>
                </a:cubicBezTo>
                <a:cubicBezTo>
                  <a:pt x="42" y="68"/>
                  <a:pt x="41" y="71"/>
                  <a:pt x="41" y="74"/>
                </a:cubicBezTo>
                <a:cubicBezTo>
                  <a:pt x="42" y="71"/>
                  <a:pt x="43" y="69"/>
                  <a:pt x="44" y="66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6"/>
                  <a:pt x="44" y="66"/>
                  <a:pt x="44" y="66"/>
                </a:cubicBezTo>
                <a:cubicBezTo>
                  <a:pt x="45" y="62"/>
                  <a:pt x="47" y="57"/>
                  <a:pt x="49" y="54"/>
                </a:cubicBezTo>
                <a:cubicBezTo>
                  <a:pt x="49" y="54"/>
                  <a:pt x="50" y="54"/>
                  <a:pt x="50" y="54"/>
                </a:cubicBezTo>
                <a:cubicBezTo>
                  <a:pt x="50" y="54"/>
                  <a:pt x="49" y="54"/>
                  <a:pt x="49" y="53"/>
                </a:cubicBezTo>
                <a:cubicBezTo>
                  <a:pt x="50" y="52"/>
                  <a:pt x="51" y="50"/>
                  <a:pt x="52" y="48"/>
                </a:cubicBezTo>
                <a:cubicBezTo>
                  <a:pt x="54" y="53"/>
                  <a:pt x="56" y="57"/>
                  <a:pt x="58" y="62"/>
                </a:cubicBezTo>
                <a:cubicBezTo>
                  <a:pt x="57" y="63"/>
                  <a:pt x="57" y="64"/>
                  <a:pt x="56" y="65"/>
                </a:cubicBezTo>
                <a:cubicBezTo>
                  <a:pt x="47" y="76"/>
                  <a:pt x="39" y="89"/>
                  <a:pt x="38" y="105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49" y="93"/>
                  <a:pt x="54" y="80"/>
                  <a:pt x="60" y="68"/>
                </a:cubicBezTo>
                <a:cubicBezTo>
                  <a:pt x="64" y="81"/>
                  <a:pt x="64" y="94"/>
                  <a:pt x="64" y="107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74" y="95"/>
                  <a:pt x="72" y="84"/>
                  <a:pt x="68" y="73"/>
                </a:cubicBezTo>
                <a:cubicBezTo>
                  <a:pt x="68" y="69"/>
                  <a:pt x="68" y="65"/>
                  <a:pt x="69" y="62"/>
                </a:cubicBezTo>
                <a:cubicBezTo>
                  <a:pt x="69" y="59"/>
                  <a:pt x="70" y="57"/>
                  <a:pt x="70" y="54"/>
                </a:cubicBezTo>
                <a:cubicBezTo>
                  <a:pt x="71" y="56"/>
                  <a:pt x="72" y="58"/>
                  <a:pt x="73" y="61"/>
                </a:cubicBezTo>
                <a:cubicBezTo>
                  <a:pt x="73" y="58"/>
                  <a:pt x="72" y="55"/>
                  <a:pt x="71" y="53"/>
                </a:cubicBezTo>
                <a:cubicBezTo>
                  <a:pt x="73" y="50"/>
                  <a:pt x="75" y="48"/>
                  <a:pt x="77" y="45"/>
                </a:cubicBezTo>
                <a:cubicBezTo>
                  <a:pt x="81" y="48"/>
                  <a:pt x="84" y="52"/>
                  <a:pt x="85" y="57"/>
                </a:cubicBezTo>
                <a:cubicBezTo>
                  <a:pt x="87" y="64"/>
                  <a:pt x="86" y="72"/>
                  <a:pt x="81" y="78"/>
                </a:cubicBezTo>
                <a:cubicBezTo>
                  <a:pt x="86" y="73"/>
                  <a:pt x="90" y="65"/>
                  <a:pt x="89" y="57"/>
                </a:cubicBezTo>
                <a:cubicBezTo>
                  <a:pt x="88" y="51"/>
                  <a:pt x="85" y="46"/>
                  <a:pt x="82" y="42"/>
                </a:cubicBezTo>
                <a:cubicBezTo>
                  <a:pt x="82" y="41"/>
                  <a:pt x="82" y="40"/>
                  <a:pt x="83" y="39"/>
                </a:cubicBezTo>
                <a:cubicBezTo>
                  <a:pt x="87" y="36"/>
                  <a:pt x="92" y="34"/>
                  <a:pt x="97" y="35"/>
                </a:cubicBezTo>
                <a:cubicBezTo>
                  <a:pt x="101" y="35"/>
                  <a:pt x="105" y="38"/>
                  <a:pt x="108" y="41"/>
                </a:cubicBezTo>
                <a:cubicBezTo>
                  <a:pt x="110" y="45"/>
                  <a:pt x="112" y="49"/>
                  <a:pt x="112" y="54"/>
                </a:cubicBezTo>
                <a:cubicBezTo>
                  <a:pt x="112" y="49"/>
                  <a:pt x="112" y="44"/>
                  <a:pt x="109" y="40"/>
                </a:cubicBezTo>
                <a:cubicBezTo>
                  <a:pt x="107" y="36"/>
                  <a:pt x="103" y="32"/>
                  <a:pt x="98" y="31"/>
                </a:cubicBezTo>
                <a:close/>
                <a:moveTo>
                  <a:pt x="54" y="36"/>
                </a:moveTo>
                <a:cubicBezTo>
                  <a:pt x="53" y="38"/>
                  <a:pt x="52" y="40"/>
                  <a:pt x="51" y="42"/>
                </a:cubicBezTo>
                <a:cubicBezTo>
                  <a:pt x="48" y="39"/>
                  <a:pt x="46" y="36"/>
                  <a:pt x="43" y="33"/>
                </a:cubicBezTo>
                <a:cubicBezTo>
                  <a:pt x="47" y="33"/>
                  <a:pt x="51" y="34"/>
                  <a:pt x="54" y="36"/>
                </a:cubicBezTo>
                <a:close/>
                <a:moveTo>
                  <a:pt x="42" y="32"/>
                </a:moveTo>
                <a:cubicBezTo>
                  <a:pt x="42" y="32"/>
                  <a:pt x="42" y="32"/>
                  <a:pt x="42" y="32"/>
                </a:cubicBezTo>
                <a:cubicBezTo>
                  <a:pt x="42" y="32"/>
                  <a:pt x="42" y="32"/>
                  <a:pt x="42" y="32"/>
                </a:cubicBezTo>
                <a:close/>
                <a:moveTo>
                  <a:pt x="43" y="65"/>
                </a:moveTo>
                <a:cubicBezTo>
                  <a:pt x="38" y="60"/>
                  <a:pt x="34" y="54"/>
                  <a:pt x="33" y="48"/>
                </a:cubicBezTo>
                <a:cubicBezTo>
                  <a:pt x="33" y="43"/>
                  <a:pt x="34" y="38"/>
                  <a:pt x="37" y="35"/>
                </a:cubicBezTo>
                <a:cubicBezTo>
                  <a:pt x="37" y="38"/>
                  <a:pt x="38" y="41"/>
                  <a:pt x="39" y="43"/>
                </a:cubicBezTo>
                <a:cubicBezTo>
                  <a:pt x="41" y="47"/>
                  <a:pt x="43" y="50"/>
                  <a:pt x="46" y="52"/>
                </a:cubicBezTo>
                <a:cubicBezTo>
                  <a:pt x="45" y="56"/>
                  <a:pt x="43" y="60"/>
                  <a:pt x="43" y="65"/>
                </a:cubicBezTo>
                <a:close/>
                <a:moveTo>
                  <a:pt x="46" y="51"/>
                </a:moveTo>
                <a:cubicBezTo>
                  <a:pt x="44" y="49"/>
                  <a:pt x="42" y="46"/>
                  <a:pt x="41" y="43"/>
                </a:cubicBezTo>
                <a:cubicBezTo>
                  <a:pt x="40" y="39"/>
                  <a:pt x="40" y="36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2"/>
                  <a:pt x="42" y="33"/>
                  <a:pt x="42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5" y="37"/>
                  <a:pt x="47" y="40"/>
                  <a:pt x="49" y="44"/>
                </a:cubicBezTo>
                <a:cubicBezTo>
                  <a:pt x="48" y="46"/>
                  <a:pt x="47" y="49"/>
                  <a:pt x="46" y="51"/>
                </a:cubicBezTo>
                <a:close/>
                <a:moveTo>
                  <a:pt x="65" y="64"/>
                </a:moveTo>
                <a:cubicBezTo>
                  <a:pt x="65" y="63"/>
                  <a:pt x="64" y="63"/>
                  <a:pt x="64" y="62"/>
                </a:cubicBezTo>
                <a:cubicBezTo>
                  <a:pt x="64" y="62"/>
                  <a:pt x="65" y="62"/>
                  <a:pt x="65" y="61"/>
                </a:cubicBezTo>
                <a:cubicBezTo>
                  <a:pt x="65" y="61"/>
                  <a:pt x="65" y="61"/>
                  <a:pt x="65" y="62"/>
                </a:cubicBezTo>
                <a:cubicBezTo>
                  <a:pt x="65" y="62"/>
                  <a:pt x="65" y="63"/>
                  <a:pt x="65" y="64"/>
                </a:cubicBezTo>
                <a:close/>
                <a:moveTo>
                  <a:pt x="65" y="54"/>
                </a:moveTo>
                <a:cubicBezTo>
                  <a:pt x="64" y="55"/>
                  <a:pt x="63" y="56"/>
                  <a:pt x="62" y="58"/>
                </a:cubicBezTo>
                <a:cubicBezTo>
                  <a:pt x="59" y="53"/>
                  <a:pt x="57" y="49"/>
                  <a:pt x="54" y="45"/>
                </a:cubicBezTo>
                <a:cubicBezTo>
                  <a:pt x="54" y="45"/>
                  <a:pt x="54" y="45"/>
                  <a:pt x="54" y="45"/>
                </a:cubicBezTo>
                <a:cubicBezTo>
                  <a:pt x="55" y="43"/>
                  <a:pt x="57" y="41"/>
                  <a:pt x="59" y="39"/>
                </a:cubicBezTo>
                <a:cubicBezTo>
                  <a:pt x="60" y="40"/>
                  <a:pt x="60" y="40"/>
                  <a:pt x="61" y="41"/>
                </a:cubicBezTo>
                <a:cubicBezTo>
                  <a:pt x="63" y="43"/>
                  <a:pt x="65" y="45"/>
                  <a:pt x="66" y="47"/>
                </a:cubicBezTo>
                <a:cubicBezTo>
                  <a:pt x="66" y="50"/>
                  <a:pt x="65" y="52"/>
                  <a:pt x="65" y="54"/>
                </a:cubicBezTo>
                <a:close/>
                <a:moveTo>
                  <a:pt x="63" y="39"/>
                </a:moveTo>
                <a:cubicBezTo>
                  <a:pt x="63" y="38"/>
                  <a:pt x="62" y="37"/>
                  <a:pt x="62" y="37"/>
                </a:cubicBezTo>
                <a:cubicBezTo>
                  <a:pt x="62" y="36"/>
                  <a:pt x="63" y="36"/>
                  <a:pt x="64" y="35"/>
                </a:cubicBezTo>
                <a:cubicBezTo>
                  <a:pt x="67" y="34"/>
                  <a:pt x="69" y="36"/>
                  <a:pt x="71" y="38"/>
                </a:cubicBezTo>
                <a:cubicBezTo>
                  <a:pt x="69" y="40"/>
                  <a:pt x="68" y="42"/>
                  <a:pt x="67" y="45"/>
                </a:cubicBezTo>
                <a:cubicBezTo>
                  <a:pt x="66" y="43"/>
                  <a:pt x="65" y="41"/>
                  <a:pt x="63" y="39"/>
                </a:cubicBezTo>
                <a:close/>
                <a:moveTo>
                  <a:pt x="77" y="26"/>
                </a:moveTo>
                <a:cubicBezTo>
                  <a:pt x="77" y="28"/>
                  <a:pt x="77" y="30"/>
                  <a:pt x="76" y="32"/>
                </a:cubicBezTo>
                <a:cubicBezTo>
                  <a:pt x="75" y="31"/>
                  <a:pt x="74" y="30"/>
                  <a:pt x="72" y="29"/>
                </a:cubicBezTo>
                <a:cubicBezTo>
                  <a:pt x="69" y="27"/>
                  <a:pt x="64" y="28"/>
                  <a:pt x="61" y="29"/>
                </a:cubicBezTo>
                <a:cubicBezTo>
                  <a:pt x="60" y="30"/>
                  <a:pt x="58" y="31"/>
                  <a:pt x="57" y="32"/>
                </a:cubicBezTo>
                <a:cubicBezTo>
                  <a:pt x="55" y="31"/>
                  <a:pt x="52" y="29"/>
                  <a:pt x="50" y="28"/>
                </a:cubicBezTo>
                <a:cubicBezTo>
                  <a:pt x="52" y="25"/>
                  <a:pt x="55" y="22"/>
                  <a:pt x="58" y="19"/>
                </a:cubicBezTo>
                <a:cubicBezTo>
                  <a:pt x="62" y="16"/>
                  <a:pt x="67" y="14"/>
                  <a:pt x="71" y="15"/>
                </a:cubicBezTo>
                <a:cubicBezTo>
                  <a:pt x="76" y="17"/>
                  <a:pt x="77" y="21"/>
                  <a:pt x="77" y="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1" name="出自【趣你的PPT】(微信:qunideppt)：最优质的PPT资源库"/>
          <p:cNvSpPr>
            <a:spLocks/>
          </p:cNvSpPr>
          <p:nvPr/>
        </p:nvSpPr>
        <p:spPr bwMode="auto">
          <a:xfrm>
            <a:off x="5714642" y="2585189"/>
            <a:ext cx="523529" cy="459161"/>
          </a:xfrm>
          <a:custGeom>
            <a:avLst/>
            <a:gdLst>
              <a:gd name="T0" fmla="*/ 91 w 91"/>
              <a:gd name="T1" fmla="*/ 6 h 80"/>
              <a:gd name="T2" fmla="*/ 77 w 91"/>
              <a:gd name="T3" fmla="*/ 14 h 80"/>
              <a:gd name="T4" fmla="*/ 77 w 91"/>
              <a:gd name="T5" fmla="*/ 4 h 80"/>
              <a:gd name="T6" fmla="*/ 74 w 91"/>
              <a:gd name="T7" fmla="*/ 0 h 80"/>
              <a:gd name="T8" fmla="*/ 3 w 91"/>
              <a:gd name="T9" fmla="*/ 0 h 80"/>
              <a:gd name="T10" fmla="*/ 0 w 91"/>
              <a:gd name="T11" fmla="*/ 4 h 80"/>
              <a:gd name="T12" fmla="*/ 0 w 91"/>
              <a:gd name="T13" fmla="*/ 49 h 80"/>
              <a:gd name="T14" fmla="*/ 3 w 91"/>
              <a:gd name="T15" fmla="*/ 53 h 80"/>
              <a:gd name="T16" fmla="*/ 25 w 91"/>
              <a:gd name="T17" fmla="*/ 53 h 80"/>
              <a:gd name="T18" fmla="*/ 16 w 91"/>
              <a:gd name="T19" fmla="*/ 75 h 80"/>
              <a:gd name="T20" fmla="*/ 18 w 91"/>
              <a:gd name="T21" fmla="*/ 79 h 80"/>
              <a:gd name="T22" fmla="*/ 22 w 91"/>
              <a:gd name="T23" fmla="*/ 77 h 80"/>
              <a:gd name="T24" fmla="*/ 33 w 91"/>
              <a:gd name="T25" fmla="*/ 53 h 80"/>
              <a:gd name="T26" fmla="*/ 44 w 91"/>
              <a:gd name="T27" fmla="*/ 53 h 80"/>
              <a:gd name="T28" fmla="*/ 55 w 91"/>
              <a:gd name="T29" fmla="*/ 77 h 80"/>
              <a:gd name="T30" fmla="*/ 59 w 91"/>
              <a:gd name="T31" fmla="*/ 79 h 80"/>
              <a:gd name="T32" fmla="*/ 61 w 91"/>
              <a:gd name="T33" fmla="*/ 75 h 80"/>
              <a:gd name="T34" fmla="*/ 52 w 91"/>
              <a:gd name="T35" fmla="*/ 53 h 80"/>
              <a:gd name="T36" fmla="*/ 74 w 91"/>
              <a:gd name="T37" fmla="*/ 53 h 80"/>
              <a:gd name="T38" fmla="*/ 77 w 91"/>
              <a:gd name="T39" fmla="*/ 49 h 80"/>
              <a:gd name="T40" fmla="*/ 77 w 91"/>
              <a:gd name="T41" fmla="*/ 40 h 80"/>
              <a:gd name="T42" fmla="*/ 91 w 91"/>
              <a:gd name="T43" fmla="*/ 47 h 80"/>
              <a:gd name="T44" fmla="*/ 91 w 91"/>
              <a:gd name="T45" fmla="*/ 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" h="80">
                <a:moveTo>
                  <a:pt x="91" y="6"/>
                </a:moveTo>
                <a:cubicBezTo>
                  <a:pt x="77" y="14"/>
                  <a:pt x="77" y="14"/>
                  <a:pt x="77" y="1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2"/>
                  <a:pt x="76" y="0"/>
                  <a:pt x="74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2"/>
                  <a:pt x="1" y="53"/>
                  <a:pt x="3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75"/>
                  <a:pt x="16" y="75"/>
                  <a:pt x="16" y="75"/>
                </a:cubicBezTo>
                <a:cubicBezTo>
                  <a:pt x="15" y="76"/>
                  <a:pt x="16" y="78"/>
                  <a:pt x="18" y="79"/>
                </a:cubicBezTo>
                <a:cubicBezTo>
                  <a:pt x="20" y="80"/>
                  <a:pt x="22" y="79"/>
                  <a:pt x="22" y="77"/>
                </a:cubicBezTo>
                <a:cubicBezTo>
                  <a:pt x="33" y="53"/>
                  <a:pt x="33" y="53"/>
                  <a:pt x="33" y="53"/>
                </a:cubicBezTo>
                <a:cubicBezTo>
                  <a:pt x="44" y="53"/>
                  <a:pt x="44" y="53"/>
                  <a:pt x="44" y="53"/>
                </a:cubicBezTo>
                <a:cubicBezTo>
                  <a:pt x="55" y="77"/>
                  <a:pt x="55" y="77"/>
                  <a:pt x="55" y="77"/>
                </a:cubicBezTo>
                <a:cubicBezTo>
                  <a:pt x="56" y="79"/>
                  <a:pt x="58" y="80"/>
                  <a:pt x="59" y="79"/>
                </a:cubicBezTo>
                <a:cubicBezTo>
                  <a:pt x="61" y="78"/>
                  <a:pt x="62" y="76"/>
                  <a:pt x="61" y="75"/>
                </a:cubicBezTo>
                <a:cubicBezTo>
                  <a:pt x="52" y="53"/>
                  <a:pt x="52" y="53"/>
                  <a:pt x="52" y="53"/>
                </a:cubicBezTo>
                <a:cubicBezTo>
                  <a:pt x="74" y="53"/>
                  <a:pt x="74" y="53"/>
                  <a:pt x="74" y="53"/>
                </a:cubicBezTo>
                <a:cubicBezTo>
                  <a:pt x="76" y="53"/>
                  <a:pt x="77" y="52"/>
                  <a:pt x="77" y="49"/>
                </a:cubicBezTo>
                <a:cubicBezTo>
                  <a:pt x="77" y="40"/>
                  <a:pt x="77" y="40"/>
                  <a:pt x="77" y="40"/>
                </a:cubicBezTo>
                <a:cubicBezTo>
                  <a:pt x="91" y="47"/>
                  <a:pt x="91" y="47"/>
                  <a:pt x="91" y="47"/>
                </a:cubicBezTo>
                <a:lnTo>
                  <a:pt x="91" y="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2" name="出自【趣你的PPT】(微信:qunideppt)：最优质的PPT资源库"/>
          <p:cNvSpPr>
            <a:spLocks/>
          </p:cNvSpPr>
          <p:nvPr/>
        </p:nvSpPr>
        <p:spPr bwMode="auto">
          <a:xfrm>
            <a:off x="745469" y="2607717"/>
            <a:ext cx="609355" cy="414105"/>
          </a:xfrm>
          <a:custGeom>
            <a:avLst/>
            <a:gdLst>
              <a:gd name="T0" fmla="*/ 103 w 106"/>
              <a:gd name="T1" fmla="*/ 44 h 72"/>
              <a:gd name="T2" fmla="*/ 92 w 106"/>
              <a:gd name="T3" fmla="*/ 44 h 72"/>
              <a:gd name="T4" fmla="*/ 92 w 106"/>
              <a:gd name="T5" fmla="*/ 18 h 72"/>
              <a:gd name="T6" fmla="*/ 86 w 106"/>
              <a:gd name="T7" fmla="*/ 12 h 72"/>
              <a:gd name="T8" fmla="*/ 68 w 106"/>
              <a:gd name="T9" fmla="*/ 12 h 72"/>
              <a:gd name="T10" fmla="*/ 68 w 106"/>
              <a:gd name="T11" fmla="*/ 2 h 72"/>
              <a:gd name="T12" fmla="*/ 66 w 106"/>
              <a:gd name="T13" fmla="*/ 0 h 72"/>
              <a:gd name="T14" fmla="*/ 40 w 106"/>
              <a:gd name="T15" fmla="*/ 0 h 72"/>
              <a:gd name="T16" fmla="*/ 38 w 106"/>
              <a:gd name="T17" fmla="*/ 2 h 72"/>
              <a:gd name="T18" fmla="*/ 38 w 106"/>
              <a:gd name="T19" fmla="*/ 12 h 72"/>
              <a:gd name="T20" fmla="*/ 20 w 106"/>
              <a:gd name="T21" fmla="*/ 12 h 72"/>
              <a:gd name="T22" fmla="*/ 14 w 106"/>
              <a:gd name="T23" fmla="*/ 18 h 72"/>
              <a:gd name="T24" fmla="*/ 14 w 106"/>
              <a:gd name="T25" fmla="*/ 44 h 72"/>
              <a:gd name="T26" fmla="*/ 3 w 106"/>
              <a:gd name="T27" fmla="*/ 44 h 72"/>
              <a:gd name="T28" fmla="*/ 0 w 106"/>
              <a:gd name="T29" fmla="*/ 47 h 72"/>
              <a:gd name="T30" fmla="*/ 0 w 106"/>
              <a:gd name="T31" fmla="*/ 70 h 72"/>
              <a:gd name="T32" fmla="*/ 3 w 106"/>
              <a:gd name="T33" fmla="*/ 72 h 72"/>
              <a:gd name="T34" fmla="*/ 28 w 106"/>
              <a:gd name="T35" fmla="*/ 72 h 72"/>
              <a:gd name="T36" fmla="*/ 30 w 106"/>
              <a:gd name="T37" fmla="*/ 70 h 72"/>
              <a:gd name="T38" fmla="*/ 30 w 106"/>
              <a:gd name="T39" fmla="*/ 47 h 72"/>
              <a:gd name="T40" fmla="*/ 28 w 106"/>
              <a:gd name="T41" fmla="*/ 44 h 72"/>
              <a:gd name="T42" fmla="*/ 17 w 106"/>
              <a:gd name="T43" fmla="*/ 44 h 72"/>
              <a:gd name="T44" fmla="*/ 17 w 106"/>
              <a:gd name="T45" fmla="*/ 18 h 72"/>
              <a:gd name="T46" fmla="*/ 20 w 106"/>
              <a:gd name="T47" fmla="*/ 15 h 72"/>
              <a:gd name="T48" fmla="*/ 38 w 106"/>
              <a:gd name="T49" fmla="*/ 15 h 72"/>
              <a:gd name="T50" fmla="*/ 38 w 106"/>
              <a:gd name="T51" fmla="*/ 25 h 72"/>
              <a:gd name="T52" fmla="*/ 40 w 106"/>
              <a:gd name="T53" fmla="*/ 27 h 72"/>
              <a:gd name="T54" fmla="*/ 51 w 106"/>
              <a:gd name="T55" fmla="*/ 27 h 72"/>
              <a:gd name="T56" fmla="*/ 51 w 106"/>
              <a:gd name="T57" fmla="*/ 44 h 72"/>
              <a:gd name="T58" fmla="*/ 40 w 106"/>
              <a:gd name="T59" fmla="*/ 44 h 72"/>
              <a:gd name="T60" fmla="*/ 38 w 106"/>
              <a:gd name="T61" fmla="*/ 47 h 72"/>
              <a:gd name="T62" fmla="*/ 38 w 106"/>
              <a:gd name="T63" fmla="*/ 70 h 72"/>
              <a:gd name="T64" fmla="*/ 40 w 106"/>
              <a:gd name="T65" fmla="*/ 72 h 72"/>
              <a:gd name="T66" fmla="*/ 66 w 106"/>
              <a:gd name="T67" fmla="*/ 72 h 72"/>
              <a:gd name="T68" fmla="*/ 68 w 106"/>
              <a:gd name="T69" fmla="*/ 70 h 72"/>
              <a:gd name="T70" fmla="*/ 68 w 106"/>
              <a:gd name="T71" fmla="*/ 47 h 72"/>
              <a:gd name="T72" fmla="*/ 66 w 106"/>
              <a:gd name="T73" fmla="*/ 44 h 72"/>
              <a:gd name="T74" fmla="*/ 55 w 106"/>
              <a:gd name="T75" fmla="*/ 44 h 72"/>
              <a:gd name="T76" fmla="*/ 55 w 106"/>
              <a:gd name="T77" fmla="*/ 27 h 72"/>
              <a:gd name="T78" fmla="*/ 66 w 106"/>
              <a:gd name="T79" fmla="*/ 27 h 72"/>
              <a:gd name="T80" fmla="*/ 68 w 106"/>
              <a:gd name="T81" fmla="*/ 25 h 72"/>
              <a:gd name="T82" fmla="*/ 68 w 106"/>
              <a:gd name="T83" fmla="*/ 15 h 72"/>
              <a:gd name="T84" fmla="*/ 86 w 106"/>
              <a:gd name="T85" fmla="*/ 15 h 72"/>
              <a:gd name="T86" fmla="*/ 89 w 106"/>
              <a:gd name="T87" fmla="*/ 18 h 72"/>
              <a:gd name="T88" fmla="*/ 89 w 106"/>
              <a:gd name="T89" fmla="*/ 44 h 72"/>
              <a:gd name="T90" fmla="*/ 78 w 106"/>
              <a:gd name="T91" fmla="*/ 44 h 72"/>
              <a:gd name="T92" fmla="*/ 76 w 106"/>
              <a:gd name="T93" fmla="*/ 47 h 72"/>
              <a:gd name="T94" fmla="*/ 76 w 106"/>
              <a:gd name="T95" fmla="*/ 70 h 72"/>
              <a:gd name="T96" fmla="*/ 78 w 106"/>
              <a:gd name="T97" fmla="*/ 72 h 72"/>
              <a:gd name="T98" fmla="*/ 103 w 106"/>
              <a:gd name="T99" fmla="*/ 72 h 72"/>
              <a:gd name="T100" fmla="*/ 106 w 106"/>
              <a:gd name="T101" fmla="*/ 70 h 72"/>
              <a:gd name="T102" fmla="*/ 106 w 106"/>
              <a:gd name="T103" fmla="*/ 47 h 72"/>
              <a:gd name="T104" fmla="*/ 103 w 106"/>
              <a:gd name="T105" fmla="*/ 4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6" h="72">
                <a:moveTo>
                  <a:pt x="103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18"/>
                  <a:pt x="92" y="18"/>
                  <a:pt x="92" y="18"/>
                </a:cubicBezTo>
                <a:cubicBezTo>
                  <a:pt x="92" y="15"/>
                  <a:pt x="90" y="12"/>
                  <a:pt x="86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1"/>
                  <a:pt x="67" y="0"/>
                  <a:pt x="66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8" y="1"/>
                  <a:pt x="38" y="2"/>
                </a:cubicBezTo>
                <a:cubicBezTo>
                  <a:pt x="38" y="12"/>
                  <a:pt x="38" y="12"/>
                  <a:pt x="3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6" y="12"/>
                  <a:pt x="14" y="15"/>
                  <a:pt x="14" y="18"/>
                </a:cubicBezTo>
                <a:cubicBezTo>
                  <a:pt x="14" y="44"/>
                  <a:pt x="14" y="44"/>
                  <a:pt x="14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1" y="44"/>
                  <a:pt x="0" y="45"/>
                  <a:pt x="0" y="47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1" y="72"/>
                  <a:pt x="3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9" y="72"/>
                  <a:pt x="30" y="71"/>
                  <a:pt x="30" y="70"/>
                </a:cubicBezTo>
                <a:cubicBezTo>
                  <a:pt x="30" y="47"/>
                  <a:pt x="30" y="47"/>
                  <a:pt x="30" y="47"/>
                </a:cubicBezTo>
                <a:cubicBezTo>
                  <a:pt x="30" y="45"/>
                  <a:pt x="29" y="44"/>
                  <a:pt x="28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6"/>
                  <a:pt x="18" y="15"/>
                  <a:pt x="20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6"/>
                  <a:pt x="39" y="27"/>
                  <a:pt x="40" y="27"/>
                </a:cubicBezTo>
                <a:cubicBezTo>
                  <a:pt x="51" y="27"/>
                  <a:pt x="51" y="27"/>
                  <a:pt x="51" y="27"/>
                </a:cubicBezTo>
                <a:cubicBezTo>
                  <a:pt x="51" y="44"/>
                  <a:pt x="51" y="44"/>
                  <a:pt x="51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8" y="45"/>
                  <a:pt x="38" y="47"/>
                </a:cubicBezTo>
                <a:cubicBezTo>
                  <a:pt x="38" y="70"/>
                  <a:pt x="38" y="70"/>
                  <a:pt x="38" y="70"/>
                </a:cubicBezTo>
                <a:cubicBezTo>
                  <a:pt x="38" y="71"/>
                  <a:pt x="39" y="72"/>
                  <a:pt x="40" y="72"/>
                </a:cubicBezTo>
                <a:cubicBezTo>
                  <a:pt x="66" y="72"/>
                  <a:pt x="66" y="72"/>
                  <a:pt x="66" y="72"/>
                </a:cubicBezTo>
                <a:cubicBezTo>
                  <a:pt x="67" y="72"/>
                  <a:pt x="68" y="71"/>
                  <a:pt x="68" y="70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45"/>
                  <a:pt x="67" y="44"/>
                  <a:pt x="6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27"/>
                  <a:pt x="55" y="27"/>
                  <a:pt x="55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67" y="27"/>
                  <a:pt x="68" y="26"/>
                  <a:pt x="68" y="25"/>
                </a:cubicBezTo>
                <a:cubicBezTo>
                  <a:pt x="68" y="15"/>
                  <a:pt x="68" y="15"/>
                  <a:pt x="68" y="15"/>
                </a:cubicBezTo>
                <a:cubicBezTo>
                  <a:pt x="86" y="15"/>
                  <a:pt x="86" y="15"/>
                  <a:pt x="86" y="15"/>
                </a:cubicBezTo>
                <a:cubicBezTo>
                  <a:pt x="88" y="15"/>
                  <a:pt x="89" y="16"/>
                  <a:pt x="89" y="18"/>
                </a:cubicBezTo>
                <a:cubicBezTo>
                  <a:pt x="89" y="44"/>
                  <a:pt x="89" y="44"/>
                  <a:pt x="89" y="44"/>
                </a:cubicBezTo>
                <a:cubicBezTo>
                  <a:pt x="78" y="44"/>
                  <a:pt x="78" y="44"/>
                  <a:pt x="78" y="44"/>
                </a:cubicBezTo>
                <a:cubicBezTo>
                  <a:pt x="77" y="44"/>
                  <a:pt x="76" y="45"/>
                  <a:pt x="76" y="47"/>
                </a:cubicBezTo>
                <a:cubicBezTo>
                  <a:pt x="76" y="70"/>
                  <a:pt x="76" y="70"/>
                  <a:pt x="76" y="70"/>
                </a:cubicBezTo>
                <a:cubicBezTo>
                  <a:pt x="76" y="71"/>
                  <a:pt x="77" y="72"/>
                  <a:pt x="78" y="72"/>
                </a:cubicBezTo>
                <a:cubicBezTo>
                  <a:pt x="103" y="72"/>
                  <a:pt x="103" y="72"/>
                  <a:pt x="103" y="72"/>
                </a:cubicBezTo>
                <a:cubicBezTo>
                  <a:pt x="105" y="72"/>
                  <a:pt x="106" y="71"/>
                  <a:pt x="106" y="70"/>
                </a:cubicBezTo>
                <a:cubicBezTo>
                  <a:pt x="106" y="47"/>
                  <a:pt x="106" y="47"/>
                  <a:pt x="106" y="47"/>
                </a:cubicBezTo>
                <a:cubicBezTo>
                  <a:pt x="106" y="45"/>
                  <a:pt x="105" y="44"/>
                  <a:pt x="103" y="4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01454" y="2554077"/>
            <a:ext cx="334716" cy="521385"/>
          </a:xfrm>
          <a:custGeom>
            <a:avLst/>
            <a:gdLst>
              <a:gd name="T0" fmla="*/ 57 w 58"/>
              <a:gd name="T1" fmla="*/ 87 h 91"/>
              <a:gd name="T2" fmla="*/ 32 w 58"/>
              <a:gd name="T3" fmla="*/ 42 h 91"/>
              <a:gd name="T4" fmla="*/ 40 w 58"/>
              <a:gd name="T5" fmla="*/ 28 h 91"/>
              <a:gd name="T6" fmla="*/ 40 w 58"/>
              <a:gd name="T7" fmla="*/ 28 h 91"/>
              <a:gd name="T8" fmla="*/ 45 w 58"/>
              <a:gd name="T9" fmla="*/ 28 h 91"/>
              <a:gd name="T10" fmla="*/ 57 w 58"/>
              <a:gd name="T11" fmla="*/ 13 h 91"/>
              <a:gd name="T12" fmla="*/ 42 w 58"/>
              <a:gd name="T13" fmla="*/ 1 h 91"/>
              <a:gd name="T14" fmla="*/ 30 w 58"/>
              <a:gd name="T15" fmla="*/ 16 h 91"/>
              <a:gd name="T16" fmla="*/ 35 w 58"/>
              <a:gd name="T17" fmla="*/ 25 h 91"/>
              <a:gd name="T18" fmla="*/ 29 w 58"/>
              <a:gd name="T19" fmla="*/ 35 h 91"/>
              <a:gd name="T20" fmla="*/ 23 w 58"/>
              <a:gd name="T21" fmla="*/ 25 h 91"/>
              <a:gd name="T22" fmla="*/ 28 w 58"/>
              <a:gd name="T23" fmla="*/ 16 h 91"/>
              <a:gd name="T24" fmla="*/ 16 w 58"/>
              <a:gd name="T25" fmla="*/ 1 h 91"/>
              <a:gd name="T26" fmla="*/ 0 w 58"/>
              <a:gd name="T27" fmla="*/ 13 h 91"/>
              <a:gd name="T28" fmla="*/ 13 w 58"/>
              <a:gd name="T29" fmla="*/ 28 h 91"/>
              <a:gd name="T30" fmla="*/ 18 w 58"/>
              <a:gd name="T31" fmla="*/ 28 h 91"/>
              <a:gd name="T32" fmla="*/ 18 w 58"/>
              <a:gd name="T33" fmla="*/ 28 h 91"/>
              <a:gd name="T34" fmla="*/ 25 w 58"/>
              <a:gd name="T35" fmla="*/ 42 h 91"/>
              <a:gd name="T36" fmla="*/ 1 w 58"/>
              <a:gd name="T37" fmla="*/ 87 h 91"/>
              <a:gd name="T38" fmla="*/ 1 w 58"/>
              <a:gd name="T39" fmla="*/ 89 h 91"/>
              <a:gd name="T40" fmla="*/ 4 w 58"/>
              <a:gd name="T41" fmla="*/ 91 h 91"/>
              <a:gd name="T42" fmla="*/ 6 w 58"/>
              <a:gd name="T43" fmla="*/ 90 h 91"/>
              <a:gd name="T44" fmla="*/ 29 w 58"/>
              <a:gd name="T45" fmla="*/ 48 h 91"/>
              <a:gd name="T46" fmla="*/ 52 w 58"/>
              <a:gd name="T47" fmla="*/ 90 h 91"/>
              <a:gd name="T48" fmla="*/ 53 w 58"/>
              <a:gd name="T49" fmla="*/ 91 h 91"/>
              <a:gd name="T50" fmla="*/ 57 w 58"/>
              <a:gd name="T51" fmla="*/ 89 h 91"/>
              <a:gd name="T52" fmla="*/ 57 w 58"/>
              <a:gd name="T53" fmla="*/ 87 h 91"/>
              <a:gd name="T54" fmla="*/ 43 w 58"/>
              <a:gd name="T55" fmla="*/ 6 h 91"/>
              <a:gd name="T56" fmla="*/ 52 w 58"/>
              <a:gd name="T57" fmla="*/ 14 h 91"/>
              <a:gd name="T58" fmla="*/ 44 w 58"/>
              <a:gd name="T59" fmla="*/ 23 h 91"/>
              <a:gd name="T60" fmla="*/ 35 w 58"/>
              <a:gd name="T61" fmla="*/ 15 h 91"/>
              <a:gd name="T62" fmla="*/ 43 w 58"/>
              <a:gd name="T63" fmla="*/ 6 h 91"/>
              <a:gd name="T64" fmla="*/ 22 w 58"/>
              <a:gd name="T65" fmla="*/ 15 h 91"/>
              <a:gd name="T66" fmla="*/ 13 w 58"/>
              <a:gd name="T67" fmla="*/ 23 h 91"/>
              <a:gd name="T68" fmla="*/ 6 w 58"/>
              <a:gd name="T69" fmla="*/ 14 h 91"/>
              <a:gd name="T70" fmla="*/ 15 w 58"/>
              <a:gd name="T71" fmla="*/ 6 h 91"/>
              <a:gd name="T72" fmla="*/ 22 w 58"/>
              <a:gd name="T73" fmla="*/ 15 h 91"/>
              <a:gd name="T74" fmla="*/ 29 w 58"/>
              <a:gd name="T75" fmla="*/ 44 h 91"/>
              <a:gd name="T76" fmla="*/ 27 w 58"/>
              <a:gd name="T77" fmla="*/ 42 h 91"/>
              <a:gd name="T78" fmla="*/ 29 w 58"/>
              <a:gd name="T79" fmla="*/ 40 h 91"/>
              <a:gd name="T80" fmla="*/ 31 w 58"/>
              <a:gd name="T81" fmla="*/ 42 h 91"/>
              <a:gd name="T82" fmla="*/ 29 w 58"/>
              <a:gd name="T83" fmla="*/ 44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8" h="91">
                <a:moveTo>
                  <a:pt x="57" y="87"/>
                </a:moveTo>
                <a:cubicBezTo>
                  <a:pt x="32" y="42"/>
                  <a:pt x="32" y="42"/>
                  <a:pt x="32" y="42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2" y="28"/>
                  <a:pt x="43" y="28"/>
                  <a:pt x="45" y="28"/>
                </a:cubicBezTo>
                <a:cubicBezTo>
                  <a:pt x="53" y="27"/>
                  <a:pt x="58" y="21"/>
                  <a:pt x="57" y="13"/>
                </a:cubicBezTo>
                <a:cubicBezTo>
                  <a:pt x="57" y="5"/>
                  <a:pt x="50" y="0"/>
                  <a:pt x="42" y="1"/>
                </a:cubicBezTo>
                <a:cubicBezTo>
                  <a:pt x="35" y="2"/>
                  <a:pt x="29" y="8"/>
                  <a:pt x="30" y="16"/>
                </a:cubicBezTo>
                <a:cubicBezTo>
                  <a:pt x="30" y="20"/>
                  <a:pt x="32" y="23"/>
                  <a:pt x="35" y="25"/>
                </a:cubicBezTo>
                <a:cubicBezTo>
                  <a:pt x="29" y="35"/>
                  <a:pt x="29" y="35"/>
                  <a:pt x="29" y="35"/>
                </a:cubicBezTo>
                <a:cubicBezTo>
                  <a:pt x="23" y="25"/>
                  <a:pt x="23" y="25"/>
                  <a:pt x="23" y="25"/>
                </a:cubicBezTo>
                <a:cubicBezTo>
                  <a:pt x="26" y="23"/>
                  <a:pt x="28" y="20"/>
                  <a:pt x="28" y="16"/>
                </a:cubicBezTo>
                <a:cubicBezTo>
                  <a:pt x="29" y="8"/>
                  <a:pt x="23" y="2"/>
                  <a:pt x="16" y="1"/>
                </a:cubicBezTo>
                <a:cubicBezTo>
                  <a:pt x="8" y="0"/>
                  <a:pt x="1" y="5"/>
                  <a:pt x="0" y="13"/>
                </a:cubicBezTo>
                <a:cubicBezTo>
                  <a:pt x="0" y="21"/>
                  <a:pt x="5" y="27"/>
                  <a:pt x="13" y="28"/>
                </a:cubicBezTo>
                <a:cubicBezTo>
                  <a:pt x="15" y="28"/>
                  <a:pt x="16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25" y="42"/>
                  <a:pt x="25" y="42"/>
                  <a:pt x="25" y="42"/>
                </a:cubicBezTo>
                <a:cubicBezTo>
                  <a:pt x="1" y="87"/>
                  <a:pt x="1" y="87"/>
                  <a:pt x="1" y="87"/>
                </a:cubicBezTo>
                <a:cubicBezTo>
                  <a:pt x="0" y="88"/>
                  <a:pt x="0" y="89"/>
                  <a:pt x="1" y="89"/>
                </a:cubicBezTo>
                <a:cubicBezTo>
                  <a:pt x="4" y="91"/>
                  <a:pt x="4" y="91"/>
                  <a:pt x="4" y="91"/>
                </a:cubicBezTo>
                <a:cubicBezTo>
                  <a:pt x="5" y="91"/>
                  <a:pt x="6" y="91"/>
                  <a:pt x="6" y="90"/>
                </a:cubicBezTo>
                <a:cubicBezTo>
                  <a:pt x="29" y="48"/>
                  <a:pt x="29" y="48"/>
                  <a:pt x="29" y="48"/>
                </a:cubicBezTo>
                <a:cubicBezTo>
                  <a:pt x="52" y="90"/>
                  <a:pt x="52" y="90"/>
                  <a:pt x="52" y="90"/>
                </a:cubicBezTo>
                <a:cubicBezTo>
                  <a:pt x="52" y="91"/>
                  <a:pt x="53" y="91"/>
                  <a:pt x="53" y="91"/>
                </a:cubicBezTo>
                <a:cubicBezTo>
                  <a:pt x="57" y="89"/>
                  <a:pt x="57" y="89"/>
                  <a:pt x="57" y="89"/>
                </a:cubicBezTo>
                <a:cubicBezTo>
                  <a:pt x="58" y="89"/>
                  <a:pt x="58" y="88"/>
                  <a:pt x="57" y="87"/>
                </a:cubicBezTo>
                <a:close/>
                <a:moveTo>
                  <a:pt x="43" y="6"/>
                </a:moveTo>
                <a:cubicBezTo>
                  <a:pt x="47" y="6"/>
                  <a:pt x="51" y="9"/>
                  <a:pt x="52" y="14"/>
                </a:cubicBezTo>
                <a:cubicBezTo>
                  <a:pt x="52" y="18"/>
                  <a:pt x="49" y="22"/>
                  <a:pt x="44" y="23"/>
                </a:cubicBezTo>
                <a:cubicBezTo>
                  <a:pt x="40" y="23"/>
                  <a:pt x="36" y="20"/>
                  <a:pt x="35" y="15"/>
                </a:cubicBezTo>
                <a:cubicBezTo>
                  <a:pt x="35" y="11"/>
                  <a:pt x="38" y="7"/>
                  <a:pt x="43" y="6"/>
                </a:cubicBezTo>
                <a:close/>
                <a:moveTo>
                  <a:pt x="22" y="15"/>
                </a:moveTo>
                <a:cubicBezTo>
                  <a:pt x="22" y="20"/>
                  <a:pt x="18" y="23"/>
                  <a:pt x="13" y="23"/>
                </a:cubicBezTo>
                <a:cubicBezTo>
                  <a:pt x="9" y="22"/>
                  <a:pt x="5" y="18"/>
                  <a:pt x="6" y="14"/>
                </a:cubicBezTo>
                <a:cubicBezTo>
                  <a:pt x="6" y="9"/>
                  <a:pt x="11" y="6"/>
                  <a:pt x="15" y="6"/>
                </a:cubicBezTo>
                <a:cubicBezTo>
                  <a:pt x="20" y="7"/>
                  <a:pt x="23" y="11"/>
                  <a:pt x="22" y="15"/>
                </a:cubicBezTo>
                <a:close/>
                <a:moveTo>
                  <a:pt x="29" y="44"/>
                </a:moveTo>
                <a:cubicBezTo>
                  <a:pt x="28" y="44"/>
                  <a:pt x="27" y="44"/>
                  <a:pt x="27" y="42"/>
                </a:cubicBezTo>
                <a:cubicBezTo>
                  <a:pt x="27" y="41"/>
                  <a:pt x="28" y="40"/>
                  <a:pt x="29" y="40"/>
                </a:cubicBezTo>
                <a:cubicBezTo>
                  <a:pt x="30" y="40"/>
                  <a:pt x="31" y="41"/>
                  <a:pt x="31" y="42"/>
                </a:cubicBezTo>
                <a:cubicBezTo>
                  <a:pt x="31" y="43"/>
                  <a:pt x="30" y="44"/>
                  <a:pt x="29" y="4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16643" y="2576606"/>
            <a:ext cx="551423" cy="476326"/>
          </a:xfrm>
          <a:custGeom>
            <a:avLst/>
            <a:gdLst>
              <a:gd name="T0" fmla="*/ 96 w 96"/>
              <a:gd name="T1" fmla="*/ 22 h 83"/>
              <a:gd name="T2" fmla="*/ 1 w 96"/>
              <a:gd name="T3" fmla="*/ 27 h 83"/>
              <a:gd name="T4" fmla="*/ 1 w 96"/>
              <a:gd name="T5" fmla="*/ 83 h 83"/>
              <a:gd name="T6" fmla="*/ 96 w 96"/>
              <a:gd name="T7" fmla="*/ 28 h 83"/>
              <a:gd name="T8" fmla="*/ 75 w 96"/>
              <a:gd name="T9" fmla="*/ 44 h 83"/>
              <a:gd name="T10" fmla="*/ 75 w 96"/>
              <a:gd name="T11" fmla="*/ 41 h 83"/>
              <a:gd name="T12" fmla="*/ 75 w 96"/>
              <a:gd name="T13" fmla="*/ 38 h 83"/>
              <a:gd name="T14" fmla="*/ 75 w 96"/>
              <a:gd name="T15" fmla="*/ 35 h 83"/>
              <a:gd name="T16" fmla="*/ 75 w 96"/>
              <a:gd name="T17" fmla="*/ 32 h 83"/>
              <a:gd name="T18" fmla="*/ 75 w 96"/>
              <a:gd name="T19" fmla="*/ 30 h 83"/>
              <a:gd name="T20" fmla="*/ 77 w 96"/>
              <a:gd name="T21" fmla="*/ 30 h 83"/>
              <a:gd name="T22" fmla="*/ 80 w 96"/>
              <a:gd name="T23" fmla="*/ 30 h 83"/>
              <a:gd name="T24" fmla="*/ 83 w 96"/>
              <a:gd name="T25" fmla="*/ 30 h 83"/>
              <a:gd name="T26" fmla="*/ 86 w 96"/>
              <a:gd name="T27" fmla="*/ 30 h 83"/>
              <a:gd name="T28" fmla="*/ 89 w 96"/>
              <a:gd name="T29" fmla="*/ 30 h 83"/>
              <a:gd name="T30" fmla="*/ 90 w 96"/>
              <a:gd name="T31" fmla="*/ 31 h 83"/>
              <a:gd name="T32" fmla="*/ 90 w 96"/>
              <a:gd name="T33" fmla="*/ 34 h 83"/>
              <a:gd name="T34" fmla="*/ 90 w 96"/>
              <a:gd name="T35" fmla="*/ 37 h 83"/>
              <a:gd name="T36" fmla="*/ 90 w 96"/>
              <a:gd name="T37" fmla="*/ 40 h 83"/>
              <a:gd name="T38" fmla="*/ 90 w 96"/>
              <a:gd name="T39" fmla="*/ 43 h 83"/>
              <a:gd name="T40" fmla="*/ 90 w 96"/>
              <a:gd name="T41" fmla="*/ 45 h 83"/>
              <a:gd name="T42" fmla="*/ 89 w 96"/>
              <a:gd name="T43" fmla="*/ 47 h 83"/>
              <a:gd name="T44" fmla="*/ 86 w 96"/>
              <a:gd name="T45" fmla="*/ 46 h 83"/>
              <a:gd name="T46" fmla="*/ 86 w 96"/>
              <a:gd name="T47" fmla="*/ 46 h 83"/>
              <a:gd name="T48" fmla="*/ 84 w 96"/>
              <a:gd name="T49" fmla="*/ 47 h 83"/>
              <a:gd name="T50" fmla="*/ 82 w 96"/>
              <a:gd name="T51" fmla="*/ 45 h 83"/>
              <a:gd name="T52" fmla="*/ 80 w 96"/>
              <a:gd name="T53" fmla="*/ 47 h 83"/>
              <a:gd name="T54" fmla="*/ 78 w 96"/>
              <a:gd name="T55" fmla="*/ 46 h 83"/>
              <a:gd name="T56" fmla="*/ 77 w 96"/>
              <a:gd name="T57" fmla="*/ 46 h 83"/>
              <a:gd name="T58" fmla="*/ 75 w 96"/>
              <a:gd name="T59" fmla="*/ 47 h 83"/>
              <a:gd name="T60" fmla="*/ 74 w 96"/>
              <a:gd name="T61" fmla="*/ 45 h 83"/>
              <a:gd name="T62" fmla="*/ 3 w 96"/>
              <a:gd name="T63" fmla="*/ 46 h 83"/>
              <a:gd name="T64" fmla="*/ 40 w 96"/>
              <a:gd name="T65" fmla="*/ 46 h 83"/>
              <a:gd name="T66" fmla="*/ 4 w 96"/>
              <a:gd name="T67" fmla="*/ 39 h 83"/>
              <a:gd name="T68" fmla="*/ 39 w 96"/>
              <a:gd name="T69" fmla="*/ 41 h 83"/>
              <a:gd name="T70" fmla="*/ 39 w 96"/>
              <a:gd name="T71" fmla="*/ 35 h 83"/>
              <a:gd name="T72" fmla="*/ 4 w 96"/>
              <a:gd name="T73" fmla="*/ 33 h 83"/>
              <a:gd name="T74" fmla="*/ 39 w 96"/>
              <a:gd name="T75" fmla="*/ 35 h 83"/>
              <a:gd name="T76" fmla="*/ 55 w 96"/>
              <a:gd name="T77" fmla="*/ 76 h 83"/>
              <a:gd name="T78" fmla="*/ 93 w 96"/>
              <a:gd name="T79" fmla="*/ 76 h 83"/>
              <a:gd name="T80" fmla="*/ 56 w 96"/>
              <a:gd name="T81" fmla="*/ 71 h 83"/>
              <a:gd name="T82" fmla="*/ 92 w 96"/>
              <a:gd name="T83" fmla="*/ 69 h 83"/>
              <a:gd name="T84" fmla="*/ 92 w 96"/>
              <a:gd name="T85" fmla="*/ 65 h 83"/>
              <a:gd name="T86" fmla="*/ 56 w 96"/>
              <a:gd name="T87" fmla="*/ 63 h 83"/>
              <a:gd name="T88" fmla="*/ 92 w 96"/>
              <a:gd name="T89" fmla="*/ 65 h 83"/>
              <a:gd name="T90" fmla="*/ 76 w 96"/>
              <a:gd name="T91" fmla="*/ 4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6" h="83">
                <a:moveTo>
                  <a:pt x="48" y="0"/>
                </a:moveTo>
                <a:cubicBezTo>
                  <a:pt x="0" y="22"/>
                  <a:pt x="0" y="22"/>
                  <a:pt x="0" y="22"/>
                </a:cubicBezTo>
                <a:cubicBezTo>
                  <a:pt x="96" y="22"/>
                  <a:pt x="96" y="22"/>
                  <a:pt x="96" y="22"/>
                </a:cubicBezTo>
                <a:lnTo>
                  <a:pt x="48" y="0"/>
                </a:lnTo>
                <a:close/>
                <a:moveTo>
                  <a:pt x="95" y="27"/>
                </a:moveTo>
                <a:cubicBezTo>
                  <a:pt x="1" y="27"/>
                  <a:pt x="1" y="27"/>
                  <a:pt x="1" y="27"/>
                </a:cubicBezTo>
                <a:cubicBezTo>
                  <a:pt x="0" y="27"/>
                  <a:pt x="0" y="28"/>
                  <a:pt x="0" y="28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3"/>
                  <a:pt x="1" y="83"/>
                </a:cubicBezTo>
                <a:cubicBezTo>
                  <a:pt x="95" y="83"/>
                  <a:pt x="95" y="83"/>
                  <a:pt x="95" y="83"/>
                </a:cubicBezTo>
                <a:cubicBezTo>
                  <a:pt x="95" y="83"/>
                  <a:pt x="96" y="82"/>
                  <a:pt x="96" y="82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28"/>
                  <a:pt x="95" y="27"/>
                  <a:pt x="95" y="27"/>
                </a:cubicBezTo>
                <a:close/>
                <a:moveTo>
                  <a:pt x="74" y="45"/>
                </a:moveTo>
                <a:cubicBezTo>
                  <a:pt x="74" y="45"/>
                  <a:pt x="75" y="44"/>
                  <a:pt x="75" y="44"/>
                </a:cubicBezTo>
                <a:cubicBezTo>
                  <a:pt x="75" y="43"/>
                  <a:pt x="74" y="43"/>
                  <a:pt x="74" y="43"/>
                </a:cubicBezTo>
                <a:cubicBezTo>
                  <a:pt x="74" y="42"/>
                  <a:pt x="74" y="42"/>
                  <a:pt x="74" y="42"/>
                </a:cubicBezTo>
                <a:cubicBezTo>
                  <a:pt x="74" y="42"/>
                  <a:pt x="75" y="41"/>
                  <a:pt x="75" y="41"/>
                </a:cubicBezTo>
                <a:cubicBezTo>
                  <a:pt x="75" y="40"/>
                  <a:pt x="74" y="40"/>
                  <a:pt x="74" y="40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9"/>
                  <a:pt x="75" y="39"/>
                  <a:pt x="75" y="38"/>
                </a:cubicBezTo>
                <a:cubicBezTo>
                  <a:pt x="75" y="37"/>
                  <a:pt x="74" y="37"/>
                  <a:pt x="74" y="37"/>
                </a:cubicBezTo>
                <a:cubicBezTo>
                  <a:pt x="74" y="36"/>
                  <a:pt x="74" y="36"/>
                  <a:pt x="74" y="36"/>
                </a:cubicBezTo>
                <a:cubicBezTo>
                  <a:pt x="74" y="36"/>
                  <a:pt x="75" y="36"/>
                  <a:pt x="75" y="35"/>
                </a:cubicBezTo>
                <a:cubicBezTo>
                  <a:pt x="75" y="35"/>
                  <a:pt x="74" y="34"/>
                  <a:pt x="74" y="34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5" y="33"/>
                  <a:pt x="75" y="32"/>
                </a:cubicBezTo>
                <a:cubicBezTo>
                  <a:pt x="75" y="32"/>
                  <a:pt x="74" y="31"/>
                  <a:pt x="74" y="31"/>
                </a:cubicBezTo>
                <a:cubicBezTo>
                  <a:pt x="74" y="31"/>
                  <a:pt x="74" y="31"/>
                  <a:pt x="74" y="31"/>
                </a:cubicBezTo>
                <a:cubicBezTo>
                  <a:pt x="74" y="31"/>
                  <a:pt x="75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5" y="30"/>
                  <a:pt x="76" y="31"/>
                  <a:pt x="76" y="31"/>
                </a:cubicBezTo>
                <a:cubicBezTo>
                  <a:pt x="77" y="31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9" y="31"/>
                </a:cubicBezTo>
                <a:cubicBezTo>
                  <a:pt x="80" y="31"/>
                  <a:pt x="80" y="30"/>
                  <a:pt x="80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1"/>
                  <a:pt x="82" y="31"/>
                </a:cubicBezTo>
                <a:cubicBezTo>
                  <a:pt x="83" y="31"/>
                  <a:pt x="83" y="30"/>
                  <a:pt x="83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1"/>
                  <a:pt x="85" y="31"/>
                </a:cubicBezTo>
                <a:cubicBezTo>
                  <a:pt x="85" y="31"/>
                  <a:pt x="86" y="30"/>
                  <a:pt x="86" y="30"/>
                </a:cubicBezTo>
                <a:cubicBezTo>
                  <a:pt x="86" y="30"/>
                  <a:pt x="86" y="30"/>
                  <a:pt x="86" y="30"/>
                </a:cubicBezTo>
                <a:cubicBezTo>
                  <a:pt x="86" y="30"/>
                  <a:pt x="87" y="31"/>
                  <a:pt x="88" y="31"/>
                </a:cubicBezTo>
                <a:cubicBezTo>
                  <a:pt x="88" y="31"/>
                  <a:pt x="89" y="30"/>
                  <a:pt x="89" y="30"/>
                </a:cubicBezTo>
                <a:cubicBezTo>
                  <a:pt x="89" y="30"/>
                  <a:pt x="89" y="30"/>
                  <a:pt x="89" y="30"/>
                </a:cubicBezTo>
                <a:cubicBezTo>
                  <a:pt x="89" y="30"/>
                  <a:pt x="90" y="31"/>
                  <a:pt x="90" y="31"/>
                </a:cubicBezTo>
                <a:cubicBezTo>
                  <a:pt x="90" y="31"/>
                  <a:pt x="90" y="31"/>
                  <a:pt x="90" y="31"/>
                </a:cubicBezTo>
                <a:cubicBezTo>
                  <a:pt x="90" y="31"/>
                  <a:pt x="89" y="32"/>
                  <a:pt x="89" y="32"/>
                </a:cubicBezTo>
                <a:cubicBezTo>
                  <a:pt x="89" y="33"/>
                  <a:pt x="90" y="33"/>
                  <a:pt x="90" y="33"/>
                </a:cubicBezTo>
                <a:cubicBezTo>
                  <a:pt x="90" y="34"/>
                  <a:pt x="90" y="34"/>
                  <a:pt x="90" y="34"/>
                </a:cubicBezTo>
                <a:cubicBezTo>
                  <a:pt x="90" y="34"/>
                  <a:pt x="89" y="35"/>
                  <a:pt x="89" y="35"/>
                </a:cubicBezTo>
                <a:cubicBezTo>
                  <a:pt x="89" y="36"/>
                  <a:pt x="90" y="36"/>
                  <a:pt x="90" y="36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7"/>
                  <a:pt x="89" y="37"/>
                  <a:pt x="89" y="38"/>
                </a:cubicBezTo>
                <a:cubicBezTo>
                  <a:pt x="89" y="39"/>
                  <a:pt x="90" y="39"/>
                  <a:pt x="90" y="39"/>
                </a:cubicBezTo>
                <a:cubicBezTo>
                  <a:pt x="90" y="40"/>
                  <a:pt x="90" y="40"/>
                  <a:pt x="90" y="40"/>
                </a:cubicBezTo>
                <a:cubicBezTo>
                  <a:pt x="90" y="40"/>
                  <a:pt x="89" y="40"/>
                  <a:pt x="89" y="41"/>
                </a:cubicBezTo>
                <a:cubicBezTo>
                  <a:pt x="89" y="41"/>
                  <a:pt x="90" y="42"/>
                  <a:pt x="90" y="42"/>
                </a:cubicBezTo>
                <a:cubicBezTo>
                  <a:pt x="90" y="43"/>
                  <a:pt x="90" y="43"/>
                  <a:pt x="90" y="43"/>
                </a:cubicBezTo>
                <a:cubicBezTo>
                  <a:pt x="90" y="43"/>
                  <a:pt x="89" y="43"/>
                  <a:pt x="89" y="44"/>
                </a:cubicBezTo>
                <a:cubicBezTo>
                  <a:pt x="89" y="44"/>
                  <a:pt x="90" y="45"/>
                  <a:pt x="90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0" y="45"/>
                  <a:pt x="89" y="46"/>
                  <a:pt x="89" y="46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47"/>
                  <a:pt x="89" y="47"/>
                  <a:pt x="89" y="46"/>
                </a:cubicBezTo>
                <a:cubicBezTo>
                  <a:pt x="89" y="46"/>
                  <a:pt x="88" y="45"/>
                  <a:pt x="88" y="45"/>
                </a:cubicBezTo>
                <a:cubicBezTo>
                  <a:pt x="87" y="45"/>
                  <a:pt x="86" y="46"/>
                  <a:pt x="86" y="46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47"/>
                  <a:pt x="86" y="47"/>
                  <a:pt x="86" y="46"/>
                </a:cubicBezTo>
                <a:cubicBezTo>
                  <a:pt x="86" y="46"/>
                  <a:pt x="85" y="45"/>
                  <a:pt x="85" y="45"/>
                </a:cubicBezTo>
                <a:cubicBezTo>
                  <a:pt x="84" y="45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7"/>
                  <a:pt x="83" y="47"/>
                  <a:pt x="83" y="46"/>
                </a:cubicBezTo>
                <a:cubicBezTo>
                  <a:pt x="83" y="46"/>
                  <a:pt x="83" y="45"/>
                  <a:pt x="82" y="45"/>
                </a:cubicBezTo>
                <a:cubicBezTo>
                  <a:pt x="81" y="45"/>
                  <a:pt x="81" y="46"/>
                  <a:pt x="81" y="46"/>
                </a:cubicBezTo>
                <a:cubicBezTo>
                  <a:pt x="81" y="47"/>
                  <a:pt x="81" y="47"/>
                  <a:pt x="81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7"/>
                  <a:pt x="80" y="47"/>
                  <a:pt x="80" y="46"/>
                </a:cubicBezTo>
                <a:cubicBezTo>
                  <a:pt x="80" y="46"/>
                  <a:pt x="80" y="45"/>
                  <a:pt x="79" y="45"/>
                </a:cubicBezTo>
                <a:cubicBezTo>
                  <a:pt x="78" y="45"/>
                  <a:pt x="78" y="46"/>
                  <a:pt x="78" y="46"/>
                </a:cubicBezTo>
                <a:cubicBezTo>
                  <a:pt x="78" y="47"/>
                  <a:pt x="78" y="47"/>
                  <a:pt x="78" y="47"/>
                </a:cubicBezTo>
                <a:cubicBezTo>
                  <a:pt x="77" y="47"/>
                  <a:pt x="77" y="47"/>
                  <a:pt x="77" y="47"/>
                </a:cubicBezTo>
                <a:cubicBezTo>
                  <a:pt x="77" y="47"/>
                  <a:pt x="77" y="47"/>
                  <a:pt x="77" y="46"/>
                </a:cubicBezTo>
                <a:cubicBezTo>
                  <a:pt x="77" y="46"/>
                  <a:pt x="77" y="45"/>
                  <a:pt x="76" y="45"/>
                </a:cubicBezTo>
                <a:cubicBezTo>
                  <a:pt x="76" y="45"/>
                  <a:pt x="75" y="46"/>
                  <a:pt x="75" y="46"/>
                </a:cubicBezTo>
                <a:cubicBezTo>
                  <a:pt x="75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5" y="47"/>
                  <a:pt x="75" y="47"/>
                  <a:pt x="75" y="46"/>
                </a:cubicBezTo>
                <a:cubicBezTo>
                  <a:pt x="75" y="46"/>
                  <a:pt x="74" y="45"/>
                  <a:pt x="74" y="45"/>
                </a:cubicBezTo>
                <a:close/>
                <a:moveTo>
                  <a:pt x="39" y="47"/>
                </a:moveTo>
                <a:cubicBezTo>
                  <a:pt x="4" y="47"/>
                  <a:pt x="4" y="47"/>
                  <a:pt x="4" y="47"/>
                </a:cubicBezTo>
                <a:cubicBezTo>
                  <a:pt x="3" y="47"/>
                  <a:pt x="3" y="46"/>
                  <a:pt x="3" y="46"/>
                </a:cubicBezTo>
                <a:cubicBezTo>
                  <a:pt x="3" y="45"/>
                  <a:pt x="3" y="45"/>
                  <a:pt x="4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40" y="45"/>
                  <a:pt x="40" y="45"/>
                  <a:pt x="40" y="46"/>
                </a:cubicBezTo>
                <a:cubicBezTo>
                  <a:pt x="40" y="46"/>
                  <a:pt x="40" y="47"/>
                  <a:pt x="39" y="47"/>
                </a:cubicBezTo>
                <a:close/>
                <a:moveTo>
                  <a:pt x="3" y="40"/>
                </a:moveTo>
                <a:cubicBezTo>
                  <a:pt x="3" y="40"/>
                  <a:pt x="3" y="39"/>
                  <a:pt x="4" y="39"/>
                </a:cubicBezTo>
                <a:cubicBezTo>
                  <a:pt x="39" y="39"/>
                  <a:pt x="39" y="39"/>
                  <a:pt x="39" y="39"/>
                </a:cubicBezTo>
                <a:cubicBezTo>
                  <a:pt x="40" y="39"/>
                  <a:pt x="40" y="40"/>
                  <a:pt x="40" y="40"/>
                </a:cubicBezTo>
                <a:cubicBezTo>
                  <a:pt x="40" y="41"/>
                  <a:pt x="40" y="41"/>
                  <a:pt x="39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3" y="41"/>
                  <a:pt x="3" y="41"/>
                  <a:pt x="3" y="40"/>
                </a:cubicBezTo>
                <a:close/>
                <a:moveTo>
                  <a:pt x="39" y="35"/>
                </a:moveTo>
                <a:cubicBezTo>
                  <a:pt x="4" y="35"/>
                  <a:pt x="4" y="35"/>
                  <a:pt x="4" y="35"/>
                </a:cubicBezTo>
                <a:cubicBezTo>
                  <a:pt x="3" y="35"/>
                  <a:pt x="3" y="35"/>
                  <a:pt x="3" y="34"/>
                </a:cubicBezTo>
                <a:cubicBezTo>
                  <a:pt x="3" y="34"/>
                  <a:pt x="3" y="33"/>
                  <a:pt x="4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0" y="33"/>
                  <a:pt x="40" y="34"/>
                  <a:pt x="40" y="34"/>
                </a:cubicBezTo>
                <a:cubicBezTo>
                  <a:pt x="40" y="35"/>
                  <a:pt x="40" y="35"/>
                  <a:pt x="39" y="35"/>
                </a:cubicBezTo>
                <a:close/>
                <a:moveTo>
                  <a:pt x="92" y="77"/>
                </a:moveTo>
                <a:cubicBezTo>
                  <a:pt x="56" y="77"/>
                  <a:pt x="56" y="77"/>
                  <a:pt x="56" y="77"/>
                </a:cubicBezTo>
                <a:cubicBezTo>
                  <a:pt x="56" y="77"/>
                  <a:pt x="55" y="76"/>
                  <a:pt x="55" y="76"/>
                </a:cubicBezTo>
                <a:cubicBezTo>
                  <a:pt x="55" y="75"/>
                  <a:pt x="56" y="75"/>
                  <a:pt x="56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2" y="75"/>
                  <a:pt x="93" y="75"/>
                  <a:pt x="93" y="76"/>
                </a:cubicBezTo>
                <a:cubicBezTo>
                  <a:pt x="93" y="76"/>
                  <a:pt x="92" y="77"/>
                  <a:pt x="92" y="77"/>
                </a:cubicBezTo>
                <a:close/>
                <a:moveTo>
                  <a:pt x="92" y="71"/>
                </a:moveTo>
                <a:cubicBezTo>
                  <a:pt x="56" y="71"/>
                  <a:pt x="56" y="71"/>
                  <a:pt x="56" y="71"/>
                </a:cubicBezTo>
                <a:cubicBezTo>
                  <a:pt x="56" y="71"/>
                  <a:pt x="55" y="70"/>
                  <a:pt x="55" y="70"/>
                </a:cubicBezTo>
                <a:cubicBezTo>
                  <a:pt x="55" y="69"/>
                  <a:pt x="56" y="69"/>
                  <a:pt x="56" y="69"/>
                </a:cubicBezTo>
                <a:cubicBezTo>
                  <a:pt x="92" y="69"/>
                  <a:pt x="92" y="69"/>
                  <a:pt x="92" y="69"/>
                </a:cubicBezTo>
                <a:cubicBezTo>
                  <a:pt x="92" y="69"/>
                  <a:pt x="93" y="69"/>
                  <a:pt x="93" y="70"/>
                </a:cubicBezTo>
                <a:cubicBezTo>
                  <a:pt x="93" y="70"/>
                  <a:pt x="92" y="71"/>
                  <a:pt x="92" y="71"/>
                </a:cubicBezTo>
                <a:close/>
                <a:moveTo>
                  <a:pt x="92" y="65"/>
                </a:moveTo>
                <a:cubicBezTo>
                  <a:pt x="56" y="65"/>
                  <a:pt x="56" y="65"/>
                  <a:pt x="56" y="65"/>
                </a:cubicBezTo>
                <a:cubicBezTo>
                  <a:pt x="56" y="65"/>
                  <a:pt x="55" y="65"/>
                  <a:pt x="55" y="64"/>
                </a:cubicBezTo>
                <a:cubicBezTo>
                  <a:pt x="55" y="64"/>
                  <a:pt x="56" y="63"/>
                  <a:pt x="56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92" y="63"/>
                  <a:pt x="93" y="64"/>
                  <a:pt x="93" y="64"/>
                </a:cubicBezTo>
                <a:cubicBezTo>
                  <a:pt x="93" y="65"/>
                  <a:pt x="92" y="65"/>
                  <a:pt x="92" y="65"/>
                </a:cubicBezTo>
                <a:close/>
                <a:moveTo>
                  <a:pt x="88" y="32"/>
                </a:moveTo>
                <a:cubicBezTo>
                  <a:pt x="76" y="32"/>
                  <a:pt x="76" y="32"/>
                  <a:pt x="76" y="32"/>
                </a:cubicBezTo>
                <a:cubicBezTo>
                  <a:pt x="76" y="44"/>
                  <a:pt x="76" y="44"/>
                  <a:pt x="76" y="44"/>
                </a:cubicBezTo>
                <a:cubicBezTo>
                  <a:pt x="88" y="44"/>
                  <a:pt x="88" y="44"/>
                  <a:pt x="88" y="44"/>
                </a:cubicBezTo>
                <a:lnTo>
                  <a:pt x="88" y="3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46538" y="2585189"/>
            <a:ext cx="499929" cy="459161"/>
          </a:xfrm>
          <a:custGeom>
            <a:avLst/>
            <a:gdLst>
              <a:gd name="T0" fmla="*/ 56 w 87"/>
              <a:gd name="T1" fmla="*/ 72 h 80"/>
              <a:gd name="T2" fmla="*/ 57 w 87"/>
              <a:gd name="T3" fmla="*/ 69 h 80"/>
              <a:gd name="T4" fmla="*/ 48 w 87"/>
              <a:gd name="T5" fmla="*/ 67 h 80"/>
              <a:gd name="T6" fmla="*/ 51 w 87"/>
              <a:gd name="T7" fmla="*/ 69 h 80"/>
              <a:gd name="T8" fmla="*/ 54 w 87"/>
              <a:gd name="T9" fmla="*/ 71 h 80"/>
              <a:gd name="T10" fmla="*/ 54 w 87"/>
              <a:gd name="T11" fmla="*/ 67 h 80"/>
              <a:gd name="T12" fmla="*/ 50 w 87"/>
              <a:gd name="T13" fmla="*/ 63 h 80"/>
              <a:gd name="T14" fmla="*/ 50 w 87"/>
              <a:gd name="T15" fmla="*/ 65 h 80"/>
              <a:gd name="T16" fmla="*/ 44 w 87"/>
              <a:gd name="T17" fmla="*/ 67 h 80"/>
              <a:gd name="T18" fmla="*/ 43 w 87"/>
              <a:gd name="T19" fmla="*/ 65 h 80"/>
              <a:gd name="T20" fmla="*/ 37 w 87"/>
              <a:gd name="T21" fmla="*/ 67 h 80"/>
              <a:gd name="T22" fmla="*/ 37 w 87"/>
              <a:gd name="T23" fmla="*/ 69 h 80"/>
              <a:gd name="T24" fmla="*/ 31 w 87"/>
              <a:gd name="T25" fmla="*/ 67 h 80"/>
              <a:gd name="T26" fmla="*/ 34 w 87"/>
              <a:gd name="T27" fmla="*/ 70 h 80"/>
              <a:gd name="T28" fmla="*/ 25 w 87"/>
              <a:gd name="T29" fmla="*/ 64 h 80"/>
              <a:gd name="T30" fmla="*/ 27 w 87"/>
              <a:gd name="T31" fmla="*/ 68 h 80"/>
              <a:gd name="T32" fmla="*/ 25 w 87"/>
              <a:gd name="T33" fmla="*/ 69 h 80"/>
              <a:gd name="T34" fmla="*/ 24 w 87"/>
              <a:gd name="T35" fmla="*/ 74 h 80"/>
              <a:gd name="T36" fmla="*/ 22 w 87"/>
              <a:gd name="T37" fmla="*/ 65 h 80"/>
              <a:gd name="T38" fmla="*/ 24 w 87"/>
              <a:gd name="T39" fmla="*/ 69 h 80"/>
              <a:gd name="T40" fmla="*/ 21 w 87"/>
              <a:gd name="T41" fmla="*/ 72 h 80"/>
              <a:gd name="T42" fmla="*/ 15 w 87"/>
              <a:gd name="T43" fmla="*/ 69 h 80"/>
              <a:gd name="T44" fmla="*/ 21 w 87"/>
              <a:gd name="T45" fmla="*/ 69 h 80"/>
              <a:gd name="T46" fmla="*/ 21 w 87"/>
              <a:gd name="T47" fmla="*/ 67 h 80"/>
              <a:gd name="T48" fmla="*/ 18 w 87"/>
              <a:gd name="T49" fmla="*/ 65 h 80"/>
              <a:gd name="T50" fmla="*/ 12 w 87"/>
              <a:gd name="T51" fmla="*/ 64 h 80"/>
              <a:gd name="T52" fmla="*/ 10 w 87"/>
              <a:gd name="T53" fmla="*/ 72 h 80"/>
              <a:gd name="T54" fmla="*/ 14 w 87"/>
              <a:gd name="T55" fmla="*/ 68 h 80"/>
              <a:gd name="T56" fmla="*/ 11 w 87"/>
              <a:gd name="T57" fmla="*/ 67 h 80"/>
              <a:gd name="T58" fmla="*/ 7 w 87"/>
              <a:gd name="T59" fmla="*/ 70 h 80"/>
              <a:gd name="T60" fmla="*/ 9 w 87"/>
              <a:gd name="T61" fmla="*/ 76 h 80"/>
              <a:gd name="T62" fmla="*/ 9 w 87"/>
              <a:gd name="T63" fmla="*/ 73 h 80"/>
              <a:gd name="T64" fmla="*/ 13 w 87"/>
              <a:gd name="T65" fmla="*/ 74 h 80"/>
              <a:gd name="T66" fmla="*/ 13 w 87"/>
              <a:gd name="T67" fmla="*/ 74 h 80"/>
              <a:gd name="T68" fmla="*/ 16 w 87"/>
              <a:gd name="T69" fmla="*/ 74 h 80"/>
              <a:gd name="T70" fmla="*/ 15 w 87"/>
              <a:gd name="T71" fmla="*/ 69 h 80"/>
              <a:gd name="T72" fmla="*/ 17 w 87"/>
              <a:gd name="T73" fmla="*/ 74 h 80"/>
              <a:gd name="T74" fmla="*/ 28 w 87"/>
              <a:gd name="T75" fmla="*/ 74 h 80"/>
              <a:gd name="T76" fmla="*/ 30 w 87"/>
              <a:gd name="T77" fmla="*/ 71 h 80"/>
              <a:gd name="T78" fmla="*/ 31 w 87"/>
              <a:gd name="T79" fmla="*/ 69 h 80"/>
              <a:gd name="T80" fmla="*/ 28 w 87"/>
              <a:gd name="T81" fmla="*/ 63 h 80"/>
              <a:gd name="T82" fmla="*/ 35 w 87"/>
              <a:gd name="T83" fmla="*/ 73 h 80"/>
              <a:gd name="T84" fmla="*/ 35 w 87"/>
              <a:gd name="T85" fmla="*/ 74 h 80"/>
              <a:gd name="T86" fmla="*/ 38 w 87"/>
              <a:gd name="T87" fmla="*/ 65 h 80"/>
              <a:gd name="T88" fmla="*/ 40 w 87"/>
              <a:gd name="T89" fmla="*/ 69 h 80"/>
              <a:gd name="T90" fmla="*/ 41 w 87"/>
              <a:gd name="T91" fmla="*/ 76 h 80"/>
              <a:gd name="T92" fmla="*/ 42 w 87"/>
              <a:gd name="T93" fmla="*/ 73 h 80"/>
              <a:gd name="T94" fmla="*/ 45 w 87"/>
              <a:gd name="T95" fmla="*/ 74 h 80"/>
              <a:gd name="T96" fmla="*/ 45 w 87"/>
              <a:gd name="T97" fmla="*/ 76 h 80"/>
              <a:gd name="T98" fmla="*/ 51 w 87"/>
              <a:gd name="T99" fmla="*/ 72 h 80"/>
              <a:gd name="T100" fmla="*/ 52 w 87"/>
              <a:gd name="T101" fmla="*/ 76 h 80"/>
              <a:gd name="T102" fmla="*/ 55 w 87"/>
              <a:gd name="T103" fmla="*/ 73 h 80"/>
              <a:gd name="T104" fmla="*/ 56 w 87"/>
              <a:gd name="T105" fmla="*/ 76 h 80"/>
              <a:gd name="T106" fmla="*/ 56 w 87"/>
              <a:gd name="T107" fmla="*/ 74 h 80"/>
              <a:gd name="T108" fmla="*/ 72 w 87"/>
              <a:gd name="T109" fmla="*/ 71 h 80"/>
              <a:gd name="T110" fmla="*/ 83 w 87"/>
              <a:gd name="T111" fmla="*/ 71 h 80"/>
              <a:gd name="T112" fmla="*/ 83 w 87"/>
              <a:gd name="T113" fmla="*/ 71 h 80"/>
              <a:gd name="T114" fmla="*/ 86 w 87"/>
              <a:gd name="T115" fmla="*/ 0 h 80"/>
              <a:gd name="T116" fmla="*/ 64 w 87"/>
              <a:gd name="T117" fmla="*/ 55 h 80"/>
              <a:gd name="T118" fmla="*/ 85 w 87"/>
              <a:gd name="T119" fmla="*/ 5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7" h="80">
                <a:moveTo>
                  <a:pt x="60" y="62"/>
                </a:moveTo>
                <a:cubicBezTo>
                  <a:pt x="59" y="62"/>
                  <a:pt x="59" y="61"/>
                  <a:pt x="58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6" y="61"/>
                  <a:pt x="6" y="62"/>
                  <a:pt x="6" y="62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0"/>
                  <a:pt x="0" y="80"/>
                  <a:pt x="1" y="80"/>
                </a:cubicBezTo>
                <a:cubicBezTo>
                  <a:pt x="64" y="80"/>
                  <a:pt x="64" y="80"/>
                  <a:pt x="64" y="80"/>
                </a:cubicBezTo>
                <a:cubicBezTo>
                  <a:pt x="65" y="80"/>
                  <a:pt x="65" y="80"/>
                  <a:pt x="65" y="79"/>
                </a:cubicBezTo>
                <a:lnTo>
                  <a:pt x="60" y="62"/>
                </a:lnTo>
                <a:close/>
                <a:moveTo>
                  <a:pt x="58" y="71"/>
                </a:moveTo>
                <a:cubicBezTo>
                  <a:pt x="58" y="72"/>
                  <a:pt x="58" y="72"/>
                  <a:pt x="58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1"/>
                  <a:pt x="55" y="71"/>
                  <a:pt x="55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8" y="71"/>
                  <a:pt x="58" y="71"/>
                  <a:pt x="58" y="71"/>
                </a:cubicBezTo>
                <a:close/>
                <a:moveTo>
                  <a:pt x="58" y="69"/>
                </a:moveTo>
                <a:cubicBezTo>
                  <a:pt x="58" y="70"/>
                  <a:pt x="58" y="70"/>
                  <a:pt x="58" y="70"/>
                </a:cubicBezTo>
                <a:cubicBezTo>
                  <a:pt x="58" y="70"/>
                  <a:pt x="58" y="70"/>
                  <a:pt x="58" y="70"/>
                </a:cubicBezTo>
                <a:cubicBezTo>
                  <a:pt x="55" y="70"/>
                  <a:pt x="55" y="70"/>
                  <a:pt x="55" y="70"/>
                </a:cubicBezTo>
                <a:cubicBezTo>
                  <a:pt x="55" y="70"/>
                  <a:pt x="55" y="70"/>
                  <a:pt x="55" y="70"/>
                </a:cubicBezTo>
                <a:cubicBezTo>
                  <a:pt x="55" y="69"/>
                  <a:pt x="55" y="69"/>
                  <a:pt x="55" y="69"/>
                </a:cubicBezTo>
                <a:cubicBezTo>
                  <a:pt x="55" y="69"/>
                  <a:pt x="55" y="69"/>
                  <a:pt x="55" y="69"/>
                </a:cubicBezTo>
                <a:cubicBezTo>
                  <a:pt x="57" y="69"/>
                  <a:pt x="57" y="69"/>
                  <a:pt x="57" y="69"/>
                </a:cubicBezTo>
                <a:cubicBezTo>
                  <a:pt x="57" y="69"/>
                  <a:pt x="58" y="69"/>
                  <a:pt x="58" y="69"/>
                </a:cubicBezTo>
                <a:close/>
                <a:moveTo>
                  <a:pt x="48" y="69"/>
                </a:moveTo>
                <a:cubicBezTo>
                  <a:pt x="50" y="69"/>
                  <a:pt x="50" y="69"/>
                  <a:pt x="50" y="69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48" y="70"/>
                  <a:pt x="48" y="70"/>
                  <a:pt x="48" y="70"/>
                </a:cubicBezTo>
                <a:cubicBezTo>
                  <a:pt x="48" y="70"/>
                  <a:pt x="48" y="70"/>
                  <a:pt x="48" y="70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9"/>
                  <a:pt x="48" y="69"/>
                  <a:pt x="48" y="69"/>
                </a:cubicBezTo>
                <a:close/>
                <a:moveTo>
                  <a:pt x="48" y="68"/>
                </a:move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8" y="67"/>
                  <a:pt x="48" y="67"/>
                </a:cubicBezTo>
                <a:cubicBezTo>
                  <a:pt x="50" y="67"/>
                  <a:pt x="50" y="67"/>
                  <a:pt x="50" y="67"/>
                </a:cubicBezTo>
                <a:cubicBezTo>
                  <a:pt x="50" y="67"/>
                  <a:pt x="50" y="67"/>
                  <a:pt x="50" y="67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69"/>
                  <a:pt x="50" y="69"/>
                  <a:pt x="50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9"/>
                  <a:pt x="48" y="69"/>
                  <a:pt x="48" y="68"/>
                </a:cubicBezTo>
                <a:close/>
                <a:moveTo>
                  <a:pt x="51" y="67"/>
                </a:moveTo>
                <a:cubicBezTo>
                  <a:pt x="51" y="67"/>
                  <a:pt x="51" y="67"/>
                  <a:pt x="51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69"/>
                  <a:pt x="54" y="69"/>
                  <a:pt x="54" y="69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9"/>
                  <a:pt x="51" y="69"/>
                  <a:pt x="51" y="68"/>
                </a:cubicBezTo>
                <a:lnTo>
                  <a:pt x="51" y="67"/>
                </a:lnTo>
                <a:close/>
                <a:moveTo>
                  <a:pt x="51" y="69"/>
                </a:moveTo>
                <a:cubicBezTo>
                  <a:pt x="54" y="69"/>
                  <a:pt x="54" y="69"/>
                  <a:pt x="54" y="69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0"/>
                  <a:pt x="54" y="70"/>
                  <a:pt x="54" y="70"/>
                </a:cubicBezTo>
                <a:cubicBezTo>
                  <a:pt x="54" y="70"/>
                  <a:pt x="54" y="70"/>
                  <a:pt x="54" y="70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70"/>
                  <a:pt x="51" y="70"/>
                  <a:pt x="51" y="70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9"/>
                  <a:pt x="51" y="69"/>
                  <a:pt x="51" y="69"/>
                </a:cubicBezTo>
                <a:close/>
                <a:moveTo>
                  <a:pt x="52" y="71"/>
                </a:move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2" y="71"/>
                  <a:pt x="52" y="71"/>
                  <a:pt x="52" y="71"/>
                </a:cubicBezTo>
                <a:cubicBezTo>
                  <a:pt x="52" y="71"/>
                  <a:pt x="52" y="71"/>
                  <a:pt x="52" y="71"/>
                </a:cubicBezTo>
                <a:close/>
                <a:moveTo>
                  <a:pt x="57" y="67"/>
                </a:moveTo>
                <a:cubicBezTo>
                  <a:pt x="57" y="68"/>
                  <a:pt x="57" y="68"/>
                  <a:pt x="57" y="68"/>
                </a:cubicBezTo>
                <a:cubicBezTo>
                  <a:pt x="57" y="69"/>
                  <a:pt x="57" y="69"/>
                  <a:pt x="57" y="69"/>
                </a:cubicBezTo>
                <a:cubicBezTo>
                  <a:pt x="55" y="69"/>
                  <a:pt x="55" y="69"/>
                  <a:pt x="55" y="69"/>
                </a:cubicBezTo>
                <a:cubicBezTo>
                  <a:pt x="55" y="69"/>
                  <a:pt x="55" y="69"/>
                  <a:pt x="55" y="68"/>
                </a:cubicBezTo>
                <a:cubicBezTo>
                  <a:pt x="54" y="67"/>
                  <a:pt x="54" y="67"/>
                  <a:pt x="54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67"/>
                  <a:pt x="57" y="67"/>
                  <a:pt x="57" y="67"/>
                </a:cubicBezTo>
                <a:close/>
                <a:moveTo>
                  <a:pt x="53" y="63"/>
                </a:moveTo>
                <a:cubicBezTo>
                  <a:pt x="56" y="63"/>
                  <a:pt x="56" y="63"/>
                  <a:pt x="56" y="63"/>
                </a:cubicBezTo>
                <a:cubicBezTo>
                  <a:pt x="56" y="63"/>
                  <a:pt x="56" y="63"/>
                  <a:pt x="56" y="64"/>
                </a:cubicBezTo>
                <a:cubicBezTo>
                  <a:pt x="56" y="65"/>
                  <a:pt x="56" y="65"/>
                  <a:pt x="56" y="65"/>
                </a:cubicBezTo>
                <a:cubicBezTo>
                  <a:pt x="56" y="65"/>
                  <a:pt x="56" y="65"/>
                  <a:pt x="56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3"/>
                  <a:pt x="53" y="63"/>
                  <a:pt x="53" y="63"/>
                </a:cubicBezTo>
                <a:close/>
                <a:moveTo>
                  <a:pt x="50" y="63"/>
                </a:moveTo>
                <a:cubicBezTo>
                  <a:pt x="53" y="63"/>
                  <a:pt x="53" y="63"/>
                  <a:pt x="53" y="63"/>
                </a:cubicBezTo>
                <a:cubicBezTo>
                  <a:pt x="53" y="63"/>
                  <a:pt x="53" y="63"/>
                  <a:pt x="53" y="64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3"/>
                  <a:pt x="50" y="63"/>
                  <a:pt x="50" y="63"/>
                </a:cubicBezTo>
                <a:close/>
                <a:moveTo>
                  <a:pt x="47" y="63"/>
                </a:moveTo>
                <a:cubicBezTo>
                  <a:pt x="49" y="63"/>
                  <a:pt x="49" y="63"/>
                  <a:pt x="49" y="63"/>
                </a:cubicBezTo>
                <a:cubicBezTo>
                  <a:pt x="49" y="63"/>
                  <a:pt x="49" y="63"/>
                  <a:pt x="49" y="64"/>
                </a:cubicBez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63"/>
                  <a:pt x="47" y="63"/>
                  <a:pt x="47" y="63"/>
                </a:cubicBezTo>
                <a:close/>
                <a:moveTo>
                  <a:pt x="44" y="67"/>
                </a:move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8"/>
                  <a:pt x="47" y="68"/>
                  <a:pt x="47" y="68"/>
                </a:cubicBezTo>
                <a:cubicBezTo>
                  <a:pt x="47" y="69"/>
                  <a:pt x="47" y="69"/>
                  <a:pt x="47" y="6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69"/>
                  <a:pt x="44" y="69"/>
                  <a:pt x="44" y="68"/>
                </a:cubicBezTo>
                <a:cubicBezTo>
                  <a:pt x="44" y="67"/>
                  <a:pt x="44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lose/>
                <a:moveTo>
                  <a:pt x="44" y="67"/>
                </a:moveTo>
                <a:cubicBezTo>
                  <a:pt x="44" y="68"/>
                  <a:pt x="44" y="68"/>
                  <a:pt x="44" y="68"/>
                </a:cubicBezTo>
                <a:cubicBezTo>
                  <a:pt x="44" y="69"/>
                  <a:pt x="44" y="69"/>
                  <a:pt x="44" y="69"/>
                </a:cubicBezTo>
                <a:cubicBezTo>
                  <a:pt x="41" y="69"/>
                  <a:pt x="41" y="69"/>
                  <a:pt x="41" y="69"/>
                </a:cubicBezTo>
                <a:cubicBezTo>
                  <a:pt x="41" y="69"/>
                  <a:pt x="41" y="69"/>
                  <a:pt x="41" y="68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4" y="67"/>
                  <a:pt x="44" y="67"/>
                  <a:pt x="44" y="67"/>
                </a:cubicBezTo>
                <a:close/>
                <a:moveTo>
                  <a:pt x="41" y="63"/>
                </a:moveTo>
                <a:cubicBezTo>
                  <a:pt x="43" y="63"/>
                  <a:pt x="43" y="63"/>
                  <a:pt x="43" y="63"/>
                </a:cubicBezTo>
                <a:cubicBezTo>
                  <a:pt x="43" y="63"/>
                  <a:pt x="43" y="63"/>
                  <a:pt x="43" y="64"/>
                </a:cubicBezTo>
                <a:cubicBezTo>
                  <a:pt x="43" y="65"/>
                  <a:pt x="43" y="65"/>
                  <a:pt x="43" y="65"/>
                </a:cubicBezTo>
                <a:cubicBezTo>
                  <a:pt x="43" y="65"/>
                  <a:pt x="43" y="65"/>
                  <a:pt x="43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3"/>
                  <a:pt x="41" y="63"/>
                  <a:pt x="41" y="63"/>
                </a:cubicBezTo>
                <a:close/>
                <a:moveTo>
                  <a:pt x="37" y="67"/>
                </a:moveTo>
                <a:cubicBezTo>
                  <a:pt x="37" y="68"/>
                  <a:pt x="37" y="68"/>
                  <a:pt x="37" y="68"/>
                </a:cubicBezTo>
                <a:cubicBezTo>
                  <a:pt x="37" y="69"/>
                  <a:pt x="37" y="69"/>
                  <a:pt x="37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69"/>
                  <a:pt x="34" y="69"/>
                  <a:pt x="34" y="68"/>
                </a:cubicBezTo>
                <a:cubicBezTo>
                  <a:pt x="34" y="67"/>
                  <a:pt x="34" y="67"/>
                  <a:pt x="34" y="67"/>
                </a:cubicBezTo>
                <a:cubicBezTo>
                  <a:pt x="34" y="67"/>
                  <a:pt x="34" y="67"/>
                  <a:pt x="35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7" y="67"/>
                  <a:pt x="37" y="67"/>
                  <a:pt x="37" y="67"/>
                </a:cubicBezTo>
                <a:close/>
                <a:moveTo>
                  <a:pt x="34" y="63"/>
                </a:moveTo>
                <a:cubicBezTo>
                  <a:pt x="37" y="63"/>
                  <a:pt x="37" y="63"/>
                  <a:pt x="37" y="63"/>
                </a:cubicBezTo>
                <a:cubicBezTo>
                  <a:pt x="37" y="63"/>
                  <a:pt x="37" y="63"/>
                  <a:pt x="37" y="64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4" y="65"/>
                  <a:pt x="34" y="65"/>
                  <a:pt x="34" y="65"/>
                </a:cubicBezTo>
                <a:cubicBezTo>
                  <a:pt x="34" y="65"/>
                  <a:pt x="34" y="65"/>
                  <a:pt x="34" y="65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63"/>
                  <a:pt x="34" y="63"/>
                  <a:pt x="34" y="63"/>
                </a:cubicBezTo>
                <a:close/>
                <a:moveTo>
                  <a:pt x="34" y="69"/>
                </a:moveTo>
                <a:cubicBezTo>
                  <a:pt x="34" y="69"/>
                  <a:pt x="34" y="69"/>
                  <a:pt x="34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71"/>
                  <a:pt x="37" y="71"/>
                  <a:pt x="37" y="71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71"/>
                  <a:pt x="31" y="71"/>
                  <a:pt x="31" y="71"/>
                </a:cubicBezTo>
                <a:cubicBezTo>
                  <a:pt x="31" y="71"/>
                  <a:pt x="32" y="71"/>
                  <a:pt x="32" y="71"/>
                </a:cubicBezTo>
                <a:cubicBezTo>
                  <a:pt x="34" y="71"/>
                  <a:pt x="34" y="71"/>
                  <a:pt x="34" y="71"/>
                </a:cubicBezTo>
                <a:cubicBezTo>
                  <a:pt x="34" y="71"/>
                  <a:pt x="34" y="70"/>
                  <a:pt x="34" y="70"/>
                </a:cubicBezTo>
                <a:lnTo>
                  <a:pt x="34" y="69"/>
                </a:lnTo>
                <a:close/>
                <a:moveTo>
                  <a:pt x="31" y="67"/>
                </a:moveTo>
                <a:cubicBezTo>
                  <a:pt x="31" y="67"/>
                  <a:pt x="31" y="67"/>
                  <a:pt x="31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4" y="68"/>
                  <a:pt x="34" y="68"/>
                  <a:pt x="34" y="68"/>
                </a:cubicBezTo>
                <a:cubicBezTo>
                  <a:pt x="34" y="69"/>
                  <a:pt x="34" y="69"/>
                  <a:pt x="34" y="69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9"/>
                  <a:pt x="31" y="69"/>
                  <a:pt x="31" y="68"/>
                </a:cubicBezTo>
                <a:lnTo>
                  <a:pt x="31" y="67"/>
                </a:lnTo>
                <a:close/>
                <a:moveTo>
                  <a:pt x="31" y="69"/>
                </a:moveTo>
                <a:cubicBezTo>
                  <a:pt x="31" y="69"/>
                  <a:pt x="31" y="69"/>
                  <a:pt x="31" y="69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0"/>
                  <a:pt x="31" y="70"/>
                  <a:pt x="31" y="70"/>
                </a:cubicBezTo>
                <a:lnTo>
                  <a:pt x="31" y="69"/>
                </a:lnTo>
                <a:close/>
                <a:moveTo>
                  <a:pt x="31" y="73"/>
                </a:moveTo>
                <a:cubicBezTo>
                  <a:pt x="31" y="73"/>
                  <a:pt x="31" y="73"/>
                  <a:pt x="31" y="73"/>
                </a:cubicBezTo>
                <a:cubicBezTo>
                  <a:pt x="34" y="73"/>
                  <a:pt x="34" y="73"/>
                  <a:pt x="34" y="73"/>
                </a:cubicBezTo>
                <a:cubicBezTo>
                  <a:pt x="34" y="73"/>
                  <a:pt x="34" y="73"/>
                  <a:pt x="34" y="73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1" y="74"/>
                  <a:pt x="31" y="74"/>
                  <a:pt x="31" y="74"/>
                </a:cubicBezTo>
                <a:cubicBezTo>
                  <a:pt x="31" y="74"/>
                  <a:pt x="31" y="74"/>
                  <a:pt x="31" y="74"/>
                </a:cubicBezTo>
                <a:lnTo>
                  <a:pt x="31" y="73"/>
                </a:lnTo>
                <a:close/>
                <a:moveTo>
                  <a:pt x="25" y="64"/>
                </a:moveTo>
                <a:cubicBezTo>
                  <a:pt x="25" y="63"/>
                  <a:pt x="25" y="63"/>
                  <a:pt x="25" y="63"/>
                </a:cubicBezTo>
                <a:cubicBezTo>
                  <a:pt x="28" y="63"/>
                  <a:pt x="28" y="63"/>
                  <a:pt x="28" y="63"/>
                </a:cubicBezTo>
                <a:cubicBezTo>
                  <a:pt x="28" y="63"/>
                  <a:pt x="28" y="63"/>
                  <a:pt x="28" y="64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28" y="65"/>
                  <a:pt x="27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5" y="65"/>
                  <a:pt x="25" y="65"/>
                  <a:pt x="25" y="65"/>
                </a:cubicBezTo>
                <a:lnTo>
                  <a:pt x="25" y="64"/>
                </a:lnTo>
                <a:close/>
                <a:moveTo>
                  <a:pt x="25" y="67"/>
                </a:moveTo>
                <a:cubicBezTo>
                  <a:pt x="25" y="67"/>
                  <a:pt x="25" y="67"/>
                  <a:pt x="25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27" y="68"/>
                  <a:pt x="27" y="68"/>
                  <a:pt x="27" y="68"/>
                </a:cubicBezTo>
                <a:cubicBezTo>
                  <a:pt x="27" y="69"/>
                  <a:pt x="27" y="69"/>
                  <a:pt x="27" y="69"/>
                </a:cubicBezTo>
                <a:cubicBezTo>
                  <a:pt x="25" y="69"/>
                  <a:pt x="25" y="69"/>
                  <a:pt x="25" y="69"/>
                </a:cubicBezTo>
                <a:cubicBezTo>
                  <a:pt x="25" y="69"/>
                  <a:pt x="25" y="69"/>
                  <a:pt x="25" y="68"/>
                </a:cubicBezTo>
                <a:lnTo>
                  <a:pt x="25" y="67"/>
                </a:lnTo>
                <a:close/>
                <a:moveTo>
                  <a:pt x="25" y="69"/>
                </a:move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0"/>
                  <a:pt x="27" y="70"/>
                  <a:pt x="27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5" y="70"/>
                  <a:pt x="24" y="70"/>
                  <a:pt x="24" y="70"/>
                </a:cubicBezTo>
                <a:cubicBezTo>
                  <a:pt x="25" y="69"/>
                  <a:pt x="25" y="69"/>
                  <a:pt x="25" y="69"/>
                </a:cubicBezTo>
                <a:cubicBezTo>
                  <a:pt x="25" y="69"/>
                  <a:pt x="25" y="69"/>
                  <a:pt x="25" y="69"/>
                </a:cubicBezTo>
                <a:close/>
                <a:moveTo>
                  <a:pt x="27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1"/>
                  <a:pt x="24" y="71"/>
                  <a:pt x="24" y="71"/>
                </a:cubicBezTo>
                <a:cubicBezTo>
                  <a:pt x="24" y="71"/>
                  <a:pt x="24" y="71"/>
                  <a:pt x="25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7" y="72"/>
                  <a:pt x="27" y="72"/>
                  <a:pt x="27" y="72"/>
                </a:cubicBezTo>
                <a:cubicBezTo>
                  <a:pt x="27" y="72"/>
                  <a:pt x="27" y="72"/>
                  <a:pt x="27" y="72"/>
                </a:cubicBezTo>
                <a:close/>
                <a:moveTo>
                  <a:pt x="27" y="73"/>
                </a:moveTo>
                <a:cubicBezTo>
                  <a:pt x="27" y="74"/>
                  <a:pt x="27" y="74"/>
                  <a:pt x="27" y="74"/>
                </a:cubicBezTo>
                <a:cubicBezTo>
                  <a:pt x="27" y="74"/>
                  <a:pt x="27" y="74"/>
                  <a:pt x="27" y="74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7" y="73"/>
                  <a:pt x="27" y="73"/>
                  <a:pt x="27" y="73"/>
                </a:cubicBezTo>
                <a:close/>
                <a:moveTo>
                  <a:pt x="22" y="64"/>
                </a:moveTo>
                <a:cubicBezTo>
                  <a:pt x="22" y="63"/>
                  <a:pt x="22" y="63"/>
                  <a:pt x="22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5" y="63"/>
                  <a:pt x="25" y="63"/>
                  <a:pt x="25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5"/>
                  <a:pt x="24" y="65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65"/>
                  <a:pt x="22" y="65"/>
                  <a:pt x="22" y="65"/>
                </a:cubicBezTo>
                <a:lnTo>
                  <a:pt x="22" y="64"/>
                </a:lnTo>
                <a:close/>
                <a:moveTo>
                  <a:pt x="22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9"/>
                  <a:pt x="24" y="69"/>
                  <a:pt x="24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8"/>
                </a:cubicBezTo>
                <a:lnTo>
                  <a:pt x="22" y="67"/>
                </a:lnTo>
                <a:close/>
                <a:moveTo>
                  <a:pt x="21" y="69"/>
                </a:moveTo>
                <a:cubicBezTo>
                  <a:pt x="21" y="69"/>
                  <a:pt x="21" y="69"/>
                  <a:pt x="21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70"/>
                  <a:pt x="21" y="70"/>
                  <a:pt x="21" y="70"/>
                </a:cubicBezTo>
                <a:lnTo>
                  <a:pt x="21" y="69"/>
                </a:lnTo>
                <a:close/>
                <a:moveTo>
                  <a:pt x="21" y="71"/>
                </a:moveTo>
                <a:cubicBezTo>
                  <a:pt x="24" y="71"/>
                  <a:pt x="24" y="71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1" y="72"/>
                  <a:pt x="21" y="72"/>
                  <a:pt x="21" y="72"/>
                </a:cubicBezTo>
                <a:cubicBezTo>
                  <a:pt x="21" y="72"/>
                  <a:pt x="21" y="72"/>
                  <a:pt x="21" y="72"/>
                </a:cubicBezTo>
                <a:cubicBezTo>
                  <a:pt x="21" y="71"/>
                  <a:pt x="21" y="71"/>
                  <a:pt x="21" y="71"/>
                </a:cubicBezTo>
                <a:cubicBezTo>
                  <a:pt x="21" y="71"/>
                  <a:pt x="21" y="71"/>
                  <a:pt x="21" y="71"/>
                </a:cubicBezTo>
                <a:close/>
                <a:moveTo>
                  <a:pt x="18" y="71"/>
                </a:moveTo>
                <a:cubicBezTo>
                  <a:pt x="18" y="71"/>
                  <a:pt x="18" y="71"/>
                  <a:pt x="18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lnTo>
                  <a:pt x="18" y="71"/>
                </a:lnTo>
                <a:close/>
                <a:moveTo>
                  <a:pt x="17" y="69"/>
                </a:moveTo>
                <a:cubicBezTo>
                  <a:pt x="15" y="69"/>
                  <a:pt x="15" y="69"/>
                  <a:pt x="15" y="69"/>
                </a:cubicBezTo>
                <a:cubicBezTo>
                  <a:pt x="15" y="69"/>
                  <a:pt x="15" y="69"/>
                  <a:pt x="15" y="68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17" y="68"/>
                  <a:pt x="17" y="68"/>
                  <a:pt x="17" y="68"/>
                </a:cubicBezTo>
                <a:cubicBezTo>
                  <a:pt x="17" y="69"/>
                  <a:pt x="17" y="69"/>
                  <a:pt x="17" y="69"/>
                </a:cubicBezTo>
                <a:close/>
                <a:moveTo>
                  <a:pt x="20" y="70"/>
                </a:moveTo>
                <a:cubicBezTo>
                  <a:pt x="18" y="70"/>
                  <a:pt x="18" y="70"/>
                  <a:pt x="18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18" y="69"/>
                  <a:pt x="18" y="69"/>
                  <a:pt x="18" y="69"/>
                </a:cubicBezTo>
                <a:cubicBezTo>
                  <a:pt x="18" y="69"/>
                  <a:pt x="18" y="69"/>
                  <a:pt x="18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70"/>
                  <a:pt x="20" y="70"/>
                  <a:pt x="20" y="70"/>
                </a:cubicBezTo>
                <a:close/>
                <a:moveTo>
                  <a:pt x="21" y="73"/>
                </a:moveTo>
                <a:cubicBezTo>
                  <a:pt x="21" y="73"/>
                  <a:pt x="21" y="73"/>
                  <a:pt x="21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4"/>
                  <a:pt x="24" y="74"/>
                  <a:pt x="23" y="74"/>
                </a:cubicBezTo>
                <a:cubicBezTo>
                  <a:pt x="21" y="74"/>
                  <a:pt x="21" y="74"/>
                  <a:pt x="21" y="74"/>
                </a:cubicBezTo>
                <a:cubicBezTo>
                  <a:pt x="21" y="74"/>
                  <a:pt x="21" y="74"/>
                  <a:pt x="21" y="74"/>
                </a:cubicBezTo>
                <a:lnTo>
                  <a:pt x="21" y="73"/>
                </a:lnTo>
                <a:close/>
                <a:moveTo>
                  <a:pt x="21" y="67"/>
                </a:moveTo>
                <a:cubicBezTo>
                  <a:pt x="21" y="67"/>
                  <a:pt x="21" y="67"/>
                  <a:pt x="21" y="67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69"/>
                  <a:pt x="18" y="69"/>
                  <a:pt x="18" y="69"/>
                </a:cubicBezTo>
                <a:cubicBezTo>
                  <a:pt x="18" y="69"/>
                  <a:pt x="18" y="69"/>
                  <a:pt x="18" y="68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7"/>
                  <a:pt x="18" y="67"/>
                  <a:pt x="18" y="67"/>
                </a:cubicBezTo>
                <a:lnTo>
                  <a:pt x="21" y="67"/>
                </a:lnTo>
                <a:close/>
                <a:moveTo>
                  <a:pt x="16" y="64"/>
                </a:moveTo>
                <a:cubicBezTo>
                  <a:pt x="16" y="63"/>
                  <a:pt x="16" y="63"/>
                  <a:pt x="16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3"/>
                  <a:pt x="18" y="63"/>
                  <a:pt x="18" y="64"/>
                </a:cubicBezTo>
                <a:cubicBezTo>
                  <a:pt x="18" y="65"/>
                  <a:pt x="18" y="65"/>
                  <a:pt x="18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lnTo>
                  <a:pt x="16" y="64"/>
                </a:lnTo>
                <a:close/>
                <a:moveTo>
                  <a:pt x="12" y="64"/>
                </a:moveTo>
                <a:cubicBezTo>
                  <a:pt x="12" y="63"/>
                  <a:pt x="12" y="63"/>
                  <a:pt x="13" y="63"/>
                </a:cubicBezTo>
                <a:cubicBezTo>
                  <a:pt x="15" y="63"/>
                  <a:pt x="15" y="63"/>
                  <a:pt x="15" y="63"/>
                </a:cubicBezTo>
                <a:cubicBezTo>
                  <a:pt x="15" y="63"/>
                  <a:pt x="15" y="63"/>
                  <a:pt x="15" y="64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2" y="65"/>
                  <a:pt x="12" y="65"/>
                  <a:pt x="12" y="65"/>
                </a:cubicBezTo>
                <a:cubicBezTo>
                  <a:pt x="12" y="65"/>
                  <a:pt x="12" y="65"/>
                  <a:pt x="12" y="65"/>
                </a:cubicBezTo>
                <a:lnTo>
                  <a:pt x="12" y="64"/>
                </a:lnTo>
                <a:close/>
                <a:moveTo>
                  <a:pt x="14" y="70"/>
                </a:moveTo>
                <a:cubicBezTo>
                  <a:pt x="11" y="70"/>
                  <a:pt x="11" y="70"/>
                  <a:pt x="11" y="70"/>
                </a:cubicBezTo>
                <a:cubicBezTo>
                  <a:pt x="11" y="70"/>
                  <a:pt x="11" y="70"/>
                  <a:pt x="11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1" y="69"/>
                  <a:pt x="11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4" y="70"/>
                  <a:pt x="14" y="70"/>
                  <a:pt x="14" y="70"/>
                </a:cubicBezTo>
                <a:cubicBezTo>
                  <a:pt x="14" y="70"/>
                  <a:pt x="14" y="70"/>
                  <a:pt x="14" y="70"/>
                </a:cubicBezTo>
                <a:close/>
                <a:moveTo>
                  <a:pt x="14" y="71"/>
                </a:moveTo>
                <a:cubicBezTo>
                  <a:pt x="13" y="72"/>
                  <a:pt x="13" y="72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0" y="72"/>
                  <a:pt x="10" y="72"/>
                </a:cubicBezTo>
                <a:cubicBezTo>
                  <a:pt x="11" y="71"/>
                  <a:pt x="11" y="71"/>
                  <a:pt x="11" y="71"/>
                </a:cubicBezTo>
                <a:cubicBezTo>
                  <a:pt x="11" y="71"/>
                  <a:pt x="11" y="71"/>
                  <a:pt x="11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4" y="71"/>
                  <a:pt x="14" y="71"/>
                  <a:pt x="14" y="71"/>
                </a:cubicBezTo>
                <a:close/>
                <a:moveTo>
                  <a:pt x="14" y="69"/>
                </a:move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1" y="69"/>
                  <a:pt x="11" y="68"/>
                </a:cubicBezTo>
                <a:cubicBezTo>
                  <a:pt x="12" y="67"/>
                  <a:pt x="12" y="67"/>
                  <a:pt x="12" y="67"/>
                </a:cubicBezTo>
                <a:cubicBezTo>
                  <a:pt x="12" y="67"/>
                  <a:pt x="12" y="67"/>
                  <a:pt x="12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4" y="68"/>
                  <a:pt x="14" y="68"/>
                  <a:pt x="14" y="68"/>
                </a:cubicBezTo>
                <a:cubicBezTo>
                  <a:pt x="14" y="69"/>
                  <a:pt x="14" y="69"/>
                  <a:pt x="14" y="69"/>
                </a:cubicBezTo>
                <a:close/>
                <a:moveTo>
                  <a:pt x="9" y="64"/>
                </a:moveTo>
                <a:cubicBezTo>
                  <a:pt x="9" y="63"/>
                  <a:pt x="9" y="63"/>
                  <a:pt x="9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2" y="63"/>
                  <a:pt x="12" y="64"/>
                </a:cubicBezTo>
                <a:cubicBezTo>
                  <a:pt x="12" y="65"/>
                  <a:pt x="12" y="65"/>
                  <a:pt x="12" y="65"/>
                </a:cubicBezTo>
                <a:cubicBezTo>
                  <a:pt x="12" y="65"/>
                  <a:pt x="11" y="65"/>
                  <a:pt x="11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9" y="65"/>
                  <a:pt x="9" y="65"/>
                </a:cubicBezTo>
                <a:lnTo>
                  <a:pt x="9" y="64"/>
                </a:lnTo>
                <a:close/>
                <a:moveTo>
                  <a:pt x="8" y="67"/>
                </a:moveTo>
                <a:cubicBezTo>
                  <a:pt x="8" y="67"/>
                  <a:pt x="8" y="67"/>
                  <a:pt x="8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68"/>
                  <a:pt x="11" y="68"/>
                  <a:pt x="11" y="68"/>
                </a:cubicBezTo>
                <a:cubicBezTo>
                  <a:pt x="11" y="69"/>
                  <a:pt x="11" y="69"/>
                  <a:pt x="10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9"/>
                  <a:pt x="8" y="69"/>
                  <a:pt x="8" y="68"/>
                </a:cubicBezTo>
                <a:lnTo>
                  <a:pt x="8" y="67"/>
                </a:lnTo>
                <a:close/>
                <a:moveTo>
                  <a:pt x="8" y="69"/>
                </a:moveTo>
                <a:cubicBezTo>
                  <a:pt x="8" y="69"/>
                  <a:pt x="8" y="69"/>
                  <a:pt x="8" y="69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70"/>
                  <a:pt x="7" y="70"/>
                  <a:pt x="7" y="70"/>
                </a:cubicBezTo>
                <a:lnTo>
                  <a:pt x="8" y="69"/>
                </a:lnTo>
                <a:close/>
                <a:moveTo>
                  <a:pt x="7" y="71"/>
                </a:moveTo>
                <a:cubicBezTo>
                  <a:pt x="7" y="71"/>
                  <a:pt x="7" y="71"/>
                  <a:pt x="7" y="71"/>
                </a:cubicBezTo>
                <a:cubicBezTo>
                  <a:pt x="10" y="71"/>
                  <a:pt x="10" y="71"/>
                  <a:pt x="10" y="71"/>
                </a:cubicBezTo>
                <a:cubicBezTo>
                  <a:pt x="10" y="71"/>
                  <a:pt x="10" y="71"/>
                  <a:pt x="10" y="71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0" y="72"/>
                  <a:pt x="10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2"/>
                  <a:pt x="7" y="72"/>
                  <a:pt x="7" y="72"/>
                </a:cubicBezTo>
                <a:lnTo>
                  <a:pt x="7" y="71"/>
                </a:lnTo>
                <a:close/>
                <a:moveTo>
                  <a:pt x="9" y="76"/>
                </a:moveTo>
                <a:cubicBezTo>
                  <a:pt x="9" y="76"/>
                  <a:pt x="9" y="76"/>
                  <a:pt x="9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4"/>
                  <a:pt x="6" y="74"/>
                  <a:pt x="6" y="74"/>
                </a:cubicBezTo>
                <a:cubicBezTo>
                  <a:pt x="6" y="74"/>
                  <a:pt x="6" y="74"/>
                  <a:pt x="6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lnTo>
                  <a:pt x="9" y="76"/>
                </a:lnTo>
                <a:close/>
                <a:moveTo>
                  <a:pt x="9" y="74"/>
                </a:moveTo>
                <a:cubicBezTo>
                  <a:pt x="6" y="74"/>
                  <a:pt x="6" y="74"/>
                  <a:pt x="6" y="74"/>
                </a:cubicBezTo>
                <a:cubicBezTo>
                  <a:pt x="6" y="74"/>
                  <a:pt x="6" y="74"/>
                  <a:pt x="6" y="7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3"/>
                  <a:pt x="7" y="73"/>
                  <a:pt x="7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lose/>
                <a:moveTo>
                  <a:pt x="13" y="76"/>
                </a:moveTo>
                <a:cubicBezTo>
                  <a:pt x="13" y="76"/>
                  <a:pt x="12" y="76"/>
                  <a:pt x="12" y="76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6"/>
                  <a:pt x="9" y="76"/>
                  <a:pt x="9" y="76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3" y="74"/>
                  <a:pt x="13" y="74"/>
                  <a:pt x="13" y="74"/>
                </a:cubicBezTo>
                <a:lnTo>
                  <a:pt x="13" y="76"/>
                </a:lnTo>
                <a:close/>
                <a:moveTo>
                  <a:pt x="13" y="74"/>
                </a:moveTo>
                <a:cubicBezTo>
                  <a:pt x="10" y="74"/>
                  <a:pt x="10" y="74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3"/>
                  <a:pt x="10" y="73"/>
                  <a:pt x="10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74"/>
                  <a:pt x="13" y="74"/>
                  <a:pt x="13" y="74"/>
                </a:cubicBezTo>
                <a:cubicBezTo>
                  <a:pt x="13" y="74"/>
                  <a:pt x="13" y="74"/>
                  <a:pt x="13" y="74"/>
                </a:cubicBezTo>
                <a:close/>
                <a:moveTo>
                  <a:pt x="16" y="76"/>
                </a:moveTo>
                <a:cubicBezTo>
                  <a:pt x="16" y="76"/>
                  <a:pt x="16" y="76"/>
                  <a:pt x="16" y="76"/>
                </a:cubicBezTo>
                <a:cubicBezTo>
                  <a:pt x="13" y="76"/>
                  <a:pt x="13" y="76"/>
                  <a:pt x="13" y="76"/>
                </a:cubicBezTo>
                <a:cubicBezTo>
                  <a:pt x="13" y="76"/>
                  <a:pt x="13" y="76"/>
                  <a:pt x="13" y="76"/>
                </a:cubicBezTo>
                <a:cubicBezTo>
                  <a:pt x="13" y="74"/>
                  <a:pt x="13" y="74"/>
                  <a:pt x="13" y="74"/>
                </a:cubicBezTo>
                <a:cubicBezTo>
                  <a:pt x="13" y="74"/>
                  <a:pt x="13" y="74"/>
                  <a:pt x="14" y="74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74"/>
                  <a:pt x="16" y="74"/>
                  <a:pt x="16" y="74"/>
                </a:cubicBezTo>
                <a:lnTo>
                  <a:pt x="16" y="76"/>
                </a:lnTo>
                <a:close/>
                <a:moveTo>
                  <a:pt x="16" y="74"/>
                </a:moveTo>
                <a:cubicBezTo>
                  <a:pt x="16" y="74"/>
                  <a:pt x="16" y="74"/>
                  <a:pt x="16" y="7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4" y="73"/>
                  <a:pt x="14" y="73"/>
                  <a:pt x="14" y="73"/>
                </a:cubicBezTo>
                <a:cubicBezTo>
                  <a:pt x="17" y="73"/>
                  <a:pt x="17" y="73"/>
                  <a:pt x="17" y="73"/>
                </a:cubicBezTo>
                <a:cubicBezTo>
                  <a:pt x="17" y="73"/>
                  <a:pt x="17" y="73"/>
                  <a:pt x="17" y="73"/>
                </a:cubicBezTo>
                <a:lnTo>
                  <a:pt x="16" y="74"/>
                </a:lnTo>
                <a:close/>
                <a:moveTo>
                  <a:pt x="17" y="72"/>
                </a:moveTo>
                <a:cubicBezTo>
                  <a:pt x="17" y="72"/>
                  <a:pt x="17" y="72"/>
                  <a:pt x="17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4" y="71"/>
                  <a:pt x="14" y="71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lnTo>
                  <a:pt x="17" y="72"/>
                </a:lnTo>
                <a:close/>
                <a:moveTo>
                  <a:pt x="17" y="70"/>
                </a:moveTo>
                <a:cubicBezTo>
                  <a:pt x="14" y="70"/>
                  <a:pt x="14" y="70"/>
                  <a:pt x="14" y="70"/>
                </a:cubicBezTo>
                <a:cubicBezTo>
                  <a:pt x="14" y="70"/>
                  <a:pt x="14" y="70"/>
                  <a:pt x="14" y="70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70"/>
                  <a:pt x="17" y="70"/>
                  <a:pt x="17" y="70"/>
                </a:cubicBezTo>
                <a:cubicBezTo>
                  <a:pt x="17" y="70"/>
                  <a:pt x="17" y="70"/>
                  <a:pt x="17" y="70"/>
                </a:cubicBezTo>
                <a:close/>
                <a:moveTo>
                  <a:pt x="17" y="74"/>
                </a:moveTo>
                <a:cubicBezTo>
                  <a:pt x="17" y="73"/>
                  <a:pt x="17" y="73"/>
                  <a:pt x="17" y="73"/>
                </a:cubicBezTo>
                <a:cubicBezTo>
                  <a:pt x="17" y="73"/>
                  <a:pt x="17" y="73"/>
                  <a:pt x="17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74"/>
                  <a:pt x="20" y="74"/>
                  <a:pt x="20" y="74"/>
                </a:cubicBezTo>
                <a:cubicBezTo>
                  <a:pt x="20" y="74"/>
                  <a:pt x="20" y="74"/>
                  <a:pt x="20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74"/>
                  <a:pt x="17" y="74"/>
                  <a:pt x="17" y="74"/>
                </a:cubicBezTo>
                <a:close/>
                <a:moveTo>
                  <a:pt x="30" y="76"/>
                </a:moveTo>
                <a:cubicBezTo>
                  <a:pt x="30" y="76"/>
                  <a:pt x="30" y="76"/>
                  <a:pt x="29" y="76"/>
                </a:cubicBezTo>
                <a:cubicBezTo>
                  <a:pt x="18" y="76"/>
                  <a:pt x="18" y="76"/>
                  <a:pt x="18" y="76"/>
                </a:cubicBezTo>
                <a:cubicBezTo>
                  <a:pt x="18" y="76"/>
                  <a:pt x="18" y="76"/>
                  <a:pt x="18" y="76"/>
                </a:cubicBezTo>
                <a:cubicBezTo>
                  <a:pt x="18" y="74"/>
                  <a:pt x="18" y="74"/>
                  <a:pt x="18" y="74"/>
                </a:cubicBezTo>
                <a:cubicBezTo>
                  <a:pt x="18" y="74"/>
                  <a:pt x="18" y="74"/>
                  <a:pt x="18" y="74"/>
                </a:cubicBezTo>
                <a:cubicBezTo>
                  <a:pt x="29" y="74"/>
                  <a:pt x="29" y="74"/>
                  <a:pt x="29" y="74"/>
                </a:cubicBezTo>
                <a:cubicBezTo>
                  <a:pt x="30" y="74"/>
                  <a:pt x="30" y="74"/>
                  <a:pt x="30" y="74"/>
                </a:cubicBezTo>
                <a:lnTo>
                  <a:pt x="30" y="76"/>
                </a:lnTo>
                <a:close/>
                <a:moveTo>
                  <a:pt x="31" y="74"/>
                </a:moveTo>
                <a:cubicBezTo>
                  <a:pt x="31" y="74"/>
                  <a:pt x="30" y="74"/>
                  <a:pt x="30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28" y="73"/>
                  <a:pt x="28" y="73"/>
                  <a:pt x="28" y="73"/>
                </a:cubicBezTo>
                <a:cubicBezTo>
                  <a:pt x="28" y="73"/>
                  <a:pt x="28" y="73"/>
                  <a:pt x="28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3"/>
                  <a:pt x="31" y="73"/>
                </a:cubicBezTo>
                <a:lnTo>
                  <a:pt x="31" y="74"/>
                </a:lnTo>
                <a:close/>
                <a:moveTo>
                  <a:pt x="31" y="72"/>
                </a:moveTo>
                <a:cubicBezTo>
                  <a:pt x="31" y="72"/>
                  <a:pt x="31" y="72"/>
                  <a:pt x="30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8" y="71"/>
                  <a:pt x="28" y="71"/>
                  <a:pt x="28" y="71"/>
                </a:cubicBezTo>
                <a:cubicBezTo>
                  <a:pt x="28" y="71"/>
                  <a:pt x="28" y="71"/>
                  <a:pt x="28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1" y="71"/>
                  <a:pt x="31" y="71"/>
                  <a:pt x="31" y="71"/>
                </a:cubicBezTo>
                <a:lnTo>
                  <a:pt x="31" y="72"/>
                </a:lnTo>
                <a:close/>
                <a:moveTo>
                  <a:pt x="31" y="70"/>
                </a:moveTo>
                <a:cubicBezTo>
                  <a:pt x="31" y="70"/>
                  <a:pt x="31" y="70"/>
                  <a:pt x="30" y="70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9"/>
                  <a:pt x="31" y="69"/>
                  <a:pt x="31" y="69"/>
                </a:cubicBezTo>
                <a:lnTo>
                  <a:pt x="31" y="70"/>
                </a:lnTo>
                <a:close/>
                <a:moveTo>
                  <a:pt x="31" y="68"/>
                </a:moveTo>
                <a:cubicBezTo>
                  <a:pt x="31" y="69"/>
                  <a:pt x="31" y="69"/>
                  <a:pt x="31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1" y="67"/>
                  <a:pt x="31" y="67"/>
                </a:cubicBezTo>
                <a:lnTo>
                  <a:pt x="31" y="68"/>
                </a:lnTo>
                <a:close/>
                <a:moveTo>
                  <a:pt x="31" y="65"/>
                </a:moveTo>
                <a:cubicBezTo>
                  <a:pt x="31" y="65"/>
                  <a:pt x="31" y="65"/>
                  <a:pt x="31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4"/>
                  <a:pt x="28" y="64"/>
                  <a:pt x="28" y="64"/>
                </a:cubicBezTo>
                <a:cubicBezTo>
                  <a:pt x="28" y="63"/>
                  <a:pt x="28" y="63"/>
                  <a:pt x="28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31" y="63"/>
                  <a:pt x="31" y="63"/>
                  <a:pt x="31" y="64"/>
                </a:cubicBezTo>
                <a:lnTo>
                  <a:pt x="31" y="65"/>
                </a:lnTo>
                <a:close/>
                <a:moveTo>
                  <a:pt x="34" y="76"/>
                </a:moveTo>
                <a:cubicBezTo>
                  <a:pt x="31" y="76"/>
                  <a:pt x="31" y="76"/>
                  <a:pt x="31" y="76"/>
                </a:cubicBezTo>
                <a:cubicBezTo>
                  <a:pt x="31" y="76"/>
                  <a:pt x="31" y="76"/>
                  <a:pt x="31" y="76"/>
                </a:cubicBezTo>
                <a:cubicBezTo>
                  <a:pt x="31" y="74"/>
                  <a:pt x="31" y="74"/>
                  <a:pt x="31" y="74"/>
                </a:cubicBezTo>
                <a:cubicBezTo>
                  <a:pt x="31" y="74"/>
                  <a:pt x="31" y="74"/>
                  <a:pt x="31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6"/>
                  <a:pt x="34" y="76"/>
                  <a:pt x="34" y="76"/>
                </a:cubicBezTo>
                <a:cubicBezTo>
                  <a:pt x="34" y="76"/>
                  <a:pt x="34" y="76"/>
                  <a:pt x="34" y="76"/>
                </a:cubicBezTo>
                <a:close/>
                <a:moveTo>
                  <a:pt x="35" y="73"/>
                </a:moveTo>
                <a:cubicBezTo>
                  <a:pt x="35" y="73"/>
                  <a:pt x="35" y="73"/>
                  <a:pt x="35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74"/>
                  <a:pt x="37" y="74"/>
                  <a:pt x="37" y="74"/>
                </a:cubicBezTo>
                <a:cubicBezTo>
                  <a:pt x="35" y="74"/>
                  <a:pt x="35" y="74"/>
                  <a:pt x="35" y="74"/>
                </a:cubicBezTo>
                <a:cubicBezTo>
                  <a:pt x="35" y="74"/>
                  <a:pt x="35" y="74"/>
                  <a:pt x="35" y="74"/>
                </a:cubicBezTo>
                <a:lnTo>
                  <a:pt x="35" y="73"/>
                </a:lnTo>
                <a:close/>
                <a:moveTo>
                  <a:pt x="37" y="76"/>
                </a:moveTo>
                <a:cubicBezTo>
                  <a:pt x="35" y="76"/>
                  <a:pt x="35" y="76"/>
                  <a:pt x="35" y="76"/>
                </a:cubicBezTo>
                <a:cubicBezTo>
                  <a:pt x="35" y="76"/>
                  <a:pt x="35" y="76"/>
                  <a:pt x="35" y="76"/>
                </a:cubicBezTo>
                <a:cubicBezTo>
                  <a:pt x="35" y="74"/>
                  <a:pt x="35" y="74"/>
                  <a:pt x="35" y="74"/>
                </a:cubicBezTo>
                <a:cubicBezTo>
                  <a:pt x="35" y="74"/>
                  <a:pt x="35" y="74"/>
                  <a:pt x="35" y="74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74"/>
                  <a:pt x="38" y="74"/>
                  <a:pt x="38" y="74"/>
                </a:cubicBezTo>
                <a:cubicBezTo>
                  <a:pt x="38" y="76"/>
                  <a:pt x="38" y="76"/>
                  <a:pt x="38" y="76"/>
                </a:cubicBezTo>
                <a:cubicBezTo>
                  <a:pt x="38" y="76"/>
                  <a:pt x="38" y="76"/>
                  <a:pt x="37" y="76"/>
                </a:cubicBezTo>
                <a:close/>
                <a:moveTo>
                  <a:pt x="38" y="65"/>
                </a:moveTo>
                <a:cubicBezTo>
                  <a:pt x="37" y="64"/>
                  <a:pt x="37" y="64"/>
                  <a:pt x="37" y="64"/>
                </a:cubicBezTo>
                <a:cubicBezTo>
                  <a:pt x="37" y="63"/>
                  <a:pt x="38" y="63"/>
                  <a:pt x="38" y="63"/>
                </a:cubicBezTo>
                <a:cubicBezTo>
                  <a:pt x="40" y="63"/>
                  <a:pt x="40" y="63"/>
                  <a:pt x="40" y="63"/>
                </a:cubicBezTo>
                <a:cubicBezTo>
                  <a:pt x="40" y="63"/>
                  <a:pt x="40" y="63"/>
                  <a:pt x="40" y="64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5"/>
                  <a:pt x="38" y="65"/>
                  <a:pt x="38" y="65"/>
                </a:cubicBezTo>
                <a:close/>
                <a:moveTo>
                  <a:pt x="38" y="68"/>
                </a:moveTo>
                <a:cubicBezTo>
                  <a:pt x="38" y="67"/>
                  <a:pt x="38" y="67"/>
                  <a:pt x="38" y="67"/>
                </a:cubicBezTo>
                <a:cubicBezTo>
                  <a:pt x="38" y="67"/>
                  <a:pt x="38" y="67"/>
                  <a:pt x="38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9"/>
                  <a:pt x="40" y="69"/>
                  <a:pt x="40" y="69"/>
                </a:cubicBezTo>
                <a:cubicBezTo>
                  <a:pt x="38" y="69"/>
                  <a:pt x="38" y="69"/>
                  <a:pt x="38" y="69"/>
                </a:cubicBezTo>
                <a:cubicBezTo>
                  <a:pt x="38" y="69"/>
                  <a:pt x="38" y="69"/>
                  <a:pt x="38" y="68"/>
                </a:cubicBezTo>
                <a:close/>
                <a:moveTo>
                  <a:pt x="38" y="70"/>
                </a:moveTo>
                <a:cubicBezTo>
                  <a:pt x="38" y="69"/>
                  <a:pt x="38" y="69"/>
                  <a:pt x="38" y="69"/>
                </a:cubicBezTo>
                <a:cubicBezTo>
                  <a:pt x="38" y="69"/>
                  <a:pt x="38" y="69"/>
                  <a:pt x="38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9"/>
                  <a:pt x="41" y="69"/>
                  <a:pt x="41" y="69"/>
                </a:cubicBezTo>
                <a:cubicBezTo>
                  <a:pt x="41" y="70"/>
                  <a:pt x="41" y="70"/>
                  <a:pt x="41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38" y="70"/>
                  <a:pt x="38" y="70"/>
                  <a:pt x="38" y="70"/>
                </a:cubicBezTo>
                <a:cubicBezTo>
                  <a:pt x="38" y="70"/>
                  <a:pt x="38" y="70"/>
                  <a:pt x="38" y="70"/>
                </a:cubicBezTo>
                <a:close/>
                <a:moveTo>
                  <a:pt x="41" y="76"/>
                </a:moveTo>
                <a:cubicBezTo>
                  <a:pt x="38" y="76"/>
                  <a:pt x="38" y="76"/>
                  <a:pt x="38" y="76"/>
                </a:cubicBezTo>
                <a:cubicBezTo>
                  <a:pt x="38" y="76"/>
                  <a:pt x="38" y="76"/>
                  <a:pt x="38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41" y="74"/>
                  <a:pt x="41" y="74"/>
                  <a:pt x="41" y="74"/>
                </a:cubicBezTo>
                <a:cubicBezTo>
                  <a:pt x="41" y="74"/>
                  <a:pt x="41" y="74"/>
                  <a:pt x="41" y="74"/>
                </a:cubicBezTo>
                <a:cubicBezTo>
                  <a:pt x="41" y="76"/>
                  <a:pt x="41" y="76"/>
                  <a:pt x="41" y="76"/>
                </a:cubicBezTo>
                <a:cubicBezTo>
                  <a:pt x="41" y="76"/>
                  <a:pt x="41" y="76"/>
                  <a:pt x="41" y="76"/>
                </a:cubicBezTo>
                <a:close/>
                <a:moveTo>
                  <a:pt x="41" y="70"/>
                </a:moveTo>
                <a:cubicBezTo>
                  <a:pt x="41" y="69"/>
                  <a:pt x="41" y="69"/>
                  <a:pt x="41" y="69"/>
                </a:cubicBezTo>
                <a:cubicBezTo>
                  <a:pt x="41" y="69"/>
                  <a:pt x="41" y="69"/>
                  <a:pt x="41" y="6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44" y="70"/>
                  <a:pt x="44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1" y="70"/>
                  <a:pt x="41" y="70"/>
                  <a:pt x="41" y="70"/>
                </a:cubicBezTo>
                <a:close/>
                <a:moveTo>
                  <a:pt x="42" y="74"/>
                </a:moveTo>
                <a:cubicBezTo>
                  <a:pt x="41" y="73"/>
                  <a:pt x="41" y="73"/>
                  <a:pt x="41" y="73"/>
                </a:cubicBezTo>
                <a:cubicBezTo>
                  <a:pt x="41" y="73"/>
                  <a:pt x="41" y="73"/>
                  <a:pt x="42" y="73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74"/>
                  <a:pt x="44" y="74"/>
                  <a:pt x="4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2" y="74"/>
                  <a:pt x="42" y="74"/>
                  <a:pt x="42" y="74"/>
                </a:cubicBezTo>
                <a:close/>
                <a:moveTo>
                  <a:pt x="45" y="76"/>
                </a:moveTo>
                <a:cubicBezTo>
                  <a:pt x="42" y="76"/>
                  <a:pt x="42" y="76"/>
                  <a:pt x="42" y="76"/>
                </a:cubicBezTo>
                <a:cubicBezTo>
                  <a:pt x="42" y="76"/>
                  <a:pt x="42" y="76"/>
                  <a:pt x="42" y="76"/>
                </a:cubicBezTo>
                <a:cubicBezTo>
                  <a:pt x="42" y="74"/>
                  <a:pt x="42" y="74"/>
                  <a:pt x="42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74"/>
                  <a:pt x="45" y="74"/>
                  <a:pt x="45" y="74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76"/>
                  <a:pt x="45" y="76"/>
                  <a:pt x="45" y="76"/>
                </a:cubicBezTo>
                <a:close/>
                <a:moveTo>
                  <a:pt x="45" y="70"/>
                </a:moveTo>
                <a:cubicBezTo>
                  <a:pt x="44" y="69"/>
                  <a:pt x="44" y="69"/>
                  <a:pt x="44" y="69"/>
                </a:cubicBezTo>
                <a:cubicBezTo>
                  <a:pt x="44" y="69"/>
                  <a:pt x="44" y="69"/>
                  <a:pt x="45" y="69"/>
                </a:cubicBezTo>
                <a:cubicBezTo>
                  <a:pt x="47" y="69"/>
                  <a:pt x="47" y="69"/>
                  <a:pt x="47" y="69"/>
                </a:cubicBezTo>
                <a:cubicBezTo>
                  <a:pt x="47" y="69"/>
                  <a:pt x="47" y="69"/>
                  <a:pt x="47" y="69"/>
                </a:cubicBezTo>
                <a:cubicBezTo>
                  <a:pt x="47" y="70"/>
                  <a:pt x="47" y="70"/>
                  <a:pt x="47" y="70"/>
                </a:cubicBezTo>
                <a:cubicBezTo>
                  <a:pt x="47" y="70"/>
                  <a:pt x="47" y="70"/>
                  <a:pt x="47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70"/>
                  <a:pt x="45" y="70"/>
                  <a:pt x="45" y="70"/>
                </a:cubicBezTo>
                <a:close/>
                <a:moveTo>
                  <a:pt x="48" y="76"/>
                </a:moveTo>
                <a:cubicBezTo>
                  <a:pt x="45" y="76"/>
                  <a:pt x="45" y="76"/>
                  <a:pt x="45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74"/>
                  <a:pt x="45" y="74"/>
                  <a:pt x="45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6"/>
                  <a:pt x="48" y="76"/>
                  <a:pt x="48" y="76"/>
                </a:cubicBezTo>
                <a:close/>
                <a:moveTo>
                  <a:pt x="48" y="72"/>
                </a:moveTo>
                <a:cubicBezTo>
                  <a:pt x="48" y="71"/>
                  <a:pt x="48" y="71"/>
                  <a:pt x="48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72"/>
                  <a:pt x="48" y="72"/>
                  <a:pt x="48" y="72"/>
                </a:cubicBezTo>
                <a:close/>
                <a:moveTo>
                  <a:pt x="49" y="74"/>
                </a:moveTo>
                <a:cubicBezTo>
                  <a:pt x="48" y="73"/>
                  <a:pt x="48" y="73"/>
                  <a:pt x="48" y="73"/>
                </a:cubicBezTo>
                <a:cubicBezTo>
                  <a:pt x="48" y="73"/>
                  <a:pt x="48" y="73"/>
                  <a:pt x="48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49" y="74"/>
                  <a:pt x="49" y="74"/>
                  <a:pt x="49" y="74"/>
                </a:cubicBezTo>
                <a:cubicBezTo>
                  <a:pt x="49" y="74"/>
                  <a:pt x="49" y="74"/>
                  <a:pt x="49" y="74"/>
                </a:cubicBezTo>
                <a:close/>
                <a:moveTo>
                  <a:pt x="52" y="76"/>
                </a:moveTo>
                <a:cubicBezTo>
                  <a:pt x="49" y="76"/>
                  <a:pt x="49" y="76"/>
                  <a:pt x="49" y="76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4"/>
                  <a:pt x="49" y="74"/>
                  <a:pt x="49" y="74"/>
                </a:cubicBezTo>
                <a:cubicBezTo>
                  <a:pt x="49" y="74"/>
                  <a:pt x="49" y="74"/>
                  <a:pt x="49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6"/>
                  <a:pt x="52" y="76"/>
                  <a:pt x="52" y="76"/>
                </a:cubicBezTo>
                <a:cubicBezTo>
                  <a:pt x="52" y="76"/>
                  <a:pt x="52" y="76"/>
                  <a:pt x="52" y="76"/>
                </a:cubicBezTo>
                <a:close/>
                <a:moveTo>
                  <a:pt x="52" y="74"/>
                </a:move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5" y="73"/>
                  <a:pt x="55" y="73"/>
                  <a:pt x="55" y="73"/>
                </a:cubicBezTo>
                <a:cubicBezTo>
                  <a:pt x="55" y="73"/>
                  <a:pt x="55" y="73"/>
                  <a:pt x="55" y="73"/>
                </a:cubicBezTo>
                <a:cubicBezTo>
                  <a:pt x="55" y="74"/>
                  <a:pt x="55" y="74"/>
                  <a:pt x="55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4"/>
                  <a:pt x="52" y="74"/>
                  <a:pt x="52" y="74"/>
                </a:cubicBezTo>
                <a:close/>
                <a:moveTo>
                  <a:pt x="56" y="76"/>
                </a:moveTo>
                <a:cubicBezTo>
                  <a:pt x="53" y="76"/>
                  <a:pt x="53" y="76"/>
                  <a:pt x="53" y="76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76"/>
                  <a:pt x="56" y="76"/>
                  <a:pt x="56" y="76"/>
                </a:cubicBezTo>
                <a:close/>
                <a:moveTo>
                  <a:pt x="56" y="74"/>
                </a:moveTo>
                <a:cubicBezTo>
                  <a:pt x="56" y="73"/>
                  <a:pt x="56" y="73"/>
                  <a:pt x="56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58" y="73"/>
                  <a:pt x="58" y="73"/>
                  <a:pt x="58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59" y="74"/>
                  <a:pt x="59" y="74"/>
                  <a:pt x="59" y="74"/>
                </a:cubicBezTo>
                <a:cubicBezTo>
                  <a:pt x="59" y="74"/>
                  <a:pt x="59" y="74"/>
                  <a:pt x="59" y="74"/>
                </a:cubicBezTo>
                <a:cubicBezTo>
                  <a:pt x="56" y="74"/>
                  <a:pt x="56" y="74"/>
                  <a:pt x="56" y="74"/>
                </a:cubicBezTo>
                <a:cubicBezTo>
                  <a:pt x="56" y="74"/>
                  <a:pt x="56" y="74"/>
                  <a:pt x="56" y="74"/>
                </a:cubicBezTo>
                <a:close/>
                <a:moveTo>
                  <a:pt x="59" y="76"/>
                </a:moveTo>
                <a:cubicBezTo>
                  <a:pt x="56" y="76"/>
                  <a:pt x="56" y="76"/>
                  <a:pt x="56" y="76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74"/>
                  <a:pt x="56" y="74"/>
                  <a:pt x="56" y="74"/>
                </a:cubicBezTo>
                <a:cubicBezTo>
                  <a:pt x="56" y="74"/>
                  <a:pt x="56" y="74"/>
                  <a:pt x="56" y="74"/>
                </a:cubicBezTo>
                <a:cubicBezTo>
                  <a:pt x="59" y="74"/>
                  <a:pt x="59" y="74"/>
                  <a:pt x="59" y="74"/>
                </a:cubicBezTo>
                <a:cubicBezTo>
                  <a:pt x="59" y="74"/>
                  <a:pt x="59" y="74"/>
                  <a:pt x="59" y="74"/>
                </a:cubicBezTo>
                <a:cubicBezTo>
                  <a:pt x="59" y="76"/>
                  <a:pt x="59" y="76"/>
                  <a:pt x="59" y="76"/>
                </a:cubicBezTo>
                <a:cubicBezTo>
                  <a:pt x="59" y="76"/>
                  <a:pt x="59" y="76"/>
                  <a:pt x="59" y="76"/>
                </a:cubicBezTo>
                <a:close/>
                <a:moveTo>
                  <a:pt x="78" y="66"/>
                </a:moveTo>
                <a:cubicBezTo>
                  <a:pt x="78" y="66"/>
                  <a:pt x="78" y="66"/>
                  <a:pt x="78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66"/>
                  <a:pt x="78" y="66"/>
                  <a:pt x="78" y="66"/>
                </a:cubicBezTo>
                <a:close/>
                <a:moveTo>
                  <a:pt x="78" y="66"/>
                </a:moveTo>
                <a:cubicBezTo>
                  <a:pt x="78" y="66"/>
                  <a:pt x="78" y="66"/>
                  <a:pt x="78" y="66"/>
                </a:cubicBezTo>
                <a:cubicBezTo>
                  <a:pt x="78" y="66"/>
                  <a:pt x="78" y="66"/>
                  <a:pt x="78" y="66"/>
                </a:cubicBezTo>
                <a:close/>
                <a:moveTo>
                  <a:pt x="72" y="71"/>
                </a:moveTo>
                <a:cubicBezTo>
                  <a:pt x="75" y="70"/>
                  <a:pt x="76" y="70"/>
                  <a:pt x="77" y="70"/>
                </a:cubicBezTo>
                <a:cubicBezTo>
                  <a:pt x="77" y="69"/>
                  <a:pt x="77" y="69"/>
                  <a:pt x="77" y="69"/>
                </a:cubicBezTo>
                <a:cubicBezTo>
                  <a:pt x="77" y="68"/>
                  <a:pt x="77" y="68"/>
                  <a:pt x="77" y="68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67"/>
                  <a:pt x="77" y="67"/>
                  <a:pt x="78" y="67"/>
                </a:cubicBezTo>
                <a:cubicBezTo>
                  <a:pt x="78" y="66"/>
                  <a:pt x="78" y="66"/>
                  <a:pt x="78" y="66"/>
                </a:cubicBezTo>
                <a:cubicBezTo>
                  <a:pt x="75" y="66"/>
                  <a:pt x="73" y="68"/>
                  <a:pt x="72" y="71"/>
                </a:cubicBezTo>
                <a:close/>
                <a:moveTo>
                  <a:pt x="83" y="71"/>
                </a:moveTo>
                <a:cubicBezTo>
                  <a:pt x="83" y="71"/>
                  <a:pt x="83" y="71"/>
                  <a:pt x="83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3" y="71"/>
                  <a:pt x="83" y="71"/>
                  <a:pt x="83" y="71"/>
                </a:cubicBezTo>
                <a:close/>
                <a:moveTo>
                  <a:pt x="83" y="71"/>
                </a:moveTo>
                <a:cubicBezTo>
                  <a:pt x="83" y="71"/>
                  <a:pt x="83" y="71"/>
                  <a:pt x="83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3" y="71"/>
                  <a:pt x="83" y="71"/>
                  <a:pt x="83" y="71"/>
                </a:cubicBezTo>
                <a:close/>
                <a:moveTo>
                  <a:pt x="72" y="71"/>
                </a:moveTo>
                <a:cubicBezTo>
                  <a:pt x="72" y="71"/>
                  <a:pt x="72" y="71"/>
                  <a:pt x="72" y="71"/>
                </a:cubicBezTo>
                <a:cubicBezTo>
                  <a:pt x="72" y="71"/>
                  <a:pt x="72" y="71"/>
                  <a:pt x="72" y="71"/>
                </a:cubicBezTo>
                <a:cubicBezTo>
                  <a:pt x="72" y="71"/>
                  <a:pt x="72" y="71"/>
                  <a:pt x="72" y="71"/>
                </a:cubicBezTo>
                <a:close/>
                <a:moveTo>
                  <a:pt x="83" y="71"/>
                </a:moveTo>
                <a:cubicBezTo>
                  <a:pt x="81" y="70"/>
                  <a:pt x="79" y="70"/>
                  <a:pt x="78" y="70"/>
                </a:cubicBezTo>
                <a:cubicBezTo>
                  <a:pt x="76" y="70"/>
                  <a:pt x="75" y="70"/>
                  <a:pt x="72" y="71"/>
                </a:cubicBezTo>
                <a:cubicBezTo>
                  <a:pt x="72" y="71"/>
                  <a:pt x="72" y="72"/>
                  <a:pt x="72" y="72"/>
                </a:cubicBezTo>
                <a:cubicBezTo>
                  <a:pt x="70" y="77"/>
                  <a:pt x="72" y="80"/>
                  <a:pt x="78" y="80"/>
                </a:cubicBezTo>
                <a:cubicBezTo>
                  <a:pt x="83" y="80"/>
                  <a:pt x="85" y="77"/>
                  <a:pt x="84" y="72"/>
                </a:cubicBezTo>
                <a:cubicBezTo>
                  <a:pt x="84" y="72"/>
                  <a:pt x="83" y="71"/>
                  <a:pt x="83" y="71"/>
                </a:cubicBezTo>
                <a:close/>
                <a:moveTo>
                  <a:pt x="72" y="71"/>
                </a:moveTo>
                <a:cubicBezTo>
                  <a:pt x="72" y="71"/>
                  <a:pt x="72" y="71"/>
                  <a:pt x="72" y="71"/>
                </a:cubicBezTo>
                <a:cubicBezTo>
                  <a:pt x="72" y="71"/>
                  <a:pt x="72" y="71"/>
                  <a:pt x="72" y="71"/>
                </a:cubicBezTo>
                <a:cubicBezTo>
                  <a:pt x="72" y="71"/>
                  <a:pt x="72" y="71"/>
                  <a:pt x="72" y="71"/>
                </a:cubicBezTo>
                <a:close/>
                <a:moveTo>
                  <a:pt x="79" y="67"/>
                </a:moveTo>
                <a:cubicBezTo>
                  <a:pt x="79" y="68"/>
                  <a:pt x="79" y="68"/>
                  <a:pt x="79" y="68"/>
                </a:cubicBezTo>
                <a:cubicBezTo>
                  <a:pt x="79" y="68"/>
                  <a:pt x="78" y="68"/>
                  <a:pt x="78" y="69"/>
                </a:cubicBezTo>
                <a:cubicBezTo>
                  <a:pt x="78" y="70"/>
                  <a:pt x="78" y="70"/>
                  <a:pt x="78" y="70"/>
                </a:cubicBezTo>
                <a:cubicBezTo>
                  <a:pt x="79" y="70"/>
                  <a:pt x="81" y="70"/>
                  <a:pt x="83" y="71"/>
                </a:cubicBezTo>
                <a:cubicBezTo>
                  <a:pt x="82" y="68"/>
                  <a:pt x="81" y="66"/>
                  <a:pt x="78" y="66"/>
                </a:cubicBezTo>
                <a:cubicBezTo>
                  <a:pt x="78" y="67"/>
                  <a:pt x="78" y="67"/>
                  <a:pt x="78" y="67"/>
                </a:cubicBezTo>
                <a:cubicBezTo>
                  <a:pt x="78" y="67"/>
                  <a:pt x="79" y="67"/>
                  <a:pt x="79" y="67"/>
                </a:cubicBezTo>
                <a:close/>
                <a:moveTo>
                  <a:pt x="86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0"/>
                  <a:pt x="0" y="51"/>
                  <a:pt x="1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4"/>
                  <a:pt x="28" y="54"/>
                  <a:pt x="28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3" y="54"/>
                  <a:pt x="23" y="55"/>
                  <a:pt x="23" y="55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8"/>
                  <a:pt x="23" y="58"/>
                  <a:pt x="24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4" y="58"/>
                  <a:pt x="64" y="58"/>
                  <a:pt x="64" y="57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5"/>
                  <a:pt x="64" y="54"/>
                  <a:pt x="63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1"/>
                  <a:pt x="58" y="51"/>
                  <a:pt x="58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7" y="50"/>
                  <a:pt x="87" y="49"/>
                </a:cubicBezTo>
                <a:cubicBezTo>
                  <a:pt x="87" y="2"/>
                  <a:pt x="87" y="2"/>
                  <a:pt x="87" y="2"/>
                </a:cubicBezTo>
                <a:cubicBezTo>
                  <a:pt x="87" y="1"/>
                  <a:pt x="86" y="0"/>
                  <a:pt x="86" y="0"/>
                </a:cubicBezTo>
                <a:close/>
                <a:moveTo>
                  <a:pt x="3" y="48"/>
                </a:moveTo>
                <a:cubicBezTo>
                  <a:pt x="3" y="3"/>
                  <a:pt x="3" y="3"/>
                  <a:pt x="3" y="3"/>
                </a:cubicBezTo>
                <a:cubicBezTo>
                  <a:pt x="84" y="3"/>
                  <a:pt x="84" y="3"/>
                  <a:pt x="84" y="3"/>
                </a:cubicBezTo>
                <a:cubicBezTo>
                  <a:pt x="84" y="48"/>
                  <a:pt x="84" y="48"/>
                  <a:pt x="84" y="48"/>
                </a:cubicBezTo>
                <a:lnTo>
                  <a:pt x="3" y="48"/>
                </a:lnTo>
                <a:close/>
                <a:moveTo>
                  <a:pt x="85" y="50"/>
                </a:moveTo>
                <a:cubicBezTo>
                  <a:pt x="84" y="50"/>
                  <a:pt x="84" y="50"/>
                  <a:pt x="84" y="49"/>
                </a:cubicBezTo>
                <a:cubicBezTo>
                  <a:pt x="84" y="49"/>
                  <a:pt x="84" y="49"/>
                  <a:pt x="85" y="49"/>
                </a:cubicBezTo>
                <a:cubicBezTo>
                  <a:pt x="85" y="49"/>
                  <a:pt x="85" y="49"/>
                  <a:pt x="85" y="49"/>
                </a:cubicBezTo>
                <a:cubicBezTo>
                  <a:pt x="85" y="50"/>
                  <a:pt x="85" y="50"/>
                  <a:pt x="85" y="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17618" y="5489779"/>
            <a:ext cx="678014" cy="613646"/>
          </a:xfrm>
          <a:custGeom>
            <a:avLst/>
            <a:gdLst>
              <a:gd name="T0" fmla="*/ 89 w 118"/>
              <a:gd name="T1" fmla="*/ 85 h 107"/>
              <a:gd name="T2" fmla="*/ 80 w 118"/>
              <a:gd name="T3" fmla="*/ 92 h 107"/>
              <a:gd name="T4" fmla="*/ 106 w 118"/>
              <a:gd name="T5" fmla="*/ 78 h 107"/>
              <a:gd name="T6" fmla="*/ 65 w 118"/>
              <a:gd name="T7" fmla="*/ 59 h 107"/>
              <a:gd name="T8" fmla="*/ 64 w 118"/>
              <a:gd name="T9" fmla="*/ 46 h 107"/>
              <a:gd name="T10" fmla="*/ 48 w 118"/>
              <a:gd name="T11" fmla="*/ 54 h 107"/>
              <a:gd name="T12" fmla="*/ 55 w 118"/>
              <a:gd name="T13" fmla="*/ 66 h 107"/>
              <a:gd name="T14" fmla="*/ 44 w 118"/>
              <a:gd name="T15" fmla="*/ 60 h 107"/>
              <a:gd name="T16" fmla="*/ 44 w 118"/>
              <a:gd name="T17" fmla="*/ 48 h 107"/>
              <a:gd name="T18" fmla="*/ 53 w 118"/>
              <a:gd name="T19" fmla="*/ 42 h 107"/>
              <a:gd name="T20" fmla="*/ 55 w 118"/>
              <a:gd name="T21" fmla="*/ 67 h 107"/>
              <a:gd name="T22" fmla="*/ 65 w 118"/>
              <a:gd name="T23" fmla="*/ 46 h 107"/>
              <a:gd name="T24" fmla="*/ 53 w 118"/>
              <a:gd name="T25" fmla="*/ 40 h 107"/>
              <a:gd name="T26" fmla="*/ 45 w 118"/>
              <a:gd name="T27" fmla="*/ 43 h 107"/>
              <a:gd name="T28" fmla="*/ 42 w 118"/>
              <a:gd name="T29" fmla="*/ 63 h 107"/>
              <a:gd name="T30" fmla="*/ 41 w 118"/>
              <a:gd name="T31" fmla="*/ 62 h 107"/>
              <a:gd name="T32" fmla="*/ 68 w 118"/>
              <a:gd name="T33" fmla="*/ 60 h 107"/>
              <a:gd name="T34" fmla="*/ 40 w 118"/>
              <a:gd name="T35" fmla="*/ 46 h 107"/>
              <a:gd name="T36" fmla="*/ 41 w 118"/>
              <a:gd name="T37" fmla="*/ 65 h 107"/>
              <a:gd name="T38" fmla="*/ 39 w 118"/>
              <a:gd name="T39" fmla="*/ 63 h 107"/>
              <a:gd name="T40" fmla="*/ 68 w 118"/>
              <a:gd name="T41" fmla="*/ 44 h 107"/>
              <a:gd name="T42" fmla="*/ 43 w 118"/>
              <a:gd name="T43" fmla="*/ 40 h 107"/>
              <a:gd name="T44" fmla="*/ 53 w 118"/>
              <a:gd name="T45" fmla="*/ 36 h 107"/>
              <a:gd name="T46" fmla="*/ 55 w 118"/>
              <a:gd name="T47" fmla="*/ 73 h 107"/>
              <a:gd name="T48" fmla="*/ 70 w 118"/>
              <a:gd name="T49" fmla="*/ 43 h 107"/>
              <a:gd name="T50" fmla="*/ 41 w 118"/>
              <a:gd name="T51" fmla="*/ 39 h 107"/>
              <a:gd name="T52" fmla="*/ 52 w 118"/>
              <a:gd name="T53" fmla="*/ 34 h 107"/>
              <a:gd name="T54" fmla="*/ 55 w 118"/>
              <a:gd name="T55" fmla="*/ 74 h 107"/>
              <a:gd name="T56" fmla="*/ 72 w 118"/>
              <a:gd name="T57" fmla="*/ 62 h 107"/>
              <a:gd name="T58" fmla="*/ 72 w 118"/>
              <a:gd name="T59" fmla="*/ 62 h 107"/>
              <a:gd name="T60" fmla="*/ 35 w 118"/>
              <a:gd name="T61" fmla="*/ 44 h 107"/>
              <a:gd name="T62" fmla="*/ 35 w 118"/>
              <a:gd name="T63" fmla="*/ 66 h 107"/>
              <a:gd name="T64" fmla="*/ 37 w 118"/>
              <a:gd name="T65" fmla="*/ 68 h 107"/>
              <a:gd name="T66" fmla="*/ 73 w 118"/>
              <a:gd name="T67" fmla="*/ 41 h 107"/>
              <a:gd name="T68" fmla="*/ 34 w 118"/>
              <a:gd name="T69" fmla="*/ 44 h 107"/>
              <a:gd name="T70" fmla="*/ 34 w 118"/>
              <a:gd name="T71" fmla="*/ 67 h 107"/>
              <a:gd name="T72" fmla="*/ 35 w 118"/>
              <a:gd name="T73" fmla="*/ 69 h 107"/>
              <a:gd name="T74" fmla="*/ 74 w 118"/>
              <a:gd name="T75" fmla="*/ 40 h 107"/>
              <a:gd name="T76" fmla="*/ 38 w 118"/>
              <a:gd name="T77" fmla="*/ 35 h 107"/>
              <a:gd name="T78" fmla="*/ 52 w 118"/>
              <a:gd name="T79" fmla="*/ 29 h 107"/>
              <a:gd name="T80" fmla="*/ 56 w 118"/>
              <a:gd name="T81" fmla="*/ 79 h 107"/>
              <a:gd name="T82" fmla="*/ 75 w 118"/>
              <a:gd name="T83" fmla="*/ 39 h 107"/>
              <a:gd name="T84" fmla="*/ 37 w 118"/>
              <a:gd name="T85" fmla="*/ 34 h 107"/>
              <a:gd name="T86" fmla="*/ 52 w 118"/>
              <a:gd name="T87" fmla="*/ 27 h 107"/>
              <a:gd name="T88" fmla="*/ 56 w 118"/>
              <a:gd name="T89" fmla="*/ 81 h 107"/>
              <a:gd name="T90" fmla="*/ 93 w 118"/>
              <a:gd name="T91" fmla="*/ 72 h 107"/>
              <a:gd name="T92" fmla="*/ 30 w 118"/>
              <a:gd name="T93" fmla="*/ 18 h 107"/>
              <a:gd name="T94" fmla="*/ 29 w 118"/>
              <a:gd name="T95" fmla="*/ 41 h 107"/>
              <a:gd name="T96" fmla="*/ 29 w 118"/>
              <a:gd name="T97" fmla="*/ 7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8" h="107">
                <a:moveTo>
                  <a:pt x="106" y="77"/>
                </a:moveTo>
                <a:cubicBezTo>
                  <a:pt x="106" y="77"/>
                  <a:pt x="105" y="77"/>
                  <a:pt x="105" y="77"/>
                </a:cubicBezTo>
                <a:cubicBezTo>
                  <a:pt x="98" y="77"/>
                  <a:pt x="95" y="82"/>
                  <a:pt x="89" y="85"/>
                </a:cubicBezTo>
                <a:cubicBezTo>
                  <a:pt x="89" y="85"/>
                  <a:pt x="89" y="85"/>
                  <a:pt x="89" y="85"/>
                </a:cubicBezTo>
                <a:cubicBezTo>
                  <a:pt x="103" y="69"/>
                  <a:pt x="105" y="45"/>
                  <a:pt x="93" y="27"/>
                </a:cubicBezTo>
                <a:cubicBezTo>
                  <a:pt x="78" y="5"/>
                  <a:pt x="49" y="0"/>
                  <a:pt x="27" y="14"/>
                </a:cubicBezTo>
                <a:cubicBezTo>
                  <a:pt x="6" y="29"/>
                  <a:pt x="0" y="58"/>
                  <a:pt x="15" y="80"/>
                </a:cubicBezTo>
                <a:cubicBezTo>
                  <a:pt x="29" y="101"/>
                  <a:pt x="59" y="107"/>
                  <a:pt x="80" y="92"/>
                </a:cubicBezTo>
                <a:cubicBezTo>
                  <a:pt x="82" y="91"/>
                  <a:pt x="84" y="89"/>
                  <a:pt x="86" y="88"/>
                </a:cubicBezTo>
                <a:cubicBezTo>
                  <a:pt x="87" y="87"/>
                  <a:pt x="89" y="87"/>
                  <a:pt x="90" y="86"/>
                </a:cubicBezTo>
                <a:cubicBezTo>
                  <a:pt x="96" y="83"/>
                  <a:pt x="99" y="78"/>
                  <a:pt x="105" y="78"/>
                </a:cubicBezTo>
                <a:cubicBezTo>
                  <a:pt x="105" y="78"/>
                  <a:pt x="106" y="78"/>
                  <a:pt x="106" y="78"/>
                </a:cubicBezTo>
                <a:cubicBezTo>
                  <a:pt x="112" y="78"/>
                  <a:pt x="113" y="81"/>
                  <a:pt x="117" y="85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5" y="80"/>
                  <a:pt x="112" y="77"/>
                  <a:pt x="106" y="77"/>
                </a:cubicBezTo>
                <a:close/>
                <a:moveTo>
                  <a:pt x="65" y="59"/>
                </a:moveTo>
                <a:cubicBezTo>
                  <a:pt x="65" y="59"/>
                  <a:pt x="65" y="59"/>
                  <a:pt x="65" y="59"/>
                </a:cubicBezTo>
                <a:cubicBezTo>
                  <a:pt x="66" y="55"/>
                  <a:pt x="66" y="50"/>
                  <a:pt x="64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50"/>
                  <a:pt x="67" y="55"/>
                  <a:pt x="65" y="59"/>
                </a:cubicBezTo>
                <a:close/>
                <a:moveTo>
                  <a:pt x="60" y="53"/>
                </a:moveTo>
                <a:cubicBezTo>
                  <a:pt x="60" y="56"/>
                  <a:pt x="58" y="59"/>
                  <a:pt x="54" y="60"/>
                </a:cubicBezTo>
                <a:cubicBezTo>
                  <a:pt x="51" y="60"/>
                  <a:pt x="48" y="57"/>
                  <a:pt x="48" y="54"/>
                </a:cubicBezTo>
                <a:cubicBezTo>
                  <a:pt x="47" y="50"/>
                  <a:pt x="50" y="47"/>
                  <a:pt x="53" y="47"/>
                </a:cubicBezTo>
                <a:cubicBezTo>
                  <a:pt x="57" y="47"/>
                  <a:pt x="60" y="49"/>
                  <a:pt x="60" y="53"/>
                </a:cubicBezTo>
                <a:close/>
                <a:moveTo>
                  <a:pt x="55" y="65"/>
                </a:moveTo>
                <a:cubicBezTo>
                  <a:pt x="55" y="66"/>
                  <a:pt x="55" y="66"/>
                  <a:pt x="55" y="66"/>
                </a:cubicBezTo>
                <a:cubicBezTo>
                  <a:pt x="51" y="66"/>
                  <a:pt x="47" y="64"/>
                  <a:pt x="44" y="61"/>
                </a:cubicBezTo>
                <a:cubicBezTo>
                  <a:pt x="44" y="61"/>
                  <a:pt x="44" y="61"/>
                  <a:pt x="44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47" y="64"/>
                  <a:pt x="51" y="65"/>
                  <a:pt x="55" y="65"/>
                </a:cubicBezTo>
                <a:close/>
                <a:moveTo>
                  <a:pt x="53" y="42"/>
                </a:moveTo>
                <a:cubicBezTo>
                  <a:pt x="51" y="42"/>
                  <a:pt x="49" y="43"/>
                  <a:pt x="48" y="44"/>
                </a:cubicBezTo>
                <a:cubicBezTo>
                  <a:pt x="46" y="45"/>
                  <a:pt x="44" y="47"/>
                  <a:pt x="44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3" y="46"/>
                  <a:pt x="44" y="45"/>
                  <a:pt x="46" y="44"/>
                </a:cubicBezTo>
                <a:cubicBezTo>
                  <a:pt x="48" y="42"/>
                  <a:pt x="50" y="41"/>
                  <a:pt x="53" y="41"/>
                </a:cubicBezTo>
                <a:lnTo>
                  <a:pt x="53" y="42"/>
                </a:lnTo>
                <a:close/>
                <a:moveTo>
                  <a:pt x="42" y="61"/>
                </a:moveTo>
                <a:cubicBezTo>
                  <a:pt x="43" y="62"/>
                  <a:pt x="43" y="62"/>
                  <a:pt x="43" y="62"/>
                </a:cubicBezTo>
                <a:cubicBezTo>
                  <a:pt x="46" y="66"/>
                  <a:pt x="51" y="67"/>
                  <a:pt x="55" y="67"/>
                </a:cubicBezTo>
                <a:cubicBezTo>
                  <a:pt x="55" y="67"/>
                  <a:pt x="55" y="67"/>
                  <a:pt x="55" y="67"/>
                </a:cubicBezTo>
                <a:cubicBezTo>
                  <a:pt x="51" y="68"/>
                  <a:pt x="46" y="66"/>
                  <a:pt x="43" y="63"/>
                </a:cubicBezTo>
                <a:cubicBezTo>
                  <a:pt x="43" y="62"/>
                  <a:pt x="42" y="62"/>
                  <a:pt x="42" y="61"/>
                </a:cubicBezTo>
                <a:close/>
                <a:moveTo>
                  <a:pt x="66" y="59"/>
                </a:moveTo>
                <a:cubicBezTo>
                  <a:pt x="68" y="55"/>
                  <a:pt x="68" y="50"/>
                  <a:pt x="65" y="46"/>
                </a:cubicBezTo>
                <a:cubicBezTo>
                  <a:pt x="65" y="45"/>
                  <a:pt x="65" y="45"/>
                  <a:pt x="65" y="45"/>
                </a:cubicBezTo>
                <a:cubicBezTo>
                  <a:pt x="68" y="50"/>
                  <a:pt x="69" y="55"/>
                  <a:pt x="66" y="60"/>
                </a:cubicBezTo>
                <a:lnTo>
                  <a:pt x="66" y="59"/>
                </a:lnTo>
                <a:close/>
                <a:moveTo>
                  <a:pt x="53" y="40"/>
                </a:moveTo>
                <a:cubicBezTo>
                  <a:pt x="50" y="40"/>
                  <a:pt x="47" y="41"/>
                  <a:pt x="45" y="43"/>
                </a:cubicBezTo>
                <a:cubicBezTo>
                  <a:pt x="43" y="44"/>
                  <a:pt x="42" y="46"/>
                  <a:pt x="41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2" y="46"/>
                  <a:pt x="43" y="44"/>
                  <a:pt x="45" y="43"/>
                </a:cubicBezTo>
                <a:cubicBezTo>
                  <a:pt x="47" y="41"/>
                  <a:pt x="50" y="40"/>
                  <a:pt x="53" y="39"/>
                </a:cubicBezTo>
                <a:lnTo>
                  <a:pt x="53" y="40"/>
                </a:lnTo>
                <a:close/>
                <a:moveTo>
                  <a:pt x="41" y="62"/>
                </a:moveTo>
                <a:cubicBezTo>
                  <a:pt x="41" y="63"/>
                  <a:pt x="42" y="63"/>
                  <a:pt x="42" y="63"/>
                </a:cubicBezTo>
                <a:cubicBezTo>
                  <a:pt x="45" y="67"/>
                  <a:pt x="50" y="69"/>
                  <a:pt x="55" y="69"/>
                </a:cubicBezTo>
                <a:cubicBezTo>
                  <a:pt x="55" y="69"/>
                  <a:pt x="55" y="69"/>
                  <a:pt x="55" y="69"/>
                </a:cubicBezTo>
                <a:cubicBezTo>
                  <a:pt x="50" y="69"/>
                  <a:pt x="45" y="68"/>
                  <a:pt x="42" y="64"/>
                </a:cubicBezTo>
                <a:cubicBezTo>
                  <a:pt x="41" y="63"/>
                  <a:pt x="41" y="63"/>
                  <a:pt x="41" y="62"/>
                </a:cubicBezTo>
                <a:close/>
                <a:moveTo>
                  <a:pt x="68" y="60"/>
                </a:moveTo>
                <a:cubicBezTo>
                  <a:pt x="70" y="55"/>
                  <a:pt x="70" y="49"/>
                  <a:pt x="67" y="45"/>
                </a:cubicBezTo>
                <a:cubicBezTo>
                  <a:pt x="67" y="45"/>
                  <a:pt x="67" y="45"/>
                  <a:pt x="67" y="45"/>
                </a:cubicBezTo>
                <a:cubicBezTo>
                  <a:pt x="70" y="49"/>
                  <a:pt x="70" y="55"/>
                  <a:pt x="68" y="60"/>
                </a:cubicBezTo>
                <a:close/>
                <a:moveTo>
                  <a:pt x="53" y="38"/>
                </a:moveTo>
                <a:cubicBezTo>
                  <a:pt x="50" y="38"/>
                  <a:pt x="46" y="39"/>
                  <a:pt x="44" y="42"/>
                </a:cubicBezTo>
                <a:cubicBezTo>
                  <a:pt x="42" y="43"/>
                  <a:pt x="41" y="45"/>
                  <a:pt x="40" y="47"/>
                </a:cubicBezTo>
                <a:cubicBezTo>
                  <a:pt x="40" y="46"/>
                  <a:pt x="40" y="46"/>
                  <a:pt x="40" y="46"/>
                </a:cubicBezTo>
                <a:cubicBezTo>
                  <a:pt x="41" y="45"/>
                  <a:pt x="42" y="43"/>
                  <a:pt x="44" y="41"/>
                </a:cubicBezTo>
                <a:cubicBezTo>
                  <a:pt x="46" y="39"/>
                  <a:pt x="49" y="38"/>
                  <a:pt x="53" y="38"/>
                </a:cubicBezTo>
                <a:close/>
                <a:moveTo>
                  <a:pt x="40" y="63"/>
                </a:moveTo>
                <a:cubicBezTo>
                  <a:pt x="40" y="64"/>
                  <a:pt x="40" y="64"/>
                  <a:pt x="41" y="65"/>
                </a:cubicBezTo>
                <a:cubicBezTo>
                  <a:pt x="44" y="69"/>
                  <a:pt x="50" y="71"/>
                  <a:pt x="55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0" y="71"/>
                  <a:pt x="44" y="69"/>
                  <a:pt x="41" y="65"/>
                </a:cubicBezTo>
                <a:cubicBezTo>
                  <a:pt x="40" y="64"/>
                  <a:pt x="40" y="64"/>
                  <a:pt x="39" y="63"/>
                </a:cubicBezTo>
                <a:lnTo>
                  <a:pt x="40" y="63"/>
                </a:lnTo>
                <a:close/>
                <a:moveTo>
                  <a:pt x="69" y="61"/>
                </a:moveTo>
                <a:cubicBezTo>
                  <a:pt x="72" y="55"/>
                  <a:pt x="72" y="49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72" y="49"/>
                  <a:pt x="72" y="56"/>
                  <a:pt x="70" y="61"/>
                </a:cubicBezTo>
                <a:lnTo>
                  <a:pt x="69" y="61"/>
                </a:lnTo>
                <a:close/>
                <a:moveTo>
                  <a:pt x="53" y="36"/>
                </a:moveTo>
                <a:cubicBezTo>
                  <a:pt x="49" y="36"/>
                  <a:pt x="46" y="38"/>
                  <a:pt x="43" y="40"/>
                </a:cubicBezTo>
                <a:cubicBezTo>
                  <a:pt x="41" y="42"/>
                  <a:pt x="39" y="44"/>
                  <a:pt x="38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4"/>
                  <a:pt x="41" y="42"/>
                  <a:pt x="42" y="40"/>
                </a:cubicBezTo>
                <a:cubicBezTo>
                  <a:pt x="45" y="38"/>
                  <a:pt x="49" y="36"/>
                  <a:pt x="53" y="36"/>
                </a:cubicBezTo>
                <a:close/>
                <a:moveTo>
                  <a:pt x="38" y="64"/>
                </a:moveTo>
                <a:cubicBezTo>
                  <a:pt x="39" y="65"/>
                  <a:pt x="39" y="65"/>
                  <a:pt x="39" y="66"/>
                </a:cubicBezTo>
                <a:cubicBezTo>
                  <a:pt x="44" y="70"/>
                  <a:pt x="49" y="73"/>
                  <a:pt x="55" y="72"/>
                </a:cubicBezTo>
                <a:cubicBezTo>
                  <a:pt x="55" y="73"/>
                  <a:pt x="55" y="73"/>
                  <a:pt x="55" y="73"/>
                </a:cubicBezTo>
                <a:cubicBezTo>
                  <a:pt x="49" y="73"/>
                  <a:pt x="43" y="71"/>
                  <a:pt x="39" y="66"/>
                </a:cubicBezTo>
                <a:cubicBezTo>
                  <a:pt x="39" y="65"/>
                  <a:pt x="38" y="65"/>
                  <a:pt x="38" y="64"/>
                </a:cubicBezTo>
                <a:close/>
                <a:moveTo>
                  <a:pt x="71" y="62"/>
                </a:moveTo>
                <a:cubicBezTo>
                  <a:pt x="74" y="56"/>
                  <a:pt x="73" y="48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4" y="48"/>
                  <a:pt x="74" y="56"/>
                  <a:pt x="71" y="62"/>
                </a:cubicBezTo>
                <a:close/>
                <a:moveTo>
                  <a:pt x="52" y="34"/>
                </a:moveTo>
                <a:cubicBezTo>
                  <a:pt x="49" y="35"/>
                  <a:pt x="45" y="36"/>
                  <a:pt x="41" y="39"/>
                </a:cubicBezTo>
                <a:cubicBezTo>
                  <a:pt x="39" y="41"/>
                  <a:pt x="38" y="43"/>
                  <a:pt x="37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8" y="43"/>
                  <a:pt x="39" y="41"/>
                  <a:pt x="41" y="39"/>
                </a:cubicBezTo>
                <a:cubicBezTo>
                  <a:pt x="45" y="36"/>
                  <a:pt x="48" y="34"/>
                  <a:pt x="52" y="34"/>
                </a:cubicBezTo>
                <a:close/>
                <a:moveTo>
                  <a:pt x="37" y="65"/>
                </a:moveTo>
                <a:cubicBezTo>
                  <a:pt x="37" y="66"/>
                  <a:pt x="38" y="66"/>
                  <a:pt x="38" y="67"/>
                </a:cubicBezTo>
                <a:cubicBezTo>
                  <a:pt x="43" y="72"/>
                  <a:pt x="49" y="74"/>
                  <a:pt x="55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49" y="75"/>
                  <a:pt x="42" y="72"/>
                  <a:pt x="38" y="67"/>
                </a:cubicBezTo>
                <a:cubicBezTo>
                  <a:pt x="37" y="66"/>
                  <a:pt x="37" y="66"/>
                  <a:pt x="36" y="65"/>
                </a:cubicBezTo>
                <a:lnTo>
                  <a:pt x="37" y="65"/>
                </a:lnTo>
                <a:close/>
                <a:moveTo>
                  <a:pt x="72" y="62"/>
                </a:moveTo>
                <a:cubicBezTo>
                  <a:pt x="76" y="56"/>
                  <a:pt x="75" y="48"/>
                  <a:pt x="7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5" y="48"/>
                  <a:pt x="76" y="56"/>
                  <a:pt x="73" y="63"/>
                </a:cubicBezTo>
                <a:lnTo>
                  <a:pt x="72" y="62"/>
                </a:lnTo>
                <a:close/>
                <a:moveTo>
                  <a:pt x="52" y="33"/>
                </a:moveTo>
                <a:cubicBezTo>
                  <a:pt x="48" y="33"/>
                  <a:pt x="44" y="35"/>
                  <a:pt x="40" y="38"/>
                </a:cubicBezTo>
                <a:cubicBezTo>
                  <a:pt x="38" y="40"/>
                  <a:pt x="36" y="42"/>
                  <a:pt x="35" y="44"/>
                </a:cubicBezTo>
                <a:cubicBezTo>
                  <a:pt x="35" y="44"/>
                  <a:pt x="35" y="44"/>
                  <a:pt x="35" y="44"/>
                </a:cubicBezTo>
                <a:cubicBezTo>
                  <a:pt x="36" y="42"/>
                  <a:pt x="38" y="39"/>
                  <a:pt x="40" y="37"/>
                </a:cubicBezTo>
                <a:cubicBezTo>
                  <a:pt x="44" y="34"/>
                  <a:pt x="48" y="33"/>
                  <a:pt x="52" y="32"/>
                </a:cubicBezTo>
                <a:lnTo>
                  <a:pt x="52" y="33"/>
                </a:lnTo>
                <a:close/>
                <a:moveTo>
                  <a:pt x="35" y="66"/>
                </a:moveTo>
                <a:cubicBezTo>
                  <a:pt x="36" y="67"/>
                  <a:pt x="36" y="67"/>
                  <a:pt x="37" y="68"/>
                </a:cubicBezTo>
                <a:cubicBezTo>
                  <a:pt x="42" y="74"/>
                  <a:pt x="49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49" y="76"/>
                  <a:pt x="41" y="74"/>
                  <a:pt x="37" y="68"/>
                </a:cubicBezTo>
                <a:cubicBezTo>
                  <a:pt x="36" y="67"/>
                  <a:pt x="36" y="67"/>
                  <a:pt x="35" y="66"/>
                </a:cubicBezTo>
                <a:close/>
                <a:moveTo>
                  <a:pt x="74" y="63"/>
                </a:moveTo>
                <a:cubicBezTo>
                  <a:pt x="77" y="56"/>
                  <a:pt x="77" y="48"/>
                  <a:pt x="72" y="41"/>
                </a:cubicBezTo>
                <a:cubicBezTo>
                  <a:pt x="73" y="41"/>
                  <a:pt x="73" y="41"/>
                  <a:pt x="73" y="41"/>
                </a:cubicBezTo>
                <a:cubicBezTo>
                  <a:pt x="77" y="48"/>
                  <a:pt x="78" y="56"/>
                  <a:pt x="74" y="63"/>
                </a:cubicBezTo>
                <a:close/>
                <a:moveTo>
                  <a:pt x="52" y="31"/>
                </a:moveTo>
                <a:cubicBezTo>
                  <a:pt x="48" y="31"/>
                  <a:pt x="43" y="33"/>
                  <a:pt x="39" y="36"/>
                </a:cubicBezTo>
                <a:cubicBezTo>
                  <a:pt x="37" y="38"/>
                  <a:pt x="35" y="41"/>
                  <a:pt x="34" y="44"/>
                </a:cubicBezTo>
                <a:cubicBezTo>
                  <a:pt x="33" y="43"/>
                  <a:pt x="33" y="43"/>
                  <a:pt x="33" y="43"/>
                </a:cubicBezTo>
                <a:cubicBezTo>
                  <a:pt x="35" y="41"/>
                  <a:pt x="37" y="38"/>
                  <a:pt x="39" y="36"/>
                </a:cubicBezTo>
                <a:cubicBezTo>
                  <a:pt x="43" y="33"/>
                  <a:pt x="48" y="31"/>
                  <a:pt x="52" y="31"/>
                </a:cubicBezTo>
                <a:close/>
                <a:moveTo>
                  <a:pt x="34" y="67"/>
                </a:moveTo>
                <a:cubicBezTo>
                  <a:pt x="34" y="68"/>
                  <a:pt x="35" y="68"/>
                  <a:pt x="36" y="69"/>
                </a:cubicBezTo>
                <a:cubicBezTo>
                  <a:pt x="41" y="75"/>
                  <a:pt x="48" y="78"/>
                  <a:pt x="55" y="77"/>
                </a:cubicBezTo>
                <a:cubicBezTo>
                  <a:pt x="56" y="78"/>
                  <a:pt x="56" y="78"/>
                  <a:pt x="56" y="78"/>
                </a:cubicBezTo>
                <a:cubicBezTo>
                  <a:pt x="48" y="78"/>
                  <a:pt x="41" y="75"/>
                  <a:pt x="35" y="69"/>
                </a:cubicBezTo>
                <a:cubicBezTo>
                  <a:pt x="35" y="69"/>
                  <a:pt x="34" y="68"/>
                  <a:pt x="34" y="67"/>
                </a:cubicBezTo>
                <a:close/>
                <a:moveTo>
                  <a:pt x="75" y="64"/>
                </a:moveTo>
                <a:cubicBezTo>
                  <a:pt x="79" y="56"/>
                  <a:pt x="79" y="47"/>
                  <a:pt x="74" y="40"/>
                </a:cubicBezTo>
                <a:cubicBezTo>
                  <a:pt x="74" y="40"/>
                  <a:pt x="74" y="40"/>
                  <a:pt x="74" y="40"/>
                </a:cubicBezTo>
                <a:cubicBezTo>
                  <a:pt x="79" y="47"/>
                  <a:pt x="79" y="56"/>
                  <a:pt x="76" y="64"/>
                </a:cubicBezTo>
                <a:lnTo>
                  <a:pt x="75" y="64"/>
                </a:lnTo>
                <a:close/>
                <a:moveTo>
                  <a:pt x="52" y="29"/>
                </a:moveTo>
                <a:cubicBezTo>
                  <a:pt x="47" y="30"/>
                  <a:pt x="42" y="32"/>
                  <a:pt x="38" y="35"/>
                </a:cubicBezTo>
                <a:cubicBezTo>
                  <a:pt x="36" y="37"/>
                  <a:pt x="34" y="40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3" y="40"/>
                  <a:pt x="35" y="37"/>
                  <a:pt x="38" y="35"/>
                </a:cubicBezTo>
                <a:cubicBezTo>
                  <a:pt x="42" y="31"/>
                  <a:pt x="47" y="29"/>
                  <a:pt x="52" y="29"/>
                </a:cubicBezTo>
                <a:close/>
                <a:moveTo>
                  <a:pt x="32" y="68"/>
                </a:moveTo>
                <a:cubicBezTo>
                  <a:pt x="33" y="69"/>
                  <a:pt x="34" y="69"/>
                  <a:pt x="34" y="70"/>
                </a:cubicBezTo>
                <a:cubicBezTo>
                  <a:pt x="40" y="77"/>
                  <a:pt x="48" y="80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48" y="80"/>
                  <a:pt x="40" y="77"/>
                  <a:pt x="34" y="70"/>
                </a:cubicBezTo>
                <a:cubicBezTo>
                  <a:pt x="33" y="70"/>
                  <a:pt x="33" y="69"/>
                  <a:pt x="32" y="68"/>
                </a:cubicBezTo>
                <a:close/>
                <a:moveTo>
                  <a:pt x="77" y="65"/>
                </a:moveTo>
                <a:cubicBezTo>
                  <a:pt x="81" y="57"/>
                  <a:pt x="80" y="47"/>
                  <a:pt x="75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81" y="47"/>
                  <a:pt x="81" y="57"/>
                  <a:pt x="77" y="65"/>
                </a:cubicBezTo>
                <a:close/>
                <a:moveTo>
                  <a:pt x="52" y="28"/>
                </a:moveTo>
                <a:cubicBezTo>
                  <a:pt x="47" y="28"/>
                  <a:pt x="41" y="30"/>
                  <a:pt x="37" y="34"/>
                </a:cubicBezTo>
                <a:cubicBezTo>
                  <a:pt x="34" y="36"/>
                  <a:pt x="32" y="39"/>
                  <a:pt x="31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2" y="39"/>
                  <a:pt x="34" y="36"/>
                  <a:pt x="37" y="34"/>
                </a:cubicBezTo>
                <a:cubicBezTo>
                  <a:pt x="41" y="30"/>
                  <a:pt x="47" y="28"/>
                  <a:pt x="52" y="27"/>
                </a:cubicBezTo>
                <a:lnTo>
                  <a:pt x="52" y="28"/>
                </a:lnTo>
                <a:close/>
                <a:moveTo>
                  <a:pt x="31" y="69"/>
                </a:moveTo>
                <a:cubicBezTo>
                  <a:pt x="32" y="70"/>
                  <a:pt x="32" y="71"/>
                  <a:pt x="33" y="71"/>
                </a:cubicBezTo>
                <a:cubicBezTo>
                  <a:pt x="39" y="78"/>
                  <a:pt x="47" y="81"/>
                  <a:pt x="56" y="81"/>
                </a:cubicBezTo>
                <a:cubicBezTo>
                  <a:pt x="56" y="86"/>
                  <a:pt x="56" y="86"/>
                  <a:pt x="56" y="86"/>
                </a:cubicBezTo>
                <a:cubicBezTo>
                  <a:pt x="46" y="83"/>
                  <a:pt x="36" y="76"/>
                  <a:pt x="31" y="69"/>
                </a:cubicBezTo>
                <a:close/>
                <a:moveTo>
                  <a:pt x="90" y="29"/>
                </a:moveTo>
                <a:cubicBezTo>
                  <a:pt x="98" y="42"/>
                  <a:pt x="99" y="59"/>
                  <a:pt x="93" y="72"/>
                </a:cubicBezTo>
                <a:cubicBezTo>
                  <a:pt x="79" y="65"/>
                  <a:pt x="79" y="65"/>
                  <a:pt x="79" y="65"/>
                </a:cubicBezTo>
                <a:cubicBezTo>
                  <a:pt x="83" y="57"/>
                  <a:pt x="82" y="46"/>
                  <a:pt x="77" y="38"/>
                </a:cubicBezTo>
                <a:lnTo>
                  <a:pt x="90" y="29"/>
                </a:lnTo>
                <a:close/>
                <a:moveTo>
                  <a:pt x="30" y="18"/>
                </a:moveTo>
                <a:cubicBezTo>
                  <a:pt x="36" y="13"/>
                  <a:pt x="43" y="11"/>
                  <a:pt x="51" y="10"/>
                </a:cubicBezTo>
                <a:cubicBezTo>
                  <a:pt x="52" y="26"/>
                  <a:pt x="52" y="26"/>
                  <a:pt x="52" y="26"/>
                </a:cubicBezTo>
                <a:cubicBezTo>
                  <a:pt x="46" y="26"/>
                  <a:pt x="41" y="28"/>
                  <a:pt x="36" y="32"/>
                </a:cubicBezTo>
                <a:cubicBezTo>
                  <a:pt x="33" y="35"/>
                  <a:pt x="31" y="38"/>
                  <a:pt x="29" y="41"/>
                </a:cubicBezTo>
                <a:cubicBezTo>
                  <a:pt x="15" y="34"/>
                  <a:pt x="15" y="34"/>
                  <a:pt x="15" y="34"/>
                </a:cubicBezTo>
                <a:cubicBezTo>
                  <a:pt x="18" y="28"/>
                  <a:pt x="23" y="22"/>
                  <a:pt x="30" y="18"/>
                </a:cubicBezTo>
                <a:close/>
                <a:moveTo>
                  <a:pt x="18" y="77"/>
                </a:moveTo>
                <a:cubicBezTo>
                  <a:pt x="29" y="70"/>
                  <a:pt x="29" y="70"/>
                  <a:pt x="29" y="70"/>
                </a:cubicBezTo>
                <a:cubicBezTo>
                  <a:pt x="35" y="78"/>
                  <a:pt x="46" y="84"/>
                  <a:pt x="56" y="88"/>
                </a:cubicBezTo>
                <a:cubicBezTo>
                  <a:pt x="57" y="96"/>
                  <a:pt x="57" y="96"/>
                  <a:pt x="57" y="96"/>
                </a:cubicBezTo>
                <a:cubicBezTo>
                  <a:pt x="42" y="97"/>
                  <a:pt x="27" y="91"/>
                  <a:pt x="18" y="7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89685" y="5555220"/>
            <a:ext cx="527821" cy="482764"/>
          </a:xfrm>
          <a:custGeom>
            <a:avLst/>
            <a:gdLst>
              <a:gd name="T0" fmla="*/ 32 w 246"/>
              <a:gd name="T1" fmla="*/ 53 h 225"/>
              <a:gd name="T2" fmla="*/ 45 w 246"/>
              <a:gd name="T3" fmla="*/ 29 h 225"/>
              <a:gd name="T4" fmla="*/ 21 w 246"/>
              <a:gd name="T5" fmla="*/ 26 h 225"/>
              <a:gd name="T6" fmla="*/ 0 w 246"/>
              <a:gd name="T7" fmla="*/ 32 h 225"/>
              <a:gd name="T8" fmla="*/ 13 w 246"/>
              <a:gd name="T9" fmla="*/ 123 h 225"/>
              <a:gd name="T10" fmla="*/ 40 w 246"/>
              <a:gd name="T11" fmla="*/ 120 h 225"/>
              <a:gd name="T12" fmla="*/ 29 w 246"/>
              <a:gd name="T13" fmla="*/ 99 h 225"/>
              <a:gd name="T14" fmla="*/ 16 w 246"/>
              <a:gd name="T15" fmla="*/ 83 h 225"/>
              <a:gd name="T16" fmla="*/ 2 w 246"/>
              <a:gd name="T17" fmla="*/ 107 h 225"/>
              <a:gd name="T18" fmla="*/ 35 w 246"/>
              <a:gd name="T19" fmla="*/ 168 h 225"/>
              <a:gd name="T20" fmla="*/ 19 w 246"/>
              <a:gd name="T21" fmla="*/ 150 h 225"/>
              <a:gd name="T22" fmla="*/ 8 w 246"/>
              <a:gd name="T23" fmla="*/ 176 h 225"/>
              <a:gd name="T24" fmla="*/ 29 w 246"/>
              <a:gd name="T25" fmla="*/ 176 h 225"/>
              <a:gd name="T26" fmla="*/ 53 w 246"/>
              <a:gd name="T27" fmla="*/ 171 h 225"/>
              <a:gd name="T28" fmla="*/ 88 w 246"/>
              <a:gd name="T29" fmla="*/ 72 h 225"/>
              <a:gd name="T30" fmla="*/ 112 w 246"/>
              <a:gd name="T31" fmla="*/ 67 h 225"/>
              <a:gd name="T32" fmla="*/ 96 w 246"/>
              <a:gd name="T33" fmla="*/ 45 h 225"/>
              <a:gd name="T34" fmla="*/ 83 w 246"/>
              <a:gd name="T35" fmla="*/ 64 h 225"/>
              <a:gd name="T36" fmla="*/ 77 w 246"/>
              <a:gd name="T37" fmla="*/ 85 h 225"/>
              <a:gd name="T38" fmla="*/ 104 w 246"/>
              <a:gd name="T39" fmla="*/ 155 h 225"/>
              <a:gd name="T40" fmla="*/ 115 w 246"/>
              <a:gd name="T41" fmla="*/ 131 h 225"/>
              <a:gd name="T42" fmla="*/ 91 w 246"/>
              <a:gd name="T43" fmla="*/ 131 h 225"/>
              <a:gd name="T44" fmla="*/ 69 w 246"/>
              <a:gd name="T45" fmla="*/ 134 h 225"/>
              <a:gd name="T46" fmla="*/ 118 w 246"/>
              <a:gd name="T47" fmla="*/ 200 h 225"/>
              <a:gd name="T48" fmla="*/ 96 w 246"/>
              <a:gd name="T49" fmla="*/ 198 h 225"/>
              <a:gd name="T50" fmla="*/ 72 w 246"/>
              <a:gd name="T51" fmla="*/ 203 h 225"/>
              <a:gd name="T52" fmla="*/ 88 w 246"/>
              <a:gd name="T53" fmla="*/ 225 h 225"/>
              <a:gd name="T54" fmla="*/ 99 w 246"/>
              <a:gd name="T55" fmla="*/ 206 h 225"/>
              <a:gd name="T56" fmla="*/ 142 w 246"/>
              <a:gd name="T57" fmla="*/ 45 h 225"/>
              <a:gd name="T58" fmla="*/ 155 w 246"/>
              <a:gd name="T59" fmla="*/ 24 h 225"/>
              <a:gd name="T60" fmla="*/ 163 w 246"/>
              <a:gd name="T61" fmla="*/ 2 h 225"/>
              <a:gd name="T62" fmla="*/ 134 w 246"/>
              <a:gd name="T63" fmla="*/ 5 h 225"/>
              <a:gd name="T64" fmla="*/ 147 w 246"/>
              <a:gd name="T65" fmla="*/ 24 h 225"/>
              <a:gd name="T66" fmla="*/ 155 w 246"/>
              <a:gd name="T67" fmla="*/ 96 h 225"/>
              <a:gd name="T68" fmla="*/ 176 w 246"/>
              <a:gd name="T69" fmla="*/ 91 h 225"/>
              <a:gd name="T70" fmla="*/ 160 w 246"/>
              <a:gd name="T71" fmla="*/ 69 h 225"/>
              <a:gd name="T72" fmla="*/ 150 w 246"/>
              <a:gd name="T73" fmla="*/ 88 h 225"/>
              <a:gd name="T74" fmla="*/ 142 w 246"/>
              <a:gd name="T75" fmla="*/ 112 h 225"/>
              <a:gd name="T76" fmla="*/ 166 w 246"/>
              <a:gd name="T77" fmla="*/ 139 h 225"/>
              <a:gd name="T78" fmla="*/ 152 w 246"/>
              <a:gd name="T79" fmla="*/ 158 h 225"/>
              <a:gd name="T80" fmla="*/ 144 w 246"/>
              <a:gd name="T81" fmla="*/ 179 h 225"/>
              <a:gd name="T82" fmla="*/ 174 w 246"/>
              <a:gd name="T83" fmla="*/ 176 h 225"/>
              <a:gd name="T84" fmla="*/ 203 w 246"/>
              <a:gd name="T85" fmla="*/ 80 h 225"/>
              <a:gd name="T86" fmla="*/ 233 w 246"/>
              <a:gd name="T87" fmla="*/ 77 h 225"/>
              <a:gd name="T88" fmla="*/ 219 w 246"/>
              <a:gd name="T89" fmla="*/ 56 h 225"/>
              <a:gd name="T90" fmla="*/ 206 w 246"/>
              <a:gd name="T91" fmla="*/ 40 h 225"/>
              <a:gd name="T92" fmla="*/ 193 w 246"/>
              <a:gd name="T93" fmla="*/ 64 h 225"/>
              <a:gd name="T94" fmla="*/ 214 w 246"/>
              <a:gd name="T95" fmla="*/ 150 h 225"/>
              <a:gd name="T96" fmla="*/ 225 w 246"/>
              <a:gd name="T97" fmla="*/ 131 h 225"/>
              <a:gd name="T98" fmla="*/ 233 w 246"/>
              <a:gd name="T99" fmla="*/ 109 h 225"/>
              <a:gd name="T100" fmla="*/ 206 w 246"/>
              <a:gd name="T101" fmla="*/ 109 h 225"/>
              <a:gd name="T102" fmla="*/ 217 w 246"/>
              <a:gd name="T103" fmla="*/ 131 h 225"/>
              <a:gd name="T104" fmla="*/ 227 w 246"/>
              <a:gd name="T105" fmla="*/ 195 h 225"/>
              <a:gd name="T106" fmla="*/ 211 w 246"/>
              <a:gd name="T107" fmla="*/ 176 h 225"/>
              <a:gd name="T108" fmla="*/ 201 w 246"/>
              <a:gd name="T109" fmla="*/ 200 h 225"/>
              <a:gd name="T110" fmla="*/ 225 w 246"/>
              <a:gd name="T111" fmla="*/ 203 h 225"/>
              <a:gd name="T112" fmla="*/ 246 w 246"/>
              <a:gd name="T113" fmla="*/ 198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6" h="225">
                <a:moveTo>
                  <a:pt x="10" y="53"/>
                </a:moveTo>
                <a:lnTo>
                  <a:pt x="16" y="56"/>
                </a:lnTo>
                <a:lnTo>
                  <a:pt x="21" y="37"/>
                </a:lnTo>
                <a:lnTo>
                  <a:pt x="32" y="53"/>
                </a:lnTo>
                <a:lnTo>
                  <a:pt x="37" y="51"/>
                </a:lnTo>
                <a:lnTo>
                  <a:pt x="27" y="34"/>
                </a:lnTo>
                <a:lnTo>
                  <a:pt x="45" y="32"/>
                </a:lnTo>
                <a:lnTo>
                  <a:pt x="45" y="29"/>
                </a:lnTo>
                <a:lnTo>
                  <a:pt x="27" y="29"/>
                </a:lnTo>
                <a:lnTo>
                  <a:pt x="35" y="13"/>
                </a:lnTo>
                <a:lnTo>
                  <a:pt x="29" y="10"/>
                </a:lnTo>
                <a:lnTo>
                  <a:pt x="21" y="26"/>
                </a:lnTo>
                <a:lnTo>
                  <a:pt x="10" y="13"/>
                </a:lnTo>
                <a:lnTo>
                  <a:pt x="8" y="16"/>
                </a:lnTo>
                <a:lnTo>
                  <a:pt x="19" y="32"/>
                </a:lnTo>
                <a:lnTo>
                  <a:pt x="0" y="32"/>
                </a:lnTo>
                <a:lnTo>
                  <a:pt x="0" y="37"/>
                </a:lnTo>
                <a:lnTo>
                  <a:pt x="19" y="34"/>
                </a:lnTo>
                <a:lnTo>
                  <a:pt x="10" y="53"/>
                </a:lnTo>
                <a:close/>
                <a:moveTo>
                  <a:pt x="13" y="123"/>
                </a:moveTo>
                <a:lnTo>
                  <a:pt x="19" y="123"/>
                </a:lnTo>
                <a:lnTo>
                  <a:pt x="27" y="107"/>
                </a:lnTo>
                <a:lnTo>
                  <a:pt x="37" y="123"/>
                </a:lnTo>
                <a:lnTo>
                  <a:pt x="40" y="120"/>
                </a:lnTo>
                <a:lnTo>
                  <a:pt x="29" y="104"/>
                </a:lnTo>
                <a:lnTo>
                  <a:pt x="48" y="101"/>
                </a:lnTo>
                <a:lnTo>
                  <a:pt x="48" y="96"/>
                </a:lnTo>
                <a:lnTo>
                  <a:pt x="29" y="99"/>
                </a:lnTo>
                <a:lnTo>
                  <a:pt x="37" y="83"/>
                </a:lnTo>
                <a:lnTo>
                  <a:pt x="32" y="80"/>
                </a:lnTo>
                <a:lnTo>
                  <a:pt x="27" y="96"/>
                </a:lnTo>
                <a:lnTo>
                  <a:pt x="16" y="83"/>
                </a:lnTo>
                <a:lnTo>
                  <a:pt x="10" y="85"/>
                </a:lnTo>
                <a:lnTo>
                  <a:pt x="21" y="99"/>
                </a:lnTo>
                <a:lnTo>
                  <a:pt x="2" y="101"/>
                </a:lnTo>
                <a:lnTo>
                  <a:pt x="2" y="107"/>
                </a:lnTo>
                <a:lnTo>
                  <a:pt x="21" y="104"/>
                </a:lnTo>
                <a:lnTo>
                  <a:pt x="13" y="123"/>
                </a:lnTo>
                <a:close/>
                <a:moveTo>
                  <a:pt x="51" y="166"/>
                </a:moveTo>
                <a:lnTo>
                  <a:pt x="35" y="168"/>
                </a:lnTo>
                <a:lnTo>
                  <a:pt x="40" y="152"/>
                </a:lnTo>
                <a:lnTo>
                  <a:pt x="37" y="150"/>
                </a:lnTo>
                <a:lnTo>
                  <a:pt x="29" y="166"/>
                </a:lnTo>
                <a:lnTo>
                  <a:pt x="19" y="150"/>
                </a:lnTo>
                <a:lnTo>
                  <a:pt x="13" y="152"/>
                </a:lnTo>
                <a:lnTo>
                  <a:pt x="24" y="168"/>
                </a:lnTo>
                <a:lnTo>
                  <a:pt x="5" y="171"/>
                </a:lnTo>
                <a:lnTo>
                  <a:pt x="8" y="176"/>
                </a:lnTo>
                <a:lnTo>
                  <a:pt x="24" y="174"/>
                </a:lnTo>
                <a:lnTo>
                  <a:pt x="19" y="190"/>
                </a:lnTo>
                <a:lnTo>
                  <a:pt x="21" y="192"/>
                </a:lnTo>
                <a:lnTo>
                  <a:pt x="29" y="176"/>
                </a:lnTo>
                <a:lnTo>
                  <a:pt x="40" y="190"/>
                </a:lnTo>
                <a:lnTo>
                  <a:pt x="45" y="187"/>
                </a:lnTo>
                <a:lnTo>
                  <a:pt x="35" y="174"/>
                </a:lnTo>
                <a:lnTo>
                  <a:pt x="53" y="171"/>
                </a:lnTo>
                <a:lnTo>
                  <a:pt x="51" y="166"/>
                </a:lnTo>
                <a:close/>
                <a:moveTo>
                  <a:pt x="77" y="85"/>
                </a:moveTo>
                <a:lnTo>
                  <a:pt x="80" y="88"/>
                </a:lnTo>
                <a:lnTo>
                  <a:pt x="88" y="72"/>
                </a:lnTo>
                <a:lnTo>
                  <a:pt x="99" y="85"/>
                </a:lnTo>
                <a:lnTo>
                  <a:pt x="104" y="83"/>
                </a:lnTo>
                <a:lnTo>
                  <a:pt x="93" y="67"/>
                </a:lnTo>
                <a:lnTo>
                  <a:pt x="112" y="67"/>
                </a:lnTo>
                <a:lnTo>
                  <a:pt x="110" y="61"/>
                </a:lnTo>
                <a:lnTo>
                  <a:pt x="93" y="64"/>
                </a:lnTo>
                <a:lnTo>
                  <a:pt x="99" y="45"/>
                </a:lnTo>
                <a:lnTo>
                  <a:pt x="96" y="45"/>
                </a:lnTo>
                <a:lnTo>
                  <a:pt x="88" y="61"/>
                </a:lnTo>
                <a:lnTo>
                  <a:pt x="77" y="45"/>
                </a:lnTo>
                <a:lnTo>
                  <a:pt x="72" y="48"/>
                </a:lnTo>
                <a:lnTo>
                  <a:pt x="83" y="64"/>
                </a:lnTo>
                <a:lnTo>
                  <a:pt x="64" y="67"/>
                </a:lnTo>
                <a:lnTo>
                  <a:pt x="67" y="69"/>
                </a:lnTo>
                <a:lnTo>
                  <a:pt x="83" y="69"/>
                </a:lnTo>
                <a:lnTo>
                  <a:pt x="77" y="85"/>
                </a:lnTo>
                <a:close/>
                <a:moveTo>
                  <a:pt x="80" y="155"/>
                </a:moveTo>
                <a:lnTo>
                  <a:pt x="85" y="158"/>
                </a:lnTo>
                <a:lnTo>
                  <a:pt x="93" y="139"/>
                </a:lnTo>
                <a:lnTo>
                  <a:pt x="104" y="155"/>
                </a:lnTo>
                <a:lnTo>
                  <a:pt x="107" y="152"/>
                </a:lnTo>
                <a:lnTo>
                  <a:pt x="96" y="136"/>
                </a:lnTo>
                <a:lnTo>
                  <a:pt x="115" y="136"/>
                </a:lnTo>
                <a:lnTo>
                  <a:pt x="115" y="131"/>
                </a:lnTo>
                <a:lnTo>
                  <a:pt x="96" y="131"/>
                </a:lnTo>
                <a:lnTo>
                  <a:pt x="104" y="115"/>
                </a:lnTo>
                <a:lnTo>
                  <a:pt x="99" y="112"/>
                </a:lnTo>
                <a:lnTo>
                  <a:pt x="91" y="131"/>
                </a:lnTo>
                <a:lnTo>
                  <a:pt x="80" y="115"/>
                </a:lnTo>
                <a:lnTo>
                  <a:pt x="77" y="117"/>
                </a:lnTo>
                <a:lnTo>
                  <a:pt x="88" y="134"/>
                </a:lnTo>
                <a:lnTo>
                  <a:pt x="69" y="134"/>
                </a:lnTo>
                <a:lnTo>
                  <a:pt x="69" y="139"/>
                </a:lnTo>
                <a:lnTo>
                  <a:pt x="88" y="139"/>
                </a:lnTo>
                <a:lnTo>
                  <a:pt x="80" y="155"/>
                </a:lnTo>
                <a:close/>
                <a:moveTo>
                  <a:pt x="118" y="200"/>
                </a:moveTo>
                <a:lnTo>
                  <a:pt x="99" y="200"/>
                </a:lnTo>
                <a:lnTo>
                  <a:pt x="107" y="184"/>
                </a:lnTo>
                <a:lnTo>
                  <a:pt x="102" y="182"/>
                </a:lnTo>
                <a:lnTo>
                  <a:pt x="96" y="198"/>
                </a:lnTo>
                <a:lnTo>
                  <a:pt x="85" y="184"/>
                </a:lnTo>
                <a:lnTo>
                  <a:pt x="80" y="187"/>
                </a:lnTo>
                <a:lnTo>
                  <a:pt x="91" y="200"/>
                </a:lnTo>
                <a:lnTo>
                  <a:pt x="72" y="203"/>
                </a:lnTo>
                <a:lnTo>
                  <a:pt x="72" y="208"/>
                </a:lnTo>
                <a:lnTo>
                  <a:pt x="91" y="206"/>
                </a:lnTo>
                <a:lnTo>
                  <a:pt x="83" y="225"/>
                </a:lnTo>
                <a:lnTo>
                  <a:pt x="88" y="225"/>
                </a:lnTo>
                <a:lnTo>
                  <a:pt x="96" y="208"/>
                </a:lnTo>
                <a:lnTo>
                  <a:pt x="107" y="225"/>
                </a:lnTo>
                <a:lnTo>
                  <a:pt x="110" y="222"/>
                </a:lnTo>
                <a:lnTo>
                  <a:pt x="99" y="206"/>
                </a:lnTo>
                <a:lnTo>
                  <a:pt x="118" y="203"/>
                </a:lnTo>
                <a:lnTo>
                  <a:pt x="118" y="200"/>
                </a:lnTo>
                <a:close/>
                <a:moveTo>
                  <a:pt x="139" y="42"/>
                </a:moveTo>
                <a:lnTo>
                  <a:pt x="142" y="45"/>
                </a:lnTo>
                <a:lnTo>
                  <a:pt x="150" y="26"/>
                </a:lnTo>
                <a:lnTo>
                  <a:pt x="160" y="42"/>
                </a:lnTo>
                <a:lnTo>
                  <a:pt x="166" y="40"/>
                </a:lnTo>
                <a:lnTo>
                  <a:pt x="155" y="24"/>
                </a:lnTo>
                <a:lnTo>
                  <a:pt x="174" y="21"/>
                </a:lnTo>
                <a:lnTo>
                  <a:pt x="174" y="18"/>
                </a:lnTo>
                <a:lnTo>
                  <a:pt x="155" y="18"/>
                </a:lnTo>
                <a:lnTo>
                  <a:pt x="163" y="2"/>
                </a:lnTo>
                <a:lnTo>
                  <a:pt x="158" y="0"/>
                </a:lnTo>
                <a:lnTo>
                  <a:pt x="150" y="16"/>
                </a:lnTo>
                <a:lnTo>
                  <a:pt x="139" y="2"/>
                </a:lnTo>
                <a:lnTo>
                  <a:pt x="134" y="5"/>
                </a:lnTo>
                <a:lnTo>
                  <a:pt x="144" y="21"/>
                </a:lnTo>
                <a:lnTo>
                  <a:pt x="128" y="21"/>
                </a:lnTo>
                <a:lnTo>
                  <a:pt x="128" y="26"/>
                </a:lnTo>
                <a:lnTo>
                  <a:pt x="147" y="24"/>
                </a:lnTo>
                <a:lnTo>
                  <a:pt x="139" y="42"/>
                </a:lnTo>
                <a:close/>
                <a:moveTo>
                  <a:pt x="142" y="112"/>
                </a:moveTo>
                <a:lnTo>
                  <a:pt x="147" y="112"/>
                </a:lnTo>
                <a:lnTo>
                  <a:pt x="155" y="96"/>
                </a:lnTo>
                <a:lnTo>
                  <a:pt x="166" y="112"/>
                </a:lnTo>
                <a:lnTo>
                  <a:pt x="168" y="109"/>
                </a:lnTo>
                <a:lnTo>
                  <a:pt x="158" y="93"/>
                </a:lnTo>
                <a:lnTo>
                  <a:pt x="176" y="91"/>
                </a:lnTo>
                <a:lnTo>
                  <a:pt x="176" y="85"/>
                </a:lnTo>
                <a:lnTo>
                  <a:pt x="158" y="88"/>
                </a:lnTo>
                <a:lnTo>
                  <a:pt x="166" y="72"/>
                </a:lnTo>
                <a:lnTo>
                  <a:pt x="160" y="69"/>
                </a:lnTo>
                <a:lnTo>
                  <a:pt x="152" y="85"/>
                </a:lnTo>
                <a:lnTo>
                  <a:pt x="142" y="72"/>
                </a:lnTo>
                <a:lnTo>
                  <a:pt x="139" y="75"/>
                </a:lnTo>
                <a:lnTo>
                  <a:pt x="150" y="88"/>
                </a:lnTo>
                <a:lnTo>
                  <a:pt x="131" y="91"/>
                </a:lnTo>
                <a:lnTo>
                  <a:pt x="131" y="96"/>
                </a:lnTo>
                <a:lnTo>
                  <a:pt x="150" y="93"/>
                </a:lnTo>
                <a:lnTo>
                  <a:pt x="142" y="112"/>
                </a:lnTo>
                <a:close/>
                <a:moveTo>
                  <a:pt x="179" y="155"/>
                </a:moveTo>
                <a:lnTo>
                  <a:pt x="160" y="158"/>
                </a:lnTo>
                <a:lnTo>
                  <a:pt x="168" y="142"/>
                </a:lnTo>
                <a:lnTo>
                  <a:pt x="166" y="139"/>
                </a:lnTo>
                <a:lnTo>
                  <a:pt x="158" y="155"/>
                </a:lnTo>
                <a:lnTo>
                  <a:pt x="147" y="139"/>
                </a:lnTo>
                <a:lnTo>
                  <a:pt x="142" y="142"/>
                </a:lnTo>
                <a:lnTo>
                  <a:pt x="152" y="158"/>
                </a:lnTo>
                <a:lnTo>
                  <a:pt x="134" y="160"/>
                </a:lnTo>
                <a:lnTo>
                  <a:pt x="134" y="166"/>
                </a:lnTo>
                <a:lnTo>
                  <a:pt x="152" y="163"/>
                </a:lnTo>
                <a:lnTo>
                  <a:pt x="144" y="179"/>
                </a:lnTo>
                <a:lnTo>
                  <a:pt x="150" y="182"/>
                </a:lnTo>
                <a:lnTo>
                  <a:pt x="158" y="166"/>
                </a:lnTo>
                <a:lnTo>
                  <a:pt x="168" y="179"/>
                </a:lnTo>
                <a:lnTo>
                  <a:pt x="174" y="176"/>
                </a:lnTo>
                <a:lnTo>
                  <a:pt x="163" y="163"/>
                </a:lnTo>
                <a:lnTo>
                  <a:pt x="179" y="160"/>
                </a:lnTo>
                <a:lnTo>
                  <a:pt x="179" y="155"/>
                </a:lnTo>
                <a:close/>
                <a:moveTo>
                  <a:pt x="203" y="80"/>
                </a:moveTo>
                <a:lnTo>
                  <a:pt x="209" y="80"/>
                </a:lnTo>
                <a:lnTo>
                  <a:pt x="217" y="64"/>
                </a:lnTo>
                <a:lnTo>
                  <a:pt x="227" y="80"/>
                </a:lnTo>
                <a:lnTo>
                  <a:pt x="233" y="77"/>
                </a:lnTo>
                <a:lnTo>
                  <a:pt x="222" y="61"/>
                </a:lnTo>
                <a:lnTo>
                  <a:pt x="238" y="59"/>
                </a:lnTo>
                <a:lnTo>
                  <a:pt x="238" y="53"/>
                </a:lnTo>
                <a:lnTo>
                  <a:pt x="219" y="56"/>
                </a:lnTo>
                <a:lnTo>
                  <a:pt x="227" y="40"/>
                </a:lnTo>
                <a:lnTo>
                  <a:pt x="225" y="37"/>
                </a:lnTo>
                <a:lnTo>
                  <a:pt x="217" y="53"/>
                </a:lnTo>
                <a:lnTo>
                  <a:pt x="206" y="40"/>
                </a:lnTo>
                <a:lnTo>
                  <a:pt x="201" y="42"/>
                </a:lnTo>
                <a:lnTo>
                  <a:pt x="211" y="56"/>
                </a:lnTo>
                <a:lnTo>
                  <a:pt x="193" y="59"/>
                </a:lnTo>
                <a:lnTo>
                  <a:pt x="193" y="64"/>
                </a:lnTo>
                <a:lnTo>
                  <a:pt x="211" y="61"/>
                </a:lnTo>
                <a:lnTo>
                  <a:pt x="203" y="80"/>
                </a:lnTo>
                <a:close/>
                <a:moveTo>
                  <a:pt x="209" y="147"/>
                </a:moveTo>
                <a:lnTo>
                  <a:pt x="214" y="150"/>
                </a:lnTo>
                <a:lnTo>
                  <a:pt x="219" y="134"/>
                </a:lnTo>
                <a:lnTo>
                  <a:pt x="230" y="147"/>
                </a:lnTo>
                <a:lnTo>
                  <a:pt x="235" y="144"/>
                </a:lnTo>
                <a:lnTo>
                  <a:pt x="225" y="131"/>
                </a:lnTo>
                <a:lnTo>
                  <a:pt x="243" y="128"/>
                </a:lnTo>
                <a:lnTo>
                  <a:pt x="243" y="123"/>
                </a:lnTo>
                <a:lnTo>
                  <a:pt x="225" y="125"/>
                </a:lnTo>
                <a:lnTo>
                  <a:pt x="233" y="109"/>
                </a:lnTo>
                <a:lnTo>
                  <a:pt x="227" y="107"/>
                </a:lnTo>
                <a:lnTo>
                  <a:pt x="219" y="123"/>
                </a:lnTo>
                <a:lnTo>
                  <a:pt x="209" y="107"/>
                </a:lnTo>
                <a:lnTo>
                  <a:pt x="206" y="109"/>
                </a:lnTo>
                <a:lnTo>
                  <a:pt x="217" y="125"/>
                </a:lnTo>
                <a:lnTo>
                  <a:pt x="198" y="128"/>
                </a:lnTo>
                <a:lnTo>
                  <a:pt x="198" y="134"/>
                </a:lnTo>
                <a:lnTo>
                  <a:pt x="217" y="131"/>
                </a:lnTo>
                <a:lnTo>
                  <a:pt x="209" y="147"/>
                </a:lnTo>
                <a:close/>
                <a:moveTo>
                  <a:pt x="246" y="198"/>
                </a:moveTo>
                <a:lnTo>
                  <a:pt x="246" y="192"/>
                </a:lnTo>
                <a:lnTo>
                  <a:pt x="227" y="195"/>
                </a:lnTo>
                <a:lnTo>
                  <a:pt x="235" y="176"/>
                </a:lnTo>
                <a:lnTo>
                  <a:pt x="230" y="176"/>
                </a:lnTo>
                <a:lnTo>
                  <a:pt x="222" y="192"/>
                </a:lnTo>
                <a:lnTo>
                  <a:pt x="211" y="176"/>
                </a:lnTo>
                <a:lnTo>
                  <a:pt x="209" y="179"/>
                </a:lnTo>
                <a:lnTo>
                  <a:pt x="219" y="195"/>
                </a:lnTo>
                <a:lnTo>
                  <a:pt x="201" y="198"/>
                </a:lnTo>
                <a:lnTo>
                  <a:pt x="201" y="200"/>
                </a:lnTo>
                <a:lnTo>
                  <a:pt x="219" y="200"/>
                </a:lnTo>
                <a:lnTo>
                  <a:pt x="211" y="217"/>
                </a:lnTo>
                <a:lnTo>
                  <a:pt x="217" y="219"/>
                </a:lnTo>
                <a:lnTo>
                  <a:pt x="225" y="203"/>
                </a:lnTo>
                <a:lnTo>
                  <a:pt x="235" y="217"/>
                </a:lnTo>
                <a:lnTo>
                  <a:pt x="238" y="214"/>
                </a:lnTo>
                <a:lnTo>
                  <a:pt x="227" y="200"/>
                </a:lnTo>
                <a:lnTo>
                  <a:pt x="246" y="19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99761" y="5488706"/>
            <a:ext cx="613646" cy="615792"/>
          </a:xfrm>
          <a:custGeom>
            <a:avLst/>
            <a:gdLst>
              <a:gd name="T0" fmla="*/ 54 w 107"/>
              <a:gd name="T1" fmla="*/ 41 h 107"/>
              <a:gd name="T2" fmla="*/ 54 w 107"/>
              <a:gd name="T3" fmla="*/ 0 h 107"/>
              <a:gd name="T4" fmla="*/ 54 w 107"/>
              <a:gd name="T5" fmla="*/ 41 h 107"/>
              <a:gd name="T6" fmla="*/ 47 w 107"/>
              <a:gd name="T7" fmla="*/ 42 h 107"/>
              <a:gd name="T8" fmla="*/ 27 w 107"/>
              <a:gd name="T9" fmla="*/ 7 h 107"/>
              <a:gd name="T10" fmla="*/ 47 w 107"/>
              <a:gd name="T11" fmla="*/ 42 h 107"/>
              <a:gd name="T12" fmla="*/ 42 w 107"/>
              <a:gd name="T13" fmla="*/ 47 h 107"/>
              <a:gd name="T14" fmla="*/ 7 w 107"/>
              <a:gd name="T15" fmla="*/ 27 h 107"/>
              <a:gd name="T16" fmla="*/ 42 w 107"/>
              <a:gd name="T17" fmla="*/ 47 h 107"/>
              <a:gd name="T18" fmla="*/ 40 w 107"/>
              <a:gd name="T19" fmla="*/ 54 h 107"/>
              <a:gd name="T20" fmla="*/ 0 w 107"/>
              <a:gd name="T21" fmla="*/ 54 h 107"/>
              <a:gd name="T22" fmla="*/ 40 w 107"/>
              <a:gd name="T23" fmla="*/ 54 h 107"/>
              <a:gd name="T24" fmla="*/ 42 w 107"/>
              <a:gd name="T25" fmla="*/ 60 h 107"/>
              <a:gd name="T26" fmla="*/ 7 w 107"/>
              <a:gd name="T27" fmla="*/ 80 h 107"/>
              <a:gd name="T28" fmla="*/ 42 w 107"/>
              <a:gd name="T29" fmla="*/ 60 h 107"/>
              <a:gd name="T30" fmla="*/ 47 w 107"/>
              <a:gd name="T31" fmla="*/ 65 h 107"/>
              <a:gd name="T32" fmla="*/ 27 w 107"/>
              <a:gd name="T33" fmla="*/ 100 h 107"/>
              <a:gd name="T34" fmla="*/ 47 w 107"/>
              <a:gd name="T35" fmla="*/ 65 h 107"/>
              <a:gd name="T36" fmla="*/ 54 w 107"/>
              <a:gd name="T37" fmla="*/ 67 h 107"/>
              <a:gd name="T38" fmla="*/ 54 w 107"/>
              <a:gd name="T39" fmla="*/ 107 h 107"/>
              <a:gd name="T40" fmla="*/ 54 w 107"/>
              <a:gd name="T41" fmla="*/ 67 h 107"/>
              <a:gd name="T42" fmla="*/ 60 w 107"/>
              <a:gd name="T43" fmla="*/ 65 h 107"/>
              <a:gd name="T44" fmla="*/ 80 w 107"/>
              <a:gd name="T45" fmla="*/ 100 h 107"/>
              <a:gd name="T46" fmla="*/ 60 w 107"/>
              <a:gd name="T47" fmla="*/ 65 h 107"/>
              <a:gd name="T48" fmla="*/ 65 w 107"/>
              <a:gd name="T49" fmla="*/ 60 h 107"/>
              <a:gd name="T50" fmla="*/ 100 w 107"/>
              <a:gd name="T51" fmla="*/ 80 h 107"/>
              <a:gd name="T52" fmla="*/ 65 w 107"/>
              <a:gd name="T53" fmla="*/ 60 h 107"/>
              <a:gd name="T54" fmla="*/ 107 w 107"/>
              <a:gd name="T55" fmla="*/ 54 h 107"/>
              <a:gd name="T56" fmla="*/ 67 w 107"/>
              <a:gd name="T57" fmla="*/ 54 h 107"/>
              <a:gd name="T58" fmla="*/ 107 w 107"/>
              <a:gd name="T59" fmla="*/ 54 h 107"/>
              <a:gd name="T60" fmla="*/ 65 w 107"/>
              <a:gd name="T61" fmla="*/ 47 h 107"/>
              <a:gd name="T62" fmla="*/ 100 w 107"/>
              <a:gd name="T63" fmla="*/ 27 h 107"/>
              <a:gd name="T64" fmla="*/ 65 w 107"/>
              <a:gd name="T65" fmla="*/ 47 h 107"/>
              <a:gd name="T66" fmla="*/ 60 w 107"/>
              <a:gd name="T67" fmla="*/ 42 h 107"/>
              <a:gd name="T68" fmla="*/ 80 w 107"/>
              <a:gd name="T69" fmla="*/ 7 h 107"/>
              <a:gd name="T70" fmla="*/ 60 w 107"/>
              <a:gd name="T71" fmla="*/ 42 h 107"/>
              <a:gd name="T72" fmla="*/ 54 w 107"/>
              <a:gd name="T73" fmla="*/ 43 h 107"/>
              <a:gd name="T74" fmla="*/ 43 w 107"/>
              <a:gd name="T75" fmla="*/ 54 h 107"/>
              <a:gd name="T76" fmla="*/ 54 w 107"/>
              <a:gd name="T77" fmla="*/ 65 h 107"/>
              <a:gd name="T78" fmla="*/ 64 w 107"/>
              <a:gd name="T79" fmla="*/ 54 h 107"/>
              <a:gd name="T80" fmla="*/ 54 w 107"/>
              <a:gd name="T81" fmla="*/ 4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7" h="107">
                <a:moveTo>
                  <a:pt x="54" y="41"/>
                </a:moveTo>
                <a:cubicBezTo>
                  <a:pt x="54" y="41"/>
                  <a:pt x="61" y="46"/>
                  <a:pt x="54" y="0"/>
                </a:cubicBezTo>
                <a:cubicBezTo>
                  <a:pt x="46" y="46"/>
                  <a:pt x="54" y="41"/>
                  <a:pt x="54" y="41"/>
                </a:cubicBezTo>
                <a:close/>
                <a:moveTo>
                  <a:pt x="47" y="42"/>
                </a:moveTo>
                <a:cubicBezTo>
                  <a:pt x="47" y="42"/>
                  <a:pt x="56" y="43"/>
                  <a:pt x="27" y="7"/>
                </a:cubicBezTo>
                <a:cubicBezTo>
                  <a:pt x="43" y="50"/>
                  <a:pt x="47" y="42"/>
                  <a:pt x="47" y="42"/>
                </a:cubicBezTo>
                <a:close/>
                <a:moveTo>
                  <a:pt x="42" y="47"/>
                </a:moveTo>
                <a:cubicBezTo>
                  <a:pt x="42" y="47"/>
                  <a:pt x="50" y="43"/>
                  <a:pt x="7" y="27"/>
                </a:cubicBezTo>
                <a:cubicBezTo>
                  <a:pt x="43" y="56"/>
                  <a:pt x="42" y="47"/>
                  <a:pt x="42" y="47"/>
                </a:cubicBezTo>
                <a:close/>
                <a:moveTo>
                  <a:pt x="40" y="54"/>
                </a:moveTo>
                <a:cubicBezTo>
                  <a:pt x="40" y="54"/>
                  <a:pt x="46" y="46"/>
                  <a:pt x="0" y="54"/>
                </a:cubicBezTo>
                <a:cubicBezTo>
                  <a:pt x="46" y="61"/>
                  <a:pt x="40" y="54"/>
                  <a:pt x="40" y="54"/>
                </a:cubicBezTo>
                <a:close/>
                <a:moveTo>
                  <a:pt x="42" y="60"/>
                </a:moveTo>
                <a:cubicBezTo>
                  <a:pt x="42" y="60"/>
                  <a:pt x="43" y="51"/>
                  <a:pt x="7" y="80"/>
                </a:cubicBezTo>
                <a:cubicBezTo>
                  <a:pt x="50" y="64"/>
                  <a:pt x="42" y="60"/>
                  <a:pt x="42" y="60"/>
                </a:cubicBezTo>
                <a:close/>
                <a:moveTo>
                  <a:pt x="47" y="65"/>
                </a:moveTo>
                <a:cubicBezTo>
                  <a:pt x="47" y="65"/>
                  <a:pt x="43" y="57"/>
                  <a:pt x="27" y="100"/>
                </a:cubicBezTo>
                <a:cubicBezTo>
                  <a:pt x="56" y="64"/>
                  <a:pt x="47" y="65"/>
                  <a:pt x="47" y="65"/>
                </a:cubicBezTo>
                <a:close/>
                <a:moveTo>
                  <a:pt x="54" y="67"/>
                </a:moveTo>
                <a:cubicBezTo>
                  <a:pt x="54" y="67"/>
                  <a:pt x="46" y="61"/>
                  <a:pt x="54" y="107"/>
                </a:cubicBezTo>
                <a:cubicBezTo>
                  <a:pt x="61" y="61"/>
                  <a:pt x="54" y="67"/>
                  <a:pt x="54" y="67"/>
                </a:cubicBezTo>
                <a:close/>
                <a:moveTo>
                  <a:pt x="60" y="65"/>
                </a:moveTo>
                <a:cubicBezTo>
                  <a:pt x="60" y="65"/>
                  <a:pt x="51" y="64"/>
                  <a:pt x="80" y="100"/>
                </a:cubicBezTo>
                <a:cubicBezTo>
                  <a:pt x="64" y="57"/>
                  <a:pt x="60" y="65"/>
                  <a:pt x="60" y="65"/>
                </a:cubicBezTo>
                <a:close/>
                <a:moveTo>
                  <a:pt x="65" y="60"/>
                </a:moveTo>
                <a:cubicBezTo>
                  <a:pt x="65" y="60"/>
                  <a:pt x="57" y="64"/>
                  <a:pt x="100" y="80"/>
                </a:cubicBezTo>
                <a:cubicBezTo>
                  <a:pt x="64" y="51"/>
                  <a:pt x="65" y="60"/>
                  <a:pt x="65" y="60"/>
                </a:cubicBezTo>
                <a:close/>
                <a:moveTo>
                  <a:pt x="107" y="54"/>
                </a:moveTo>
                <a:cubicBezTo>
                  <a:pt x="61" y="46"/>
                  <a:pt x="67" y="54"/>
                  <a:pt x="67" y="54"/>
                </a:cubicBezTo>
                <a:cubicBezTo>
                  <a:pt x="67" y="54"/>
                  <a:pt x="61" y="61"/>
                  <a:pt x="107" y="54"/>
                </a:cubicBezTo>
                <a:close/>
                <a:moveTo>
                  <a:pt x="65" y="47"/>
                </a:moveTo>
                <a:cubicBezTo>
                  <a:pt x="65" y="47"/>
                  <a:pt x="64" y="56"/>
                  <a:pt x="100" y="27"/>
                </a:cubicBezTo>
                <a:cubicBezTo>
                  <a:pt x="57" y="43"/>
                  <a:pt x="65" y="47"/>
                  <a:pt x="65" y="47"/>
                </a:cubicBezTo>
                <a:close/>
                <a:moveTo>
                  <a:pt x="60" y="42"/>
                </a:moveTo>
                <a:cubicBezTo>
                  <a:pt x="60" y="42"/>
                  <a:pt x="64" y="50"/>
                  <a:pt x="80" y="7"/>
                </a:cubicBezTo>
                <a:cubicBezTo>
                  <a:pt x="51" y="43"/>
                  <a:pt x="60" y="42"/>
                  <a:pt x="60" y="42"/>
                </a:cubicBezTo>
                <a:close/>
                <a:moveTo>
                  <a:pt x="54" y="43"/>
                </a:moveTo>
                <a:cubicBezTo>
                  <a:pt x="47" y="43"/>
                  <a:pt x="43" y="47"/>
                  <a:pt x="43" y="54"/>
                </a:cubicBezTo>
                <a:cubicBezTo>
                  <a:pt x="43" y="60"/>
                  <a:pt x="47" y="65"/>
                  <a:pt x="54" y="65"/>
                </a:cubicBezTo>
                <a:cubicBezTo>
                  <a:pt x="60" y="65"/>
                  <a:pt x="64" y="60"/>
                  <a:pt x="64" y="54"/>
                </a:cubicBezTo>
                <a:cubicBezTo>
                  <a:pt x="64" y="47"/>
                  <a:pt x="60" y="43"/>
                  <a:pt x="54" y="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5469" y="5567022"/>
            <a:ext cx="678014" cy="459161"/>
          </a:xfrm>
          <a:custGeom>
            <a:avLst/>
            <a:gdLst>
              <a:gd name="T0" fmla="*/ 14 w 118"/>
              <a:gd name="T1" fmla="*/ 12 h 80"/>
              <a:gd name="T2" fmla="*/ 31 w 118"/>
              <a:gd name="T3" fmla="*/ 4 h 80"/>
              <a:gd name="T4" fmla="*/ 72 w 118"/>
              <a:gd name="T5" fmla="*/ 13 h 80"/>
              <a:gd name="T6" fmla="*/ 71 w 118"/>
              <a:gd name="T7" fmla="*/ 13 h 80"/>
              <a:gd name="T8" fmla="*/ 47 w 118"/>
              <a:gd name="T9" fmla="*/ 72 h 80"/>
              <a:gd name="T10" fmla="*/ 100 w 118"/>
              <a:gd name="T11" fmla="*/ 29 h 80"/>
              <a:gd name="T12" fmla="*/ 91 w 118"/>
              <a:gd name="T13" fmla="*/ 29 h 80"/>
              <a:gd name="T14" fmla="*/ 87 w 118"/>
              <a:gd name="T15" fmla="*/ 26 h 80"/>
              <a:gd name="T16" fmla="*/ 69 w 118"/>
              <a:gd name="T17" fmla="*/ 22 h 80"/>
              <a:gd name="T18" fmla="*/ 66 w 118"/>
              <a:gd name="T19" fmla="*/ 27 h 80"/>
              <a:gd name="T20" fmla="*/ 58 w 118"/>
              <a:gd name="T21" fmla="*/ 26 h 80"/>
              <a:gd name="T22" fmla="*/ 40 w 118"/>
              <a:gd name="T23" fmla="*/ 43 h 80"/>
              <a:gd name="T24" fmla="*/ 45 w 118"/>
              <a:gd name="T25" fmla="*/ 58 h 80"/>
              <a:gd name="T26" fmla="*/ 70 w 118"/>
              <a:gd name="T27" fmla="*/ 46 h 80"/>
              <a:gd name="T28" fmla="*/ 116 w 118"/>
              <a:gd name="T29" fmla="*/ 39 h 80"/>
              <a:gd name="T30" fmla="*/ 48 w 118"/>
              <a:gd name="T31" fmla="*/ 38 h 80"/>
              <a:gd name="T32" fmla="*/ 60 w 118"/>
              <a:gd name="T33" fmla="*/ 38 h 80"/>
              <a:gd name="T34" fmla="*/ 62 w 118"/>
              <a:gd name="T35" fmla="*/ 37 h 80"/>
              <a:gd name="T36" fmla="*/ 77 w 118"/>
              <a:gd name="T37" fmla="*/ 35 h 80"/>
              <a:gd name="T38" fmla="*/ 76 w 118"/>
              <a:gd name="T39" fmla="*/ 33 h 80"/>
              <a:gd name="T40" fmla="*/ 85 w 118"/>
              <a:gd name="T41" fmla="*/ 29 h 80"/>
              <a:gd name="T42" fmla="*/ 92 w 118"/>
              <a:gd name="T43" fmla="*/ 35 h 80"/>
              <a:gd name="T44" fmla="*/ 104 w 118"/>
              <a:gd name="T45" fmla="*/ 40 h 80"/>
              <a:gd name="T46" fmla="*/ 39 w 118"/>
              <a:gd name="T47" fmla="*/ 33 h 80"/>
              <a:gd name="T48" fmla="*/ 42 w 118"/>
              <a:gd name="T49" fmla="*/ 27 h 80"/>
              <a:gd name="T50" fmla="*/ 57 w 118"/>
              <a:gd name="T51" fmla="*/ 25 h 80"/>
              <a:gd name="T52" fmla="*/ 73 w 118"/>
              <a:gd name="T53" fmla="*/ 22 h 80"/>
              <a:gd name="T54" fmla="*/ 72 w 118"/>
              <a:gd name="T55" fmla="*/ 13 h 80"/>
              <a:gd name="T56" fmla="*/ 72 w 118"/>
              <a:gd name="T57" fmla="*/ 13 h 80"/>
              <a:gd name="T58" fmla="*/ 70 w 118"/>
              <a:gd name="T59" fmla="*/ 12 h 80"/>
              <a:gd name="T60" fmla="*/ 67 w 118"/>
              <a:gd name="T61" fmla="*/ 8 h 80"/>
              <a:gd name="T62" fmla="*/ 34 w 118"/>
              <a:gd name="T63" fmla="*/ 4 h 80"/>
              <a:gd name="T64" fmla="*/ 32 w 118"/>
              <a:gd name="T65" fmla="*/ 4 h 80"/>
              <a:gd name="T66" fmla="*/ 27 w 118"/>
              <a:gd name="T67" fmla="*/ 9 h 80"/>
              <a:gd name="T68" fmla="*/ 15 w 118"/>
              <a:gd name="T69" fmla="*/ 12 h 80"/>
              <a:gd name="T70" fmla="*/ 14 w 118"/>
              <a:gd name="T71" fmla="*/ 13 h 80"/>
              <a:gd name="T72" fmla="*/ 13 w 118"/>
              <a:gd name="T73" fmla="*/ 13 h 80"/>
              <a:gd name="T74" fmla="*/ 61 w 118"/>
              <a:gd name="T75" fmla="*/ 8 h 80"/>
              <a:gd name="T76" fmla="*/ 67 w 118"/>
              <a:gd name="T77" fmla="*/ 12 h 80"/>
              <a:gd name="T78" fmla="*/ 59 w 118"/>
              <a:gd name="T79" fmla="*/ 10 h 80"/>
              <a:gd name="T80" fmla="*/ 52 w 118"/>
              <a:gd name="T81" fmla="*/ 6 h 80"/>
              <a:gd name="T82" fmla="*/ 43 w 118"/>
              <a:gd name="T83" fmla="*/ 5 h 80"/>
              <a:gd name="T84" fmla="*/ 33 w 118"/>
              <a:gd name="T85" fmla="*/ 10 h 80"/>
              <a:gd name="T86" fmla="*/ 51 w 118"/>
              <a:gd name="T87" fmla="*/ 13 h 80"/>
              <a:gd name="T88" fmla="*/ 64 w 118"/>
              <a:gd name="T89" fmla="*/ 17 h 80"/>
              <a:gd name="T90" fmla="*/ 56 w 118"/>
              <a:gd name="T91" fmla="*/ 14 h 80"/>
              <a:gd name="T92" fmla="*/ 53 w 118"/>
              <a:gd name="T93" fmla="*/ 14 h 80"/>
              <a:gd name="T94" fmla="*/ 41 w 118"/>
              <a:gd name="T95" fmla="*/ 19 h 80"/>
              <a:gd name="T96" fmla="*/ 33 w 118"/>
              <a:gd name="T97" fmla="*/ 11 h 80"/>
              <a:gd name="T98" fmla="*/ 13 w 118"/>
              <a:gd name="T99" fmla="*/ 20 h 80"/>
              <a:gd name="T100" fmla="*/ 25 w 118"/>
              <a:gd name="T101" fmla="*/ 15 h 80"/>
              <a:gd name="T102" fmla="*/ 13 w 118"/>
              <a:gd name="T103" fmla="*/ 20 h 80"/>
              <a:gd name="T104" fmla="*/ 45 w 118"/>
              <a:gd name="T105" fmla="*/ 38 h 80"/>
              <a:gd name="T106" fmla="*/ 32 w 118"/>
              <a:gd name="T107" fmla="*/ 75 h 80"/>
              <a:gd name="T108" fmla="*/ 64 w 118"/>
              <a:gd name="T109" fmla="*/ 24 h 80"/>
              <a:gd name="T110" fmla="*/ 108 w 118"/>
              <a:gd name="T111" fmla="*/ 43 h 80"/>
              <a:gd name="T112" fmla="*/ 43 w 118"/>
              <a:gd name="T113" fmla="*/ 4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8" h="80">
                <a:moveTo>
                  <a:pt x="15" y="12"/>
                </a:moveTo>
                <a:cubicBezTo>
                  <a:pt x="14" y="12"/>
                  <a:pt x="14" y="12"/>
                  <a:pt x="14" y="12"/>
                </a:cubicBezTo>
                <a:cubicBezTo>
                  <a:pt x="13" y="12"/>
                  <a:pt x="13" y="12"/>
                  <a:pt x="13" y="13"/>
                </a:cubicBezTo>
                <a:cubicBezTo>
                  <a:pt x="14" y="13"/>
                  <a:pt x="14" y="12"/>
                  <a:pt x="14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32" y="4"/>
                </a:moveTo>
                <a:cubicBezTo>
                  <a:pt x="32" y="4"/>
                  <a:pt x="32" y="4"/>
                  <a:pt x="33" y="4"/>
                </a:cubicBezTo>
                <a:cubicBezTo>
                  <a:pt x="32" y="4"/>
                  <a:pt x="31" y="4"/>
                  <a:pt x="31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2" y="4"/>
                  <a:pt x="32" y="4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2"/>
                  <a:pt x="72" y="12"/>
                </a:cubicBezTo>
                <a:cubicBezTo>
                  <a:pt x="72" y="12"/>
                  <a:pt x="72" y="12"/>
                  <a:pt x="71" y="12"/>
                </a:cubicBezTo>
                <a:cubicBezTo>
                  <a:pt x="71" y="12"/>
                  <a:pt x="71" y="12"/>
                  <a:pt x="71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47" y="72"/>
                </a:moveTo>
                <a:cubicBezTo>
                  <a:pt x="53" y="77"/>
                  <a:pt x="57" y="60"/>
                  <a:pt x="57" y="60"/>
                </a:cubicBezTo>
                <a:cubicBezTo>
                  <a:pt x="57" y="60"/>
                  <a:pt x="41" y="67"/>
                  <a:pt x="47" y="72"/>
                </a:cubicBezTo>
                <a:close/>
                <a:moveTo>
                  <a:pt x="109" y="34"/>
                </a:moveTo>
                <a:cubicBezTo>
                  <a:pt x="111" y="33"/>
                  <a:pt x="107" y="29"/>
                  <a:pt x="106" y="28"/>
                </a:cubicBezTo>
                <a:cubicBezTo>
                  <a:pt x="104" y="27"/>
                  <a:pt x="101" y="27"/>
                  <a:pt x="99" y="28"/>
                </a:cubicBezTo>
                <a:cubicBezTo>
                  <a:pt x="99" y="28"/>
                  <a:pt x="100" y="29"/>
                  <a:pt x="100" y="29"/>
                </a:cubicBezTo>
                <a:cubicBezTo>
                  <a:pt x="100" y="30"/>
                  <a:pt x="100" y="31"/>
                  <a:pt x="100" y="32"/>
                </a:cubicBezTo>
                <a:cubicBezTo>
                  <a:pt x="100" y="31"/>
                  <a:pt x="100" y="30"/>
                  <a:pt x="99" y="29"/>
                </a:cubicBezTo>
                <a:cubicBezTo>
                  <a:pt x="99" y="29"/>
                  <a:pt x="98" y="28"/>
                  <a:pt x="97" y="28"/>
                </a:cubicBezTo>
                <a:cubicBezTo>
                  <a:pt x="95" y="28"/>
                  <a:pt x="93" y="28"/>
                  <a:pt x="91" y="29"/>
                </a:cubicBezTo>
                <a:cubicBezTo>
                  <a:pt x="93" y="28"/>
                  <a:pt x="95" y="27"/>
                  <a:pt x="97" y="27"/>
                </a:cubicBezTo>
                <a:cubicBezTo>
                  <a:pt x="98" y="27"/>
                  <a:pt x="98" y="27"/>
                  <a:pt x="99" y="28"/>
                </a:cubicBezTo>
                <a:cubicBezTo>
                  <a:pt x="99" y="25"/>
                  <a:pt x="97" y="24"/>
                  <a:pt x="95" y="23"/>
                </a:cubicBezTo>
                <a:cubicBezTo>
                  <a:pt x="92" y="22"/>
                  <a:pt x="89" y="23"/>
                  <a:pt x="87" y="26"/>
                </a:cubicBezTo>
                <a:cubicBezTo>
                  <a:pt x="87" y="24"/>
                  <a:pt x="85" y="21"/>
                  <a:pt x="83" y="21"/>
                </a:cubicBezTo>
                <a:cubicBezTo>
                  <a:pt x="82" y="20"/>
                  <a:pt x="79" y="20"/>
                  <a:pt x="78" y="21"/>
                </a:cubicBezTo>
                <a:cubicBezTo>
                  <a:pt x="76" y="21"/>
                  <a:pt x="75" y="23"/>
                  <a:pt x="74" y="25"/>
                </a:cubicBezTo>
                <a:cubicBezTo>
                  <a:pt x="73" y="23"/>
                  <a:pt x="71" y="21"/>
                  <a:pt x="69" y="22"/>
                </a:cubicBezTo>
                <a:cubicBezTo>
                  <a:pt x="66" y="22"/>
                  <a:pt x="64" y="24"/>
                  <a:pt x="63" y="27"/>
                </a:cubicBezTo>
                <a:cubicBezTo>
                  <a:pt x="64" y="26"/>
                  <a:pt x="65" y="26"/>
                  <a:pt x="66" y="27"/>
                </a:cubicBezTo>
                <a:cubicBezTo>
                  <a:pt x="67" y="27"/>
                  <a:pt x="68" y="28"/>
                  <a:pt x="69" y="29"/>
                </a:cubicBezTo>
                <a:cubicBezTo>
                  <a:pt x="68" y="28"/>
                  <a:pt x="67" y="27"/>
                  <a:pt x="66" y="27"/>
                </a:cubicBezTo>
                <a:cubicBezTo>
                  <a:pt x="65" y="27"/>
                  <a:pt x="64" y="27"/>
                  <a:pt x="64" y="28"/>
                </a:cubicBezTo>
                <a:cubicBezTo>
                  <a:pt x="62" y="28"/>
                  <a:pt x="60" y="29"/>
                  <a:pt x="59" y="31"/>
                </a:cubicBezTo>
                <a:cubicBezTo>
                  <a:pt x="60" y="29"/>
                  <a:pt x="61" y="28"/>
                  <a:pt x="63" y="27"/>
                </a:cubicBezTo>
                <a:cubicBezTo>
                  <a:pt x="62" y="26"/>
                  <a:pt x="60" y="26"/>
                  <a:pt x="58" y="26"/>
                </a:cubicBezTo>
                <a:cubicBezTo>
                  <a:pt x="56" y="27"/>
                  <a:pt x="53" y="29"/>
                  <a:pt x="53" y="31"/>
                </a:cubicBezTo>
                <a:cubicBezTo>
                  <a:pt x="52" y="30"/>
                  <a:pt x="49" y="30"/>
                  <a:pt x="47" y="31"/>
                </a:cubicBezTo>
                <a:cubicBezTo>
                  <a:pt x="45" y="33"/>
                  <a:pt x="44" y="37"/>
                  <a:pt x="45" y="39"/>
                </a:cubicBezTo>
                <a:cubicBezTo>
                  <a:pt x="45" y="39"/>
                  <a:pt x="35" y="40"/>
                  <a:pt x="40" y="43"/>
                </a:cubicBezTo>
                <a:cubicBezTo>
                  <a:pt x="42" y="45"/>
                  <a:pt x="41" y="44"/>
                  <a:pt x="43" y="45"/>
                </a:cubicBezTo>
                <a:cubicBezTo>
                  <a:pt x="44" y="45"/>
                  <a:pt x="45" y="45"/>
                  <a:pt x="46" y="45"/>
                </a:cubicBezTo>
                <a:cubicBezTo>
                  <a:pt x="49" y="45"/>
                  <a:pt x="52" y="46"/>
                  <a:pt x="55" y="46"/>
                </a:cubicBezTo>
                <a:cubicBezTo>
                  <a:pt x="52" y="47"/>
                  <a:pt x="40" y="53"/>
                  <a:pt x="45" y="58"/>
                </a:cubicBezTo>
                <a:cubicBezTo>
                  <a:pt x="51" y="63"/>
                  <a:pt x="55" y="48"/>
                  <a:pt x="55" y="46"/>
                </a:cubicBezTo>
                <a:cubicBezTo>
                  <a:pt x="58" y="46"/>
                  <a:pt x="62" y="46"/>
                  <a:pt x="65" y="46"/>
                </a:cubicBezTo>
                <a:cubicBezTo>
                  <a:pt x="61" y="48"/>
                  <a:pt x="57" y="52"/>
                  <a:pt x="60" y="55"/>
                </a:cubicBezTo>
                <a:cubicBezTo>
                  <a:pt x="65" y="59"/>
                  <a:pt x="68" y="50"/>
                  <a:pt x="70" y="46"/>
                </a:cubicBezTo>
                <a:cubicBezTo>
                  <a:pt x="71" y="45"/>
                  <a:pt x="73" y="45"/>
                  <a:pt x="74" y="43"/>
                </a:cubicBezTo>
                <a:cubicBezTo>
                  <a:pt x="76" y="44"/>
                  <a:pt x="79" y="44"/>
                  <a:pt x="82" y="44"/>
                </a:cubicBezTo>
                <a:cubicBezTo>
                  <a:pt x="91" y="45"/>
                  <a:pt x="100" y="45"/>
                  <a:pt x="108" y="43"/>
                </a:cubicBezTo>
                <a:cubicBezTo>
                  <a:pt x="111" y="42"/>
                  <a:pt x="114" y="41"/>
                  <a:pt x="116" y="39"/>
                </a:cubicBezTo>
                <a:cubicBezTo>
                  <a:pt x="118" y="36"/>
                  <a:pt x="111" y="33"/>
                  <a:pt x="109" y="34"/>
                </a:cubicBezTo>
                <a:close/>
                <a:moveTo>
                  <a:pt x="54" y="35"/>
                </a:moveTo>
                <a:cubicBezTo>
                  <a:pt x="53" y="35"/>
                  <a:pt x="52" y="35"/>
                  <a:pt x="51" y="36"/>
                </a:cubicBezTo>
                <a:cubicBezTo>
                  <a:pt x="50" y="37"/>
                  <a:pt x="49" y="38"/>
                  <a:pt x="48" y="38"/>
                </a:cubicBezTo>
                <a:cubicBezTo>
                  <a:pt x="49" y="38"/>
                  <a:pt x="50" y="36"/>
                  <a:pt x="50" y="36"/>
                </a:cubicBezTo>
                <a:cubicBezTo>
                  <a:pt x="51" y="35"/>
                  <a:pt x="53" y="34"/>
                  <a:pt x="54" y="34"/>
                </a:cubicBezTo>
                <a:cubicBezTo>
                  <a:pt x="55" y="34"/>
                  <a:pt x="56" y="35"/>
                  <a:pt x="57" y="35"/>
                </a:cubicBezTo>
                <a:cubicBezTo>
                  <a:pt x="59" y="36"/>
                  <a:pt x="59" y="37"/>
                  <a:pt x="60" y="38"/>
                </a:cubicBezTo>
                <a:cubicBezTo>
                  <a:pt x="59" y="36"/>
                  <a:pt x="56" y="35"/>
                  <a:pt x="54" y="35"/>
                </a:cubicBezTo>
                <a:close/>
                <a:moveTo>
                  <a:pt x="69" y="32"/>
                </a:moveTo>
                <a:cubicBezTo>
                  <a:pt x="67" y="32"/>
                  <a:pt x="66" y="32"/>
                  <a:pt x="64" y="33"/>
                </a:cubicBezTo>
                <a:cubicBezTo>
                  <a:pt x="63" y="34"/>
                  <a:pt x="62" y="35"/>
                  <a:pt x="62" y="37"/>
                </a:cubicBezTo>
                <a:cubicBezTo>
                  <a:pt x="62" y="35"/>
                  <a:pt x="63" y="34"/>
                  <a:pt x="64" y="33"/>
                </a:cubicBezTo>
                <a:cubicBezTo>
                  <a:pt x="65" y="32"/>
                  <a:pt x="67" y="31"/>
                  <a:pt x="69" y="31"/>
                </a:cubicBezTo>
                <a:cubicBezTo>
                  <a:pt x="70" y="31"/>
                  <a:pt x="72" y="31"/>
                  <a:pt x="73" y="32"/>
                </a:cubicBezTo>
                <a:cubicBezTo>
                  <a:pt x="75" y="33"/>
                  <a:pt x="76" y="34"/>
                  <a:pt x="77" y="35"/>
                </a:cubicBezTo>
                <a:cubicBezTo>
                  <a:pt x="75" y="32"/>
                  <a:pt x="71" y="32"/>
                  <a:pt x="69" y="32"/>
                </a:cubicBezTo>
                <a:close/>
                <a:moveTo>
                  <a:pt x="85" y="29"/>
                </a:moveTo>
                <a:cubicBezTo>
                  <a:pt x="84" y="28"/>
                  <a:pt x="83" y="29"/>
                  <a:pt x="82" y="29"/>
                </a:cubicBezTo>
                <a:cubicBezTo>
                  <a:pt x="80" y="29"/>
                  <a:pt x="77" y="31"/>
                  <a:pt x="76" y="33"/>
                </a:cubicBezTo>
                <a:cubicBezTo>
                  <a:pt x="77" y="30"/>
                  <a:pt x="79" y="29"/>
                  <a:pt x="82" y="28"/>
                </a:cubicBezTo>
                <a:cubicBezTo>
                  <a:pt x="83" y="28"/>
                  <a:pt x="84" y="28"/>
                  <a:pt x="85" y="28"/>
                </a:cubicBezTo>
                <a:cubicBezTo>
                  <a:pt x="87" y="29"/>
                  <a:pt x="88" y="30"/>
                  <a:pt x="88" y="31"/>
                </a:cubicBezTo>
                <a:cubicBezTo>
                  <a:pt x="87" y="30"/>
                  <a:pt x="86" y="29"/>
                  <a:pt x="85" y="29"/>
                </a:cubicBezTo>
                <a:close/>
                <a:moveTo>
                  <a:pt x="104" y="40"/>
                </a:moveTo>
                <a:cubicBezTo>
                  <a:pt x="105" y="39"/>
                  <a:pt x="104" y="38"/>
                  <a:pt x="103" y="37"/>
                </a:cubicBezTo>
                <a:cubicBezTo>
                  <a:pt x="102" y="36"/>
                  <a:pt x="101" y="36"/>
                  <a:pt x="100" y="35"/>
                </a:cubicBezTo>
                <a:cubicBezTo>
                  <a:pt x="97" y="34"/>
                  <a:pt x="94" y="35"/>
                  <a:pt x="92" y="35"/>
                </a:cubicBezTo>
                <a:cubicBezTo>
                  <a:pt x="93" y="35"/>
                  <a:pt x="94" y="35"/>
                  <a:pt x="96" y="34"/>
                </a:cubicBezTo>
                <a:cubicBezTo>
                  <a:pt x="97" y="34"/>
                  <a:pt x="99" y="34"/>
                  <a:pt x="100" y="34"/>
                </a:cubicBezTo>
                <a:cubicBezTo>
                  <a:pt x="101" y="35"/>
                  <a:pt x="102" y="35"/>
                  <a:pt x="103" y="36"/>
                </a:cubicBezTo>
                <a:cubicBezTo>
                  <a:pt x="104" y="37"/>
                  <a:pt x="105" y="39"/>
                  <a:pt x="104" y="40"/>
                </a:cubicBezTo>
                <a:close/>
                <a:moveTo>
                  <a:pt x="16" y="62"/>
                </a:moveTo>
                <a:cubicBezTo>
                  <a:pt x="22" y="67"/>
                  <a:pt x="26" y="49"/>
                  <a:pt x="26" y="49"/>
                </a:cubicBezTo>
                <a:cubicBezTo>
                  <a:pt x="26" y="49"/>
                  <a:pt x="9" y="57"/>
                  <a:pt x="16" y="62"/>
                </a:cubicBezTo>
                <a:close/>
                <a:moveTo>
                  <a:pt x="39" y="33"/>
                </a:moveTo>
                <a:cubicBezTo>
                  <a:pt x="39" y="33"/>
                  <a:pt x="23" y="40"/>
                  <a:pt x="29" y="45"/>
                </a:cubicBezTo>
                <a:cubicBezTo>
                  <a:pt x="35" y="50"/>
                  <a:pt x="39" y="33"/>
                  <a:pt x="39" y="33"/>
                </a:cubicBezTo>
                <a:close/>
                <a:moveTo>
                  <a:pt x="33" y="24"/>
                </a:moveTo>
                <a:cubicBezTo>
                  <a:pt x="35" y="25"/>
                  <a:pt x="38" y="27"/>
                  <a:pt x="42" y="27"/>
                </a:cubicBezTo>
                <a:cubicBezTo>
                  <a:pt x="42" y="28"/>
                  <a:pt x="42" y="28"/>
                  <a:pt x="43" y="28"/>
                </a:cubicBezTo>
                <a:cubicBezTo>
                  <a:pt x="45" y="30"/>
                  <a:pt x="47" y="29"/>
                  <a:pt x="49" y="26"/>
                </a:cubicBezTo>
                <a:cubicBezTo>
                  <a:pt x="51" y="26"/>
                  <a:pt x="53" y="27"/>
                  <a:pt x="54" y="27"/>
                </a:cubicBezTo>
                <a:cubicBezTo>
                  <a:pt x="55" y="26"/>
                  <a:pt x="56" y="25"/>
                  <a:pt x="57" y="25"/>
                </a:cubicBezTo>
                <a:cubicBezTo>
                  <a:pt x="58" y="25"/>
                  <a:pt x="61" y="25"/>
                  <a:pt x="62" y="26"/>
                </a:cubicBezTo>
                <a:cubicBezTo>
                  <a:pt x="63" y="25"/>
                  <a:pt x="63" y="24"/>
                  <a:pt x="64" y="24"/>
                </a:cubicBezTo>
                <a:cubicBezTo>
                  <a:pt x="65" y="22"/>
                  <a:pt x="66" y="21"/>
                  <a:pt x="68" y="20"/>
                </a:cubicBezTo>
                <a:cubicBezTo>
                  <a:pt x="70" y="20"/>
                  <a:pt x="72" y="21"/>
                  <a:pt x="73" y="22"/>
                </a:cubicBezTo>
                <a:cubicBezTo>
                  <a:pt x="73" y="22"/>
                  <a:pt x="72" y="22"/>
                  <a:pt x="72" y="22"/>
                </a:cubicBezTo>
                <a:cubicBezTo>
                  <a:pt x="72" y="22"/>
                  <a:pt x="73" y="21"/>
                  <a:pt x="73" y="21"/>
                </a:cubicBezTo>
                <a:cubicBezTo>
                  <a:pt x="73" y="21"/>
                  <a:pt x="80" y="20"/>
                  <a:pt x="75" y="17"/>
                </a:cubicBezTo>
                <a:cubicBezTo>
                  <a:pt x="76" y="15"/>
                  <a:pt x="75" y="13"/>
                  <a:pt x="72" y="13"/>
                </a:cubicBezTo>
                <a:cubicBezTo>
                  <a:pt x="72" y="13"/>
                  <a:pt x="73" y="14"/>
                  <a:pt x="72" y="14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15"/>
                  <a:pt x="72" y="15"/>
                  <a:pt x="72" y="14"/>
                </a:cubicBezTo>
                <a:cubicBezTo>
                  <a:pt x="72" y="14"/>
                  <a:pt x="72" y="13"/>
                  <a:pt x="72" y="13"/>
                </a:cubicBezTo>
                <a:cubicBezTo>
                  <a:pt x="72" y="13"/>
                  <a:pt x="72" y="13"/>
                  <a:pt x="71" y="13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2"/>
                  <a:pt x="71" y="12"/>
                  <a:pt x="70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9" y="12"/>
                  <a:pt x="70" y="11"/>
                </a:cubicBezTo>
                <a:cubicBezTo>
                  <a:pt x="70" y="11"/>
                  <a:pt x="71" y="12"/>
                  <a:pt x="71" y="12"/>
                </a:cubicBezTo>
                <a:cubicBezTo>
                  <a:pt x="71" y="10"/>
                  <a:pt x="70" y="8"/>
                  <a:pt x="67" y="8"/>
                </a:cubicBezTo>
                <a:cubicBezTo>
                  <a:pt x="65" y="6"/>
                  <a:pt x="63" y="5"/>
                  <a:pt x="60" y="6"/>
                </a:cubicBezTo>
                <a:cubicBezTo>
                  <a:pt x="58" y="5"/>
                  <a:pt x="56" y="1"/>
                  <a:pt x="49" y="3"/>
                </a:cubicBezTo>
                <a:cubicBezTo>
                  <a:pt x="45" y="1"/>
                  <a:pt x="37" y="0"/>
                  <a:pt x="33" y="4"/>
                </a:cubicBezTo>
                <a:cubicBezTo>
                  <a:pt x="33" y="4"/>
                  <a:pt x="34" y="4"/>
                  <a:pt x="34" y="4"/>
                </a:cubicBezTo>
                <a:cubicBezTo>
                  <a:pt x="36" y="4"/>
                  <a:pt x="37" y="4"/>
                  <a:pt x="37" y="4"/>
                </a:cubicBezTo>
                <a:cubicBezTo>
                  <a:pt x="37" y="4"/>
                  <a:pt x="36" y="4"/>
                  <a:pt x="34" y="4"/>
                </a:cubicBezTo>
                <a:cubicBezTo>
                  <a:pt x="34" y="4"/>
                  <a:pt x="33" y="4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2" y="4"/>
                  <a:pt x="31" y="4"/>
                </a:cubicBezTo>
                <a:cubicBezTo>
                  <a:pt x="31" y="5"/>
                  <a:pt x="31" y="5"/>
                  <a:pt x="31" y="5"/>
                </a:cubicBezTo>
                <a:cubicBezTo>
                  <a:pt x="30" y="5"/>
                  <a:pt x="29" y="6"/>
                  <a:pt x="28" y="7"/>
                </a:cubicBezTo>
                <a:cubicBezTo>
                  <a:pt x="27" y="8"/>
                  <a:pt x="27" y="9"/>
                  <a:pt x="27" y="9"/>
                </a:cubicBezTo>
                <a:cubicBezTo>
                  <a:pt x="27" y="9"/>
                  <a:pt x="27" y="8"/>
                  <a:pt x="28" y="7"/>
                </a:cubicBezTo>
                <a:cubicBezTo>
                  <a:pt x="28" y="6"/>
                  <a:pt x="30" y="5"/>
                  <a:pt x="31" y="4"/>
                </a:cubicBezTo>
                <a:cubicBezTo>
                  <a:pt x="28" y="4"/>
                  <a:pt x="24" y="4"/>
                  <a:pt x="23" y="7"/>
                </a:cubicBezTo>
                <a:cubicBezTo>
                  <a:pt x="20" y="7"/>
                  <a:pt x="16" y="8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7" y="11"/>
                  <a:pt x="18" y="12"/>
                  <a:pt x="18" y="12"/>
                </a:cubicBezTo>
                <a:cubicBezTo>
                  <a:pt x="18" y="12"/>
                  <a:pt x="17" y="11"/>
                  <a:pt x="16" y="12"/>
                </a:cubicBezTo>
                <a:cubicBezTo>
                  <a:pt x="15" y="12"/>
                  <a:pt x="15" y="12"/>
                  <a:pt x="14" y="13"/>
                </a:cubicBezTo>
                <a:cubicBezTo>
                  <a:pt x="14" y="13"/>
                  <a:pt x="13" y="14"/>
                  <a:pt x="12" y="14"/>
                </a:cubicBezTo>
                <a:cubicBezTo>
                  <a:pt x="12" y="15"/>
                  <a:pt x="12" y="16"/>
                  <a:pt x="12" y="16"/>
                </a:cubicBezTo>
                <a:cubicBezTo>
                  <a:pt x="12" y="16"/>
                  <a:pt x="12" y="15"/>
                  <a:pt x="12" y="14"/>
                </a:cubicBezTo>
                <a:cubicBezTo>
                  <a:pt x="12" y="14"/>
                  <a:pt x="13" y="13"/>
                  <a:pt x="13" y="13"/>
                </a:cubicBezTo>
                <a:cubicBezTo>
                  <a:pt x="11" y="14"/>
                  <a:pt x="7" y="14"/>
                  <a:pt x="6" y="19"/>
                </a:cubicBezTo>
                <a:cubicBezTo>
                  <a:pt x="3" y="20"/>
                  <a:pt x="0" y="25"/>
                  <a:pt x="17" y="24"/>
                </a:cubicBezTo>
                <a:cubicBezTo>
                  <a:pt x="31" y="26"/>
                  <a:pt x="30" y="25"/>
                  <a:pt x="33" y="24"/>
                </a:cubicBezTo>
                <a:close/>
                <a:moveTo>
                  <a:pt x="61" y="8"/>
                </a:moveTo>
                <a:cubicBezTo>
                  <a:pt x="62" y="7"/>
                  <a:pt x="64" y="7"/>
                  <a:pt x="65" y="7"/>
                </a:cubicBezTo>
                <a:cubicBezTo>
                  <a:pt x="65" y="7"/>
                  <a:pt x="66" y="7"/>
                  <a:pt x="67" y="8"/>
                </a:cubicBezTo>
                <a:cubicBezTo>
                  <a:pt x="67" y="8"/>
                  <a:pt x="68" y="9"/>
                  <a:pt x="68" y="10"/>
                </a:cubicBezTo>
                <a:cubicBezTo>
                  <a:pt x="68" y="11"/>
                  <a:pt x="67" y="12"/>
                  <a:pt x="67" y="12"/>
                </a:cubicBezTo>
                <a:cubicBezTo>
                  <a:pt x="67" y="12"/>
                  <a:pt x="68" y="11"/>
                  <a:pt x="68" y="10"/>
                </a:cubicBezTo>
                <a:cubicBezTo>
                  <a:pt x="67" y="8"/>
                  <a:pt x="66" y="8"/>
                  <a:pt x="65" y="8"/>
                </a:cubicBezTo>
                <a:cubicBezTo>
                  <a:pt x="64" y="8"/>
                  <a:pt x="63" y="8"/>
                  <a:pt x="61" y="8"/>
                </a:cubicBezTo>
                <a:cubicBezTo>
                  <a:pt x="60" y="9"/>
                  <a:pt x="59" y="10"/>
                  <a:pt x="59" y="10"/>
                </a:cubicBezTo>
                <a:cubicBezTo>
                  <a:pt x="59" y="10"/>
                  <a:pt x="60" y="9"/>
                  <a:pt x="61" y="8"/>
                </a:cubicBezTo>
                <a:close/>
                <a:moveTo>
                  <a:pt x="42" y="4"/>
                </a:moveTo>
                <a:cubicBezTo>
                  <a:pt x="44" y="4"/>
                  <a:pt x="46" y="3"/>
                  <a:pt x="48" y="3"/>
                </a:cubicBezTo>
                <a:cubicBezTo>
                  <a:pt x="49" y="3"/>
                  <a:pt x="51" y="4"/>
                  <a:pt x="52" y="6"/>
                </a:cubicBezTo>
                <a:cubicBezTo>
                  <a:pt x="53" y="7"/>
                  <a:pt x="53" y="9"/>
                  <a:pt x="53" y="9"/>
                </a:cubicBezTo>
                <a:cubicBezTo>
                  <a:pt x="53" y="9"/>
                  <a:pt x="53" y="7"/>
                  <a:pt x="52" y="6"/>
                </a:cubicBezTo>
                <a:cubicBezTo>
                  <a:pt x="51" y="4"/>
                  <a:pt x="49" y="4"/>
                  <a:pt x="47" y="4"/>
                </a:cubicBezTo>
                <a:cubicBezTo>
                  <a:pt x="46" y="4"/>
                  <a:pt x="44" y="4"/>
                  <a:pt x="43" y="5"/>
                </a:cubicBezTo>
                <a:cubicBezTo>
                  <a:pt x="41" y="5"/>
                  <a:pt x="40" y="6"/>
                  <a:pt x="40" y="6"/>
                </a:cubicBezTo>
                <a:cubicBezTo>
                  <a:pt x="40" y="6"/>
                  <a:pt x="41" y="5"/>
                  <a:pt x="42" y="4"/>
                </a:cubicBezTo>
                <a:close/>
                <a:moveTo>
                  <a:pt x="26" y="13"/>
                </a:moveTo>
                <a:cubicBezTo>
                  <a:pt x="28" y="11"/>
                  <a:pt x="31" y="10"/>
                  <a:pt x="33" y="10"/>
                </a:cubicBezTo>
                <a:cubicBezTo>
                  <a:pt x="35" y="10"/>
                  <a:pt x="38" y="11"/>
                  <a:pt x="40" y="12"/>
                </a:cubicBezTo>
                <a:cubicBezTo>
                  <a:pt x="42" y="13"/>
                  <a:pt x="44" y="14"/>
                  <a:pt x="44" y="14"/>
                </a:cubicBezTo>
                <a:cubicBezTo>
                  <a:pt x="45" y="13"/>
                  <a:pt x="45" y="13"/>
                  <a:pt x="46" y="13"/>
                </a:cubicBezTo>
                <a:cubicBezTo>
                  <a:pt x="47" y="12"/>
                  <a:pt x="49" y="12"/>
                  <a:pt x="51" y="13"/>
                </a:cubicBezTo>
                <a:cubicBezTo>
                  <a:pt x="52" y="13"/>
                  <a:pt x="53" y="14"/>
                  <a:pt x="53" y="14"/>
                </a:cubicBezTo>
                <a:cubicBezTo>
                  <a:pt x="54" y="14"/>
                  <a:pt x="55" y="14"/>
                  <a:pt x="56" y="14"/>
                </a:cubicBezTo>
                <a:cubicBezTo>
                  <a:pt x="57" y="14"/>
                  <a:pt x="60" y="14"/>
                  <a:pt x="62" y="15"/>
                </a:cubicBezTo>
                <a:cubicBezTo>
                  <a:pt x="63" y="16"/>
                  <a:pt x="63" y="16"/>
                  <a:pt x="64" y="17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8"/>
                  <a:pt x="64" y="18"/>
                  <a:pt x="64" y="17"/>
                </a:cubicBezTo>
                <a:cubicBezTo>
                  <a:pt x="63" y="17"/>
                  <a:pt x="63" y="16"/>
                  <a:pt x="62" y="15"/>
                </a:cubicBezTo>
                <a:cubicBezTo>
                  <a:pt x="60" y="14"/>
                  <a:pt x="57" y="14"/>
                  <a:pt x="56" y="14"/>
                </a:cubicBezTo>
                <a:cubicBezTo>
                  <a:pt x="55" y="14"/>
                  <a:pt x="52" y="15"/>
                  <a:pt x="51" y="16"/>
                </a:cubicBezTo>
                <a:cubicBezTo>
                  <a:pt x="49" y="18"/>
                  <a:pt x="49" y="20"/>
                  <a:pt x="49" y="20"/>
                </a:cubicBezTo>
                <a:cubicBezTo>
                  <a:pt x="49" y="20"/>
                  <a:pt x="49" y="18"/>
                  <a:pt x="50" y="16"/>
                </a:cubicBezTo>
                <a:cubicBezTo>
                  <a:pt x="51" y="15"/>
                  <a:pt x="52" y="15"/>
                  <a:pt x="53" y="14"/>
                </a:cubicBezTo>
                <a:cubicBezTo>
                  <a:pt x="53" y="14"/>
                  <a:pt x="52" y="13"/>
                  <a:pt x="51" y="13"/>
                </a:cubicBezTo>
                <a:cubicBezTo>
                  <a:pt x="49" y="13"/>
                  <a:pt x="47" y="13"/>
                  <a:pt x="46" y="13"/>
                </a:cubicBezTo>
                <a:cubicBezTo>
                  <a:pt x="45" y="14"/>
                  <a:pt x="44" y="15"/>
                  <a:pt x="43" y="16"/>
                </a:cubicBezTo>
                <a:cubicBezTo>
                  <a:pt x="42" y="17"/>
                  <a:pt x="41" y="19"/>
                  <a:pt x="41" y="19"/>
                </a:cubicBezTo>
                <a:cubicBezTo>
                  <a:pt x="41" y="19"/>
                  <a:pt x="41" y="17"/>
                  <a:pt x="42" y="16"/>
                </a:cubicBezTo>
                <a:cubicBezTo>
                  <a:pt x="43" y="15"/>
                  <a:pt x="43" y="15"/>
                  <a:pt x="44" y="14"/>
                </a:cubicBezTo>
                <a:cubicBezTo>
                  <a:pt x="44" y="14"/>
                  <a:pt x="42" y="13"/>
                  <a:pt x="40" y="12"/>
                </a:cubicBezTo>
                <a:cubicBezTo>
                  <a:pt x="38" y="11"/>
                  <a:pt x="35" y="11"/>
                  <a:pt x="33" y="11"/>
                </a:cubicBezTo>
                <a:cubicBezTo>
                  <a:pt x="31" y="11"/>
                  <a:pt x="28" y="12"/>
                  <a:pt x="27" y="14"/>
                </a:cubicBezTo>
                <a:cubicBezTo>
                  <a:pt x="25" y="16"/>
                  <a:pt x="26" y="18"/>
                  <a:pt x="26" y="18"/>
                </a:cubicBezTo>
                <a:cubicBezTo>
                  <a:pt x="26" y="18"/>
                  <a:pt x="25" y="16"/>
                  <a:pt x="26" y="13"/>
                </a:cubicBezTo>
                <a:close/>
                <a:moveTo>
                  <a:pt x="13" y="20"/>
                </a:moveTo>
                <a:cubicBezTo>
                  <a:pt x="13" y="20"/>
                  <a:pt x="14" y="19"/>
                  <a:pt x="15" y="18"/>
                </a:cubicBezTo>
                <a:cubicBezTo>
                  <a:pt x="16" y="17"/>
                  <a:pt x="18" y="16"/>
                  <a:pt x="19" y="16"/>
                </a:cubicBezTo>
                <a:cubicBezTo>
                  <a:pt x="20" y="15"/>
                  <a:pt x="21" y="15"/>
                  <a:pt x="23" y="14"/>
                </a:cubicBezTo>
                <a:cubicBezTo>
                  <a:pt x="24" y="14"/>
                  <a:pt x="25" y="15"/>
                  <a:pt x="25" y="15"/>
                </a:cubicBezTo>
                <a:cubicBezTo>
                  <a:pt x="25" y="15"/>
                  <a:pt x="24" y="14"/>
                  <a:pt x="23" y="15"/>
                </a:cubicBezTo>
                <a:cubicBezTo>
                  <a:pt x="21" y="15"/>
                  <a:pt x="20" y="16"/>
                  <a:pt x="19" y="16"/>
                </a:cubicBezTo>
                <a:cubicBezTo>
                  <a:pt x="18" y="17"/>
                  <a:pt x="17" y="17"/>
                  <a:pt x="15" y="18"/>
                </a:cubicBezTo>
                <a:cubicBezTo>
                  <a:pt x="14" y="19"/>
                  <a:pt x="13" y="20"/>
                  <a:pt x="13" y="20"/>
                </a:cubicBezTo>
                <a:close/>
                <a:moveTo>
                  <a:pt x="41" y="47"/>
                </a:moveTo>
                <a:cubicBezTo>
                  <a:pt x="41" y="47"/>
                  <a:pt x="25" y="54"/>
                  <a:pt x="31" y="59"/>
                </a:cubicBezTo>
                <a:cubicBezTo>
                  <a:pt x="37" y="64"/>
                  <a:pt x="41" y="47"/>
                  <a:pt x="41" y="47"/>
                </a:cubicBezTo>
                <a:close/>
                <a:moveTo>
                  <a:pt x="45" y="38"/>
                </a:moveTo>
                <a:cubicBezTo>
                  <a:pt x="44" y="38"/>
                  <a:pt x="44" y="37"/>
                  <a:pt x="44" y="37"/>
                </a:cubicBezTo>
                <a:cubicBezTo>
                  <a:pt x="44" y="37"/>
                  <a:pt x="44" y="38"/>
                  <a:pt x="43" y="38"/>
                </a:cubicBezTo>
                <a:cubicBezTo>
                  <a:pt x="44" y="38"/>
                  <a:pt x="44" y="38"/>
                  <a:pt x="45" y="38"/>
                </a:cubicBezTo>
                <a:close/>
                <a:moveTo>
                  <a:pt x="32" y="75"/>
                </a:moveTo>
                <a:cubicBezTo>
                  <a:pt x="38" y="80"/>
                  <a:pt x="42" y="62"/>
                  <a:pt x="42" y="62"/>
                </a:cubicBezTo>
                <a:cubicBezTo>
                  <a:pt x="42" y="62"/>
                  <a:pt x="26" y="69"/>
                  <a:pt x="32" y="75"/>
                </a:cubicBezTo>
                <a:close/>
                <a:moveTo>
                  <a:pt x="64" y="24"/>
                </a:moveTo>
                <a:cubicBezTo>
                  <a:pt x="64" y="24"/>
                  <a:pt x="64" y="24"/>
                  <a:pt x="64" y="24"/>
                </a:cubicBezTo>
                <a:cubicBezTo>
                  <a:pt x="64" y="24"/>
                  <a:pt x="64" y="25"/>
                  <a:pt x="63" y="25"/>
                </a:cubicBezTo>
                <a:cubicBezTo>
                  <a:pt x="64" y="25"/>
                  <a:pt x="64" y="24"/>
                  <a:pt x="64" y="24"/>
                </a:cubicBezTo>
                <a:close/>
                <a:moveTo>
                  <a:pt x="109" y="43"/>
                </a:moveTo>
                <a:cubicBezTo>
                  <a:pt x="109" y="43"/>
                  <a:pt x="109" y="43"/>
                  <a:pt x="108" y="43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8" y="43"/>
                  <a:pt x="109" y="43"/>
                  <a:pt x="109" y="43"/>
                </a:cubicBezTo>
                <a:close/>
                <a:moveTo>
                  <a:pt x="43" y="45"/>
                </a:moveTo>
                <a:cubicBezTo>
                  <a:pt x="43" y="45"/>
                  <a:pt x="43" y="45"/>
                  <a:pt x="43" y="45"/>
                </a:cubicBezTo>
                <a:cubicBezTo>
                  <a:pt x="43" y="45"/>
                  <a:pt x="42" y="45"/>
                  <a:pt x="42" y="45"/>
                </a:cubicBezTo>
                <a:cubicBezTo>
                  <a:pt x="42" y="45"/>
                  <a:pt x="43" y="45"/>
                  <a:pt x="43" y="4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23213" y="5615297"/>
            <a:ext cx="441997" cy="362610"/>
          </a:xfrm>
          <a:custGeom>
            <a:avLst/>
            <a:gdLst>
              <a:gd name="T0" fmla="*/ 74 w 77"/>
              <a:gd name="T1" fmla="*/ 12 h 63"/>
              <a:gd name="T2" fmla="*/ 47 w 77"/>
              <a:gd name="T3" fmla="*/ 12 h 63"/>
              <a:gd name="T4" fmla="*/ 53 w 77"/>
              <a:gd name="T5" fmla="*/ 5 h 63"/>
              <a:gd name="T6" fmla="*/ 52 w 77"/>
              <a:gd name="T7" fmla="*/ 1 h 63"/>
              <a:gd name="T8" fmla="*/ 48 w 77"/>
              <a:gd name="T9" fmla="*/ 1 h 63"/>
              <a:gd name="T10" fmla="*/ 40 w 77"/>
              <a:gd name="T11" fmla="*/ 12 h 63"/>
              <a:gd name="T12" fmla="*/ 37 w 77"/>
              <a:gd name="T13" fmla="*/ 12 h 63"/>
              <a:gd name="T14" fmla="*/ 29 w 77"/>
              <a:gd name="T15" fmla="*/ 1 h 63"/>
              <a:gd name="T16" fmla="*/ 25 w 77"/>
              <a:gd name="T17" fmla="*/ 1 h 63"/>
              <a:gd name="T18" fmla="*/ 24 w 77"/>
              <a:gd name="T19" fmla="*/ 5 h 63"/>
              <a:gd name="T20" fmla="*/ 30 w 77"/>
              <a:gd name="T21" fmla="*/ 12 h 63"/>
              <a:gd name="T22" fmla="*/ 2 w 77"/>
              <a:gd name="T23" fmla="*/ 12 h 63"/>
              <a:gd name="T24" fmla="*/ 0 w 77"/>
              <a:gd name="T25" fmla="*/ 15 h 63"/>
              <a:gd name="T26" fmla="*/ 0 w 77"/>
              <a:gd name="T27" fmla="*/ 61 h 63"/>
              <a:gd name="T28" fmla="*/ 2 w 77"/>
              <a:gd name="T29" fmla="*/ 63 h 63"/>
              <a:gd name="T30" fmla="*/ 74 w 77"/>
              <a:gd name="T31" fmla="*/ 63 h 63"/>
              <a:gd name="T32" fmla="*/ 77 w 77"/>
              <a:gd name="T33" fmla="*/ 61 h 63"/>
              <a:gd name="T34" fmla="*/ 77 w 77"/>
              <a:gd name="T35" fmla="*/ 15 h 63"/>
              <a:gd name="T36" fmla="*/ 74 w 77"/>
              <a:gd name="T37" fmla="*/ 12 h 63"/>
              <a:gd name="T38" fmla="*/ 72 w 77"/>
              <a:gd name="T39" fmla="*/ 58 h 63"/>
              <a:gd name="T40" fmla="*/ 5 w 77"/>
              <a:gd name="T41" fmla="*/ 58 h 63"/>
              <a:gd name="T42" fmla="*/ 5 w 77"/>
              <a:gd name="T43" fmla="*/ 17 h 63"/>
              <a:gd name="T44" fmla="*/ 72 w 77"/>
              <a:gd name="T45" fmla="*/ 17 h 63"/>
              <a:gd name="T46" fmla="*/ 72 w 77"/>
              <a:gd name="T47" fmla="*/ 5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63">
                <a:moveTo>
                  <a:pt x="74" y="12"/>
                </a:moveTo>
                <a:cubicBezTo>
                  <a:pt x="47" y="12"/>
                  <a:pt x="47" y="12"/>
                  <a:pt x="47" y="12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3" y="2"/>
                  <a:pt x="52" y="1"/>
                </a:cubicBezTo>
                <a:cubicBezTo>
                  <a:pt x="51" y="0"/>
                  <a:pt x="49" y="0"/>
                  <a:pt x="48" y="1"/>
                </a:cubicBezTo>
                <a:cubicBezTo>
                  <a:pt x="40" y="12"/>
                  <a:pt x="40" y="12"/>
                  <a:pt x="40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0"/>
                  <a:pt x="26" y="0"/>
                  <a:pt x="25" y="1"/>
                </a:cubicBezTo>
                <a:cubicBezTo>
                  <a:pt x="24" y="2"/>
                  <a:pt x="23" y="4"/>
                  <a:pt x="24" y="5"/>
                </a:cubicBezTo>
                <a:cubicBezTo>
                  <a:pt x="30" y="12"/>
                  <a:pt x="30" y="12"/>
                  <a:pt x="30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1" y="63"/>
                  <a:pt x="2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6" y="63"/>
                  <a:pt x="77" y="62"/>
                  <a:pt x="77" y="61"/>
                </a:cubicBezTo>
                <a:cubicBezTo>
                  <a:pt x="77" y="15"/>
                  <a:pt x="77" y="15"/>
                  <a:pt x="77" y="15"/>
                </a:cubicBezTo>
                <a:cubicBezTo>
                  <a:pt x="77" y="13"/>
                  <a:pt x="76" y="12"/>
                  <a:pt x="74" y="12"/>
                </a:cubicBezTo>
                <a:close/>
                <a:moveTo>
                  <a:pt x="72" y="58"/>
                </a:moveTo>
                <a:cubicBezTo>
                  <a:pt x="5" y="58"/>
                  <a:pt x="5" y="58"/>
                  <a:pt x="5" y="58"/>
                </a:cubicBezTo>
                <a:cubicBezTo>
                  <a:pt x="5" y="17"/>
                  <a:pt x="5" y="17"/>
                  <a:pt x="5" y="17"/>
                </a:cubicBezTo>
                <a:cubicBezTo>
                  <a:pt x="72" y="17"/>
                  <a:pt x="72" y="17"/>
                  <a:pt x="72" y="17"/>
                </a:cubicBezTo>
                <a:lnTo>
                  <a:pt x="72" y="5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71910" y="5489779"/>
            <a:ext cx="575025" cy="613646"/>
          </a:xfrm>
          <a:custGeom>
            <a:avLst/>
            <a:gdLst>
              <a:gd name="T0" fmla="*/ 61 w 100"/>
              <a:gd name="T1" fmla="*/ 86 h 107"/>
              <a:gd name="T2" fmla="*/ 61 w 100"/>
              <a:gd name="T3" fmla="*/ 83 h 107"/>
              <a:gd name="T4" fmla="*/ 61 w 100"/>
              <a:gd name="T5" fmla="*/ 64 h 107"/>
              <a:gd name="T6" fmla="*/ 57 w 100"/>
              <a:gd name="T7" fmla="*/ 63 h 107"/>
              <a:gd name="T8" fmla="*/ 46 w 100"/>
              <a:gd name="T9" fmla="*/ 73 h 107"/>
              <a:gd name="T10" fmla="*/ 15 w 100"/>
              <a:gd name="T11" fmla="*/ 43 h 107"/>
              <a:gd name="T12" fmla="*/ 0 w 100"/>
              <a:gd name="T13" fmla="*/ 58 h 107"/>
              <a:gd name="T14" fmla="*/ 30 w 100"/>
              <a:gd name="T15" fmla="*/ 89 h 107"/>
              <a:gd name="T16" fmla="*/ 20 w 100"/>
              <a:gd name="T17" fmla="*/ 100 h 107"/>
              <a:gd name="T18" fmla="*/ 21 w 100"/>
              <a:gd name="T19" fmla="*/ 104 h 107"/>
              <a:gd name="T20" fmla="*/ 40 w 100"/>
              <a:gd name="T21" fmla="*/ 104 h 107"/>
              <a:gd name="T22" fmla="*/ 41 w 100"/>
              <a:gd name="T23" fmla="*/ 104 h 107"/>
              <a:gd name="T24" fmla="*/ 58 w 100"/>
              <a:gd name="T25" fmla="*/ 106 h 107"/>
              <a:gd name="T26" fmla="*/ 62 w 100"/>
              <a:gd name="T27" fmla="*/ 105 h 107"/>
              <a:gd name="T28" fmla="*/ 63 w 100"/>
              <a:gd name="T29" fmla="*/ 102 h 107"/>
              <a:gd name="T30" fmla="*/ 61 w 100"/>
              <a:gd name="T31" fmla="*/ 86 h 107"/>
              <a:gd name="T32" fmla="*/ 69 w 100"/>
              <a:gd name="T33" fmla="*/ 18 h 107"/>
              <a:gd name="T34" fmla="*/ 80 w 100"/>
              <a:gd name="T35" fmla="*/ 7 h 107"/>
              <a:gd name="T36" fmla="*/ 78 w 100"/>
              <a:gd name="T37" fmla="*/ 3 h 107"/>
              <a:gd name="T38" fmla="*/ 60 w 100"/>
              <a:gd name="T39" fmla="*/ 3 h 107"/>
              <a:gd name="T40" fmla="*/ 59 w 100"/>
              <a:gd name="T41" fmla="*/ 3 h 107"/>
              <a:gd name="T42" fmla="*/ 41 w 100"/>
              <a:gd name="T43" fmla="*/ 0 h 107"/>
              <a:gd name="T44" fmla="*/ 38 w 100"/>
              <a:gd name="T45" fmla="*/ 1 h 107"/>
              <a:gd name="T46" fmla="*/ 36 w 100"/>
              <a:gd name="T47" fmla="*/ 5 h 107"/>
              <a:gd name="T48" fmla="*/ 39 w 100"/>
              <a:gd name="T49" fmla="*/ 21 h 107"/>
              <a:gd name="T50" fmla="*/ 39 w 100"/>
              <a:gd name="T51" fmla="*/ 24 h 107"/>
              <a:gd name="T52" fmla="*/ 39 w 100"/>
              <a:gd name="T53" fmla="*/ 42 h 107"/>
              <a:gd name="T54" fmla="*/ 43 w 100"/>
              <a:gd name="T55" fmla="*/ 44 h 107"/>
              <a:gd name="T56" fmla="*/ 54 w 100"/>
              <a:gd name="T57" fmla="*/ 33 h 107"/>
              <a:gd name="T58" fmla="*/ 84 w 100"/>
              <a:gd name="T59" fmla="*/ 64 h 107"/>
              <a:gd name="T60" fmla="*/ 100 w 100"/>
              <a:gd name="T61" fmla="*/ 48 h 107"/>
              <a:gd name="T62" fmla="*/ 69 w 100"/>
              <a:gd name="T63" fmla="*/ 1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0" h="107">
                <a:moveTo>
                  <a:pt x="61" y="86"/>
                </a:moveTo>
                <a:cubicBezTo>
                  <a:pt x="61" y="85"/>
                  <a:pt x="61" y="84"/>
                  <a:pt x="61" y="83"/>
                </a:cubicBezTo>
                <a:cubicBezTo>
                  <a:pt x="60" y="78"/>
                  <a:pt x="61" y="64"/>
                  <a:pt x="61" y="64"/>
                </a:cubicBezTo>
                <a:cubicBezTo>
                  <a:pt x="60" y="62"/>
                  <a:pt x="59" y="61"/>
                  <a:pt x="57" y="63"/>
                </a:cubicBezTo>
                <a:cubicBezTo>
                  <a:pt x="46" y="73"/>
                  <a:pt x="46" y="73"/>
                  <a:pt x="46" y="73"/>
                </a:cubicBezTo>
                <a:cubicBezTo>
                  <a:pt x="15" y="43"/>
                  <a:pt x="15" y="43"/>
                  <a:pt x="15" y="43"/>
                </a:cubicBezTo>
                <a:cubicBezTo>
                  <a:pt x="0" y="58"/>
                  <a:pt x="0" y="58"/>
                  <a:pt x="0" y="58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18" y="102"/>
                  <a:pt x="19" y="104"/>
                  <a:pt x="21" y="104"/>
                </a:cubicBezTo>
                <a:cubicBezTo>
                  <a:pt x="21" y="104"/>
                  <a:pt x="35" y="103"/>
                  <a:pt x="40" y="104"/>
                </a:cubicBezTo>
                <a:cubicBezTo>
                  <a:pt x="40" y="104"/>
                  <a:pt x="41" y="104"/>
                  <a:pt x="41" y="104"/>
                </a:cubicBezTo>
                <a:cubicBezTo>
                  <a:pt x="46" y="104"/>
                  <a:pt x="58" y="106"/>
                  <a:pt x="58" y="106"/>
                </a:cubicBezTo>
                <a:cubicBezTo>
                  <a:pt x="60" y="107"/>
                  <a:pt x="61" y="106"/>
                  <a:pt x="62" y="105"/>
                </a:cubicBezTo>
                <a:cubicBezTo>
                  <a:pt x="63" y="104"/>
                  <a:pt x="63" y="103"/>
                  <a:pt x="63" y="102"/>
                </a:cubicBezTo>
                <a:cubicBezTo>
                  <a:pt x="63" y="102"/>
                  <a:pt x="62" y="92"/>
                  <a:pt x="61" y="86"/>
                </a:cubicBezTo>
                <a:close/>
                <a:moveTo>
                  <a:pt x="69" y="18"/>
                </a:moveTo>
                <a:cubicBezTo>
                  <a:pt x="80" y="7"/>
                  <a:pt x="80" y="7"/>
                  <a:pt x="80" y="7"/>
                </a:cubicBezTo>
                <a:cubicBezTo>
                  <a:pt x="82" y="5"/>
                  <a:pt x="81" y="3"/>
                  <a:pt x="78" y="3"/>
                </a:cubicBezTo>
                <a:cubicBezTo>
                  <a:pt x="78" y="3"/>
                  <a:pt x="65" y="3"/>
                  <a:pt x="60" y="3"/>
                </a:cubicBezTo>
                <a:cubicBezTo>
                  <a:pt x="60" y="3"/>
                  <a:pt x="59" y="3"/>
                  <a:pt x="59" y="3"/>
                </a:cubicBezTo>
                <a:cubicBezTo>
                  <a:pt x="54" y="2"/>
                  <a:pt x="41" y="0"/>
                  <a:pt x="41" y="0"/>
                </a:cubicBezTo>
                <a:cubicBezTo>
                  <a:pt x="40" y="0"/>
                  <a:pt x="39" y="1"/>
                  <a:pt x="38" y="1"/>
                </a:cubicBezTo>
                <a:cubicBezTo>
                  <a:pt x="37" y="2"/>
                  <a:pt x="36" y="4"/>
                  <a:pt x="36" y="5"/>
                </a:cubicBezTo>
                <a:cubicBezTo>
                  <a:pt x="36" y="5"/>
                  <a:pt x="38" y="15"/>
                  <a:pt x="39" y="21"/>
                </a:cubicBezTo>
                <a:cubicBezTo>
                  <a:pt x="39" y="22"/>
                  <a:pt x="39" y="23"/>
                  <a:pt x="39" y="24"/>
                </a:cubicBezTo>
                <a:cubicBezTo>
                  <a:pt x="40" y="29"/>
                  <a:pt x="39" y="42"/>
                  <a:pt x="39" y="42"/>
                </a:cubicBezTo>
                <a:cubicBezTo>
                  <a:pt x="39" y="45"/>
                  <a:pt x="41" y="46"/>
                  <a:pt x="43" y="44"/>
                </a:cubicBezTo>
                <a:cubicBezTo>
                  <a:pt x="54" y="33"/>
                  <a:pt x="54" y="33"/>
                  <a:pt x="54" y="33"/>
                </a:cubicBezTo>
                <a:cubicBezTo>
                  <a:pt x="84" y="64"/>
                  <a:pt x="84" y="64"/>
                  <a:pt x="84" y="64"/>
                </a:cubicBezTo>
                <a:cubicBezTo>
                  <a:pt x="100" y="48"/>
                  <a:pt x="100" y="48"/>
                  <a:pt x="100" y="48"/>
                </a:cubicBezTo>
                <a:lnTo>
                  <a:pt x="69" y="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41488" y="5531618"/>
            <a:ext cx="540695" cy="529968"/>
          </a:xfrm>
          <a:custGeom>
            <a:avLst/>
            <a:gdLst>
              <a:gd name="T0" fmla="*/ 76 w 94"/>
              <a:gd name="T1" fmla="*/ 14 h 92"/>
              <a:gd name="T2" fmla="*/ 62 w 94"/>
              <a:gd name="T3" fmla="*/ 10 h 92"/>
              <a:gd name="T4" fmla="*/ 83 w 94"/>
              <a:gd name="T5" fmla="*/ 45 h 92"/>
              <a:gd name="T6" fmla="*/ 76 w 94"/>
              <a:gd name="T7" fmla="*/ 16 h 92"/>
              <a:gd name="T8" fmla="*/ 60 w 94"/>
              <a:gd name="T9" fmla="*/ 10 h 92"/>
              <a:gd name="T10" fmla="*/ 22 w 94"/>
              <a:gd name="T11" fmla="*/ 0 h 92"/>
              <a:gd name="T12" fmla="*/ 17 w 94"/>
              <a:gd name="T13" fmla="*/ 45 h 92"/>
              <a:gd name="T14" fmla="*/ 0 w 94"/>
              <a:gd name="T15" fmla="*/ 57 h 92"/>
              <a:gd name="T16" fmla="*/ 11 w 94"/>
              <a:gd name="T17" fmla="*/ 87 h 92"/>
              <a:gd name="T18" fmla="*/ 13 w 94"/>
              <a:gd name="T19" fmla="*/ 88 h 92"/>
              <a:gd name="T20" fmla="*/ 24 w 94"/>
              <a:gd name="T21" fmla="*/ 92 h 92"/>
              <a:gd name="T22" fmla="*/ 28 w 94"/>
              <a:gd name="T23" fmla="*/ 87 h 92"/>
              <a:gd name="T24" fmla="*/ 66 w 94"/>
              <a:gd name="T25" fmla="*/ 88 h 92"/>
              <a:gd name="T26" fmla="*/ 76 w 94"/>
              <a:gd name="T27" fmla="*/ 92 h 92"/>
              <a:gd name="T28" fmla="*/ 80 w 94"/>
              <a:gd name="T29" fmla="*/ 87 h 92"/>
              <a:gd name="T30" fmla="*/ 94 w 94"/>
              <a:gd name="T31" fmla="*/ 76 h 92"/>
              <a:gd name="T32" fmla="*/ 83 w 94"/>
              <a:gd name="T33" fmla="*/ 45 h 92"/>
              <a:gd name="T34" fmla="*/ 30 w 94"/>
              <a:gd name="T35" fmla="*/ 42 h 92"/>
              <a:gd name="T36" fmla="*/ 30 w 94"/>
              <a:gd name="T37" fmla="*/ 38 h 92"/>
              <a:gd name="T38" fmla="*/ 65 w 94"/>
              <a:gd name="T39" fmla="*/ 40 h 92"/>
              <a:gd name="T40" fmla="*/ 63 w 94"/>
              <a:gd name="T41" fmla="*/ 32 h 92"/>
              <a:gd name="T42" fmla="*/ 28 w 94"/>
              <a:gd name="T43" fmla="*/ 29 h 92"/>
              <a:gd name="T44" fmla="*/ 63 w 94"/>
              <a:gd name="T45" fmla="*/ 27 h 92"/>
              <a:gd name="T46" fmla="*/ 63 w 94"/>
              <a:gd name="T47" fmla="*/ 32 h 92"/>
              <a:gd name="T48" fmla="*/ 30 w 94"/>
              <a:gd name="T49" fmla="*/ 21 h 92"/>
              <a:gd name="T50" fmla="*/ 30 w 94"/>
              <a:gd name="T51" fmla="*/ 17 h 92"/>
              <a:gd name="T52" fmla="*/ 65 w 94"/>
              <a:gd name="T53" fmla="*/ 19 h 92"/>
              <a:gd name="T54" fmla="*/ 70 w 94"/>
              <a:gd name="T55" fmla="*/ 63 h 92"/>
              <a:gd name="T56" fmla="*/ 70 w 94"/>
              <a:gd name="T57" fmla="*/ 59 h 92"/>
              <a:gd name="T58" fmla="*/ 70 w 94"/>
              <a:gd name="T59" fmla="*/ 63 h 92"/>
              <a:gd name="T60" fmla="*/ 74 w 94"/>
              <a:gd name="T61" fmla="*/ 61 h 92"/>
              <a:gd name="T62" fmla="*/ 79 w 94"/>
              <a:gd name="T63" fmla="*/ 61 h 92"/>
              <a:gd name="T64" fmla="*/ 82 w 94"/>
              <a:gd name="T65" fmla="*/ 63 h 92"/>
              <a:gd name="T66" fmla="*/ 82 w 94"/>
              <a:gd name="T67" fmla="*/ 59 h 92"/>
              <a:gd name="T68" fmla="*/ 82 w 94"/>
              <a:gd name="T69" fmla="*/ 63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92">
                <a:moveTo>
                  <a:pt x="6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2"/>
                  <a:pt x="64" y="14"/>
                  <a:pt x="66" y="14"/>
                </a:cubicBezTo>
                <a:close/>
                <a:moveTo>
                  <a:pt x="83" y="45"/>
                </a:moveTo>
                <a:cubicBezTo>
                  <a:pt x="76" y="45"/>
                  <a:pt x="76" y="45"/>
                  <a:pt x="76" y="45"/>
                </a:cubicBezTo>
                <a:cubicBezTo>
                  <a:pt x="76" y="16"/>
                  <a:pt x="76" y="16"/>
                  <a:pt x="76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3" y="16"/>
                  <a:pt x="60" y="13"/>
                  <a:pt x="60" y="10"/>
                </a:cubicBezTo>
                <a:cubicBezTo>
                  <a:pt x="60" y="0"/>
                  <a:pt x="60" y="0"/>
                  <a:pt x="6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9" y="0"/>
                  <a:pt x="17" y="2"/>
                  <a:pt x="17" y="4"/>
                </a:cubicBezTo>
                <a:cubicBezTo>
                  <a:pt x="17" y="45"/>
                  <a:pt x="17" y="45"/>
                  <a:pt x="17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5" y="45"/>
                  <a:pt x="0" y="50"/>
                  <a:pt x="0" y="57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2"/>
                  <a:pt x="5" y="87"/>
                  <a:pt x="11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3" y="88"/>
                  <a:pt x="13" y="88"/>
                  <a:pt x="13" y="88"/>
                </a:cubicBezTo>
                <a:cubicBezTo>
                  <a:pt x="13" y="91"/>
                  <a:pt x="15" y="92"/>
                  <a:pt x="18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26" y="92"/>
                  <a:pt x="28" y="91"/>
                  <a:pt x="28" y="88"/>
                </a:cubicBezTo>
                <a:cubicBezTo>
                  <a:pt x="28" y="87"/>
                  <a:pt x="28" y="87"/>
                  <a:pt x="28" y="87"/>
                </a:cubicBezTo>
                <a:cubicBezTo>
                  <a:pt x="66" y="87"/>
                  <a:pt x="66" y="87"/>
                  <a:pt x="66" y="87"/>
                </a:cubicBezTo>
                <a:cubicBezTo>
                  <a:pt x="66" y="88"/>
                  <a:pt x="66" y="88"/>
                  <a:pt x="66" y="88"/>
                </a:cubicBezTo>
                <a:cubicBezTo>
                  <a:pt x="66" y="91"/>
                  <a:pt x="68" y="92"/>
                  <a:pt x="70" y="92"/>
                </a:cubicBezTo>
                <a:cubicBezTo>
                  <a:pt x="76" y="92"/>
                  <a:pt x="76" y="92"/>
                  <a:pt x="76" y="92"/>
                </a:cubicBezTo>
                <a:cubicBezTo>
                  <a:pt x="78" y="92"/>
                  <a:pt x="80" y="91"/>
                  <a:pt x="80" y="88"/>
                </a:cubicBezTo>
                <a:cubicBezTo>
                  <a:pt x="80" y="87"/>
                  <a:pt x="80" y="87"/>
                  <a:pt x="80" y="87"/>
                </a:cubicBezTo>
                <a:cubicBezTo>
                  <a:pt x="83" y="87"/>
                  <a:pt x="83" y="87"/>
                  <a:pt x="83" y="87"/>
                </a:cubicBezTo>
                <a:cubicBezTo>
                  <a:pt x="89" y="87"/>
                  <a:pt x="94" y="82"/>
                  <a:pt x="94" y="76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0"/>
                  <a:pt x="89" y="45"/>
                  <a:pt x="83" y="45"/>
                </a:cubicBezTo>
                <a:close/>
                <a:moveTo>
                  <a:pt x="63" y="42"/>
                </a:moveTo>
                <a:cubicBezTo>
                  <a:pt x="30" y="42"/>
                  <a:pt x="30" y="42"/>
                  <a:pt x="30" y="42"/>
                </a:cubicBezTo>
                <a:cubicBezTo>
                  <a:pt x="29" y="42"/>
                  <a:pt x="28" y="41"/>
                  <a:pt x="28" y="40"/>
                </a:cubicBezTo>
                <a:cubicBezTo>
                  <a:pt x="28" y="39"/>
                  <a:pt x="29" y="38"/>
                  <a:pt x="30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4" y="38"/>
                  <a:pt x="65" y="39"/>
                  <a:pt x="65" y="40"/>
                </a:cubicBezTo>
                <a:cubicBezTo>
                  <a:pt x="65" y="41"/>
                  <a:pt x="64" y="42"/>
                  <a:pt x="63" y="42"/>
                </a:cubicBezTo>
                <a:close/>
                <a:moveTo>
                  <a:pt x="63" y="32"/>
                </a:moveTo>
                <a:cubicBezTo>
                  <a:pt x="30" y="32"/>
                  <a:pt x="30" y="32"/>
                  <a:pt x="30" y="32"/>
                </a:cubicBezTo>
                <a:cubicBezTo>
                  <a:pt x="29" y="32"/>
                  <a:pt x="28" y="31"/>
                  <a:pt x="28" y="29"/>
                </a:cubicBezTo>
                <a:cubicBezTo>
                  <a:pt x="28" y="28"/>
                  <a:pt x="29" y="27"/>
                  <a:pt x="30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4" y="27"/>
                  <a:pt x="65" y="28"/>
                  <a:pt x="65" y="29"/>
                </a:cubicBezTo>
                <a:cubicBezTo>
                  <a:pt x="65" y="31"/>
                  <a:pt x="64" y="32"/>
                  <a:pt x="63" y="32"/>
                </a:cubicBezTo>
                <a:close/>
                <a:moveTo>
                  <a:pt x="63" y="21"/>
                </a:moveTo>
                <a:cubicBezTo>
                  <a:pt x="30" y="21"/>
                  <a:pt x="30" y="21"/>
                  <a:pt x="30" y="21"/>
                </a:cubicBezTo>
                <a:cubicBezTo>
                  <a:pt x="29" y="21"/>
                  <a:pt x="28" y="20"/>
                  <a:pt x="28" y="19"/>
                </a:cubicBezTo>
                <a:cubicBezTo>
                  <a:pt x="28" y="18"/>
                  <a:pt x="29" y="17"/>
                  <a:pt x="30" y="17"/>
                </a:cubicBezTo>
                <a:cubicBezTo>
                  <a:pt x="63" y="17"/>
                  <a:pt x="63" y="17"/>
                  <a:pt x="63" y="17"/>
                </a:cubicBezTo>
                <a:cubicBezTo>
                  <a:pt x="64" y="17"/>
                  <a:pt x="65" y="18"/>
                  <a:pt x="65" y="19"/>
                </a:cubicBezTo>
                <a:cubicBezTo>
                  <a:pt x="65" y="20"/>
                  <a:pt x="64" y="21"/>
                  <a:pt x="63" y="21"/>
                </a:cubicBezTo>
                <a:close/>
                <a:moveTo>
                  <a:pt x="70" y="63"/>
                </a:moveTo>
                <a:cubicBezTo>
                  <a:pt x="69" y="63"/>
                  <a:pt x="68" y="62"/>
                  <a:pt x="68" y="61"/>
                </a:cubicBezTo>
                <a:cubicBezTo>
                  <a:pt x="68" y="60"/>
                  <a:pt x="69" y="59"/>
                  <a:pt x="70" y="59"/>
                </a:cubicBezTo>
                <a:cubicBezTo>
                  <a:pt x="72" y="59"/>
                  <a:pt x="73" y="60"/>
                  <a:pt x="73" y="61"/>
                </a:cubicBezTo>
                <a:cubicBezTo>
                  <a:pt x="73" y="62"/>
                  <a:pt x="72" y="63"/>
                  <a:pt x="70" y="63"/>
                </a:cubicBezTo>
                <a:close/>
                <a:moveTo>
                  <a:pt x="76" y="63"/>
                </a:moveTo>
                <a:cubicBezTo>
                  <a:pt x="75" y="63"/>
                  <a:pt x="74" y="62"/>
                  <a:pt x="74" y="61"/>
                </a:cubicBezTo>
                <a:cubicBezTo>
                  <a:pt x="74" y="60"/>
                  <a:pt x="75" y="59"/>
                  <a:pt x="76" y="59"/>
                </a:cubicBezTo>
                <a:cubicBezTo>
                  <a:pt x="78" y="59"/>
                  <a:pt x="79" y="60"/>
                  <a:pt x="79" y="61"/>
                </a:cubicBezTo>
                <a:cubicBezTo>
                  <a:pt x="79" y="62"/>
                  <a:pt x="78" y="63"/>
                  <a:pt x="76" y="63"/>
                </a:cubicBezTo>
                <a:close/>
                <a:moveTo>
                  <a:pt x="82" y="63"/>
                </a:moveTo>
                <a:cubicBezTo>
                  <a:pt x="81" y="63"/>
                  <a:pt x="80" y="62"/>
                  <a:pt x="80" y="61"/>
                </a:cubicBezTo>
                <a:cubicBezTo>
                  <a:pt x="80" y="60"/>
                  <a:pt x="81" y="59"/>
                  <a:pt x="82" y="59"/>
                </a:cubicBezTo>
                <a:cubicBezTo>
                  <a:pt x="83" y="59"/>
                  <a:pt x="84" y="60"/>
                  <a:pt x="84" y="61"/>
                </a:cubicBezTo>
                <a:cubicBezTo>
                  <a:pt x="84" y="62"/>
                  <a:pt x="83" y="63"/>
                  <a:pt x="82" y="6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58461" y="5531618"/>
            <a:ext cx="291803" cy="529968"/>
          </a:xfrm>
          <a:custGeom>
            <a:avLst/>
            <a:gdLst>
              <a:gd name="T0" fmla="*/ 48 w 51"/>
              <a:gd name="T1" fmla="*/ 25 h 92"/>
              <a:gd name="T2" fmla="*/ 43 w 51"/>
              <a:gd name="T3" fmla="*/ 9 h 92"/>
              <a:gd name="T4" fmla="*/ 25 w 51"/>
              <a:gd name="T5" fmla="*/ 0 h 92"/>
              <a:gd name="T6" fmla="*/ 7 w 51"/>
              <a:gd name="T7" fmla="*/ 9 h 92"/>
              <a:gd name="T8" fmla="*/ 2 w 51"/>
              <a:gd name="T9" fmla="*/ 25 h 92"/>
              <a:gd name="T10" fmla="*/ 0 w 51"/>
              <a:gd name="T11" fmla="*/ 27 h 92"/>
              <a:gd name="T12" fmla="*/ 4 w 51"/>
              <a:gd name="T13" fmla="*/ 52 h 92"/>
              <a:gd name="T14" fmla="*/ 20 w 51"/>
              <a:gd name="T15" fmla="*/ 57 h 92"/>
              <a:gd name="T16" fmla="*/ 5 w 51"/>
              <a:gd name="T17" fmla="*/ 84 h 92"/>
              <a:gd name="T18" fmla="*/ 25 w 51"/>
              <a:gd name="T19" fmla="*/ 84 h 92"/>
              <a:gd name="T20" fmla="*/ 46 w 51"/>
              <a:gd name="T21" fmla="*/ 84 h 92"/>
              <a:gd name="T22" fmla="*/ 30 w 51"/>
              <a:gd name="T23" fmla="*/ 57 h 92"/>
              <a:gd name="T24" fmla="*/ 46 w 51"/>
              <a:gd name="T25" fmla="*/ 52 h 92"/>
              <a:gd name="T26" fmla="*/ 51 w 51"/>
              <a:gd name="T27" fmla="*/ 27 h 92"/>
              <a:gd name="T28" fmla="*/ 9 w 51"/>
              <a:gd name="T29" fmla="*/ 41 h 92"/>
              <a:gd name="T30" fmla="*/ 4 w 51"/>
              <a:gd name="T31" fmla="*/ 30 h 92"/>
              <a:gd name="T32" fmla="*/ 13 w 51"/>
              <a:gd name="T33" fmla="*/ 34 h 92"/>
              <a:gd name="T34" fmla="*/ 9 w 51"/>
              <a:gd name="T35" fmla="*/ 41 h 92"/>
              <a:gd name="T36" fmla="*/ 44 w 51"/>
              <a:gd name="T37" fmla="*/ 41 h 92"/>
              <a:gd name="T38" fmla="*/ 36 w 51"/>
              <a:gd name="T39" fmla="*/ 41 h 92"/>
              <a:gd name="T40" fmla="*/ 46 w 51"/>
              <a:gd name="T41" fmla="*/ 30 h 92"/>
              <a:gd name="T42" fmla="*/ 7 w 51"/>
              <a:gd name="T43" fmla="*/ 85 h 92"/>
              <a:gd name="T44" fmla="*/ 5 w 51"/>
              <a:gd name="T45" fmla="*/ 88 h 92"/>
              <a:gd name="T46" fmla="*/ 9 w 51"/>
              <a:gd name="T47" fmla="*/ 88 h 92"/>
              <a:gd name="T48" fmla="*/ 7 w 51"/>
              <a:gd name="T49" fmla="*/ 85 h 92"/>
              <a:gd name="T50" fmla="*/ 41 w 51"/>
              <a:gd name="T51" fmla="*/ 87 h 92"/>
              <a:gd name="T52" fmla="*/ 43 w 51"/>
              <a:gd name="T53" fmla="*/ 90 h 92"/>
              <a:gd name="T54" fmla="*/ 46 w 51"/>
              <a:gd name="T55" fmla="*/ 87 h 92"/>
              <a:gd name="T56" fmla="*/ 25 w 51"/>
              <a:gd name="T57" fmla="*/ 85 h 92"/>
              <a:gd name="T58" fmla="*/ 23 w 51"/>
              <a:gd name="T59" fmla="*/ 90 h 92"/>
              <a:gd name="T60" fmla="*/ 28 w 51"/>
              <a:gd name="T61" fmla="*/ 90 h 92"/>
              <a:gd name="T62" fmla="*/ 25 w 51"/>
              <a:gd name="T63" fmla="*/ 85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1" h="92">
                <a:moveTo>
                  <a:pt x="50" y="25"/>
                </a:moveTo>
                <a:cubicBezTo>
                  <a:pt x="50" y="25"/>
                  <a:pt x="49" y="25"/>
                  <a:pt x="48" y="25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9"/>
                  <a:pt x="43" y="9"/>
                  <a:pt x="43" y="9"/>
                </a:cubicBezTo>
                <a:cubicBezTo>
                  <a:pt x="44" y="7"/>
                  <a:pt x="43" y="4"/>
                  <a:pt x="40" y="4"/>
                </a:cubicBezTo>
                <a:cubicBezTo>
                  <a:pt x="36" y="2"/>
                  <a:pt x="29" y="0"/>
                  <a:pt x="25" y="0"/>
                </a:cubicBezTo>
                <a:cubicBezTo>
                  <a:pt x="22" y="0"/>
                  <a:pt x="15" y="2"/>
                  <a:pt x="10" y="4"/>
                </a:cubicBezTo>
                <a:cubicBezTo>
                  <a:pt x="8" y="4"/>
                  <a:pt x="7" y="7"/>
                  <a:pt x="7" y="9"/>
                </a:cubicBezTo>
                <a:cubicBezTo>
                  <a:pt x="12" y="29"/>
                  <a:pt x="12" y="29"/>
                  <a:pt x="12" y="29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5"/>
                  <a:pt x="1" y="25"/>
                  <a:pt x="0" y="25"/>
                </a:cubicBezTo>
                <a:cubicBezTo>
                  <a:pt x="0" y="26"/>
                  <a:pt x="0" y="27"/>
                  <a:pt x="0" y="27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52"/>
                  <a:pt x="4" y="52"/>
                  <a:pt x="4" y="52"/>
                </a:cubicBezTo>
                <a:cubicBezTo>
                  <a:pt x="4" y="55"/>
                  <a:pt x="6" y="57"/>
                  <a:pt x="9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3" y="79"/>
                  <a:pt x="23" y="79"/>
                  <a:pt x="23" y="79"/>
                </a:cubicBezTo>
                <a:cubicBezTo>
                  <a:pt x="5" y="84"/>
                  <a:pt x="5" y="84"/>
                  <a:pt x="5" y="84"/>
                </a:cubicBezTo>
                <a:cubicBezTo>
                  <a:pt x="22" y="82"/>
                  <a:pt x="22" y="82"/>
                  <a:pt x="22" y="82"/>
                </a:cubicBezTo>
                <a:cubicBezTo>
                  <a:pt x="25" y="84"/>
                  <a:pt x="25" y="84"/>
                  <a:pt x="25" y="84"/>
                </a:cubicBezTo>
                <a:cubicBezTo>
                  <a:pt x="28" y="82"/>
                  <a:pt x="28" y="82"/>
                  <a:pt x="28" y="82"/>
                </a:cubicBezTo>
                <a:cubicBezTo>
                  <a:pt x="46" y="84"/>
                  <a:pt x="46" y="84"/>
                  <a:pt x="46" y="84"/>
                </a:cubicBezTo>
                <a:cubicBezTo>
                  <a:pt x="27" y="79"/>
                  <a:pt x="27" y="79"/>
                  <a:pt x="27" y="79"/>
                </a:cubicBezTo>
                <a:cubicBezTo>
                  <a:pt x="30" y="57"/>
                  <a:pt x="30" y="57"/>
                  <a:pt x="30" y="57"/>
                </a:cubicBezTo>
                <a:cubicBezTo>
                  <a:pt x="42" y="57"/>
                  <a:pt x="42" y="57"/>
                  <a:pt x="42" y="57"/>
                </a:cubicBezTo>
                <a:cubicBezTo>
                  <a:pt x="44" y="57"/>
                  <a:pt x="46" y="55"/>
                  <a:pt x="46" y="52"/>
                </a:cubicBezTo>
                <a:cubicBezTo>
                  <a:pt x="46" y="48"/>
                  <a:pt x="46" y="48"/>
                  <a:pt x="46" y="48"/>
                </a:cubicBezTo>
                <a:cubicBezTo>
                  <a:pt x="51" y="27"/>
                  <a:pt x="51" y="27"/>
                  <a:pt x="51" y="27"/>
                </a:cubicBezTo>
                <a:cubicBezTo>
                  <a:pt x="51" y="27"/>
                  <a:pt x="51" y="26"/>
                  <a:pt x="50" y="25"/>
                </a:cubicBezTo>
                <a:close/>
                <a:moveTo>
                  <a:pt x="9" y="41"/>
                </a:moveTo>
                <a:cubicBezTo>
                  <a:pt x="8" y="41"/>
                  <a:pt x="7" y="41"/>
                  <a:pt x="7" y="41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0"/>
                  <a:pt x="4" y="30"/>
                  <a:pt x="5" y="30"/>
                </a:cubicBezTo>
                <a:cubicBezTo>
                  <a:pt x="13" y="34"/>
                  <a:pt x="13" y="34"/>
                  <a:pt x="13" y="34"/>
                </a:cubicBezTo>
                <a:cubicBezTo>
                  <a:pt x="14" y="41"/>
                  <a:pt x="14" y="41"/>
                  <a:pt x="14" y="41"/>
                </a:cubicBezTo>
                <a:lnTo>
                  <a:pt x="9" y="41"/>
                </a:lnTo>
                <a:close/>
                <a:moveTo>
                  <a:pt x="46" y="30"/>
                </a:moveTo>
                <a:cubicBezTo>
                  <a:pt x="44" y="41"/>
                  <a:pt x="44" y="41"/>
                  <a:pt x="44" y="41"/>
                </a:cubicBezTo>
                <a:cubicBezTo>
                  <a:pt x="43" y="41"/>
                  <a:pt x="43" y="41"/>
                  <a:pt x="42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8" y="34"/>
                  <a:pt x="38" y="34"/>
                  <a:pt x="38" y="34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lose/>
                <a:moveTo>
                  <a:pt x="7" y="85"/>
                </a:moveTo>
                <a:cubicBezTo>
                  <a:pt x="6" y="85"/>
                  <a:pt x="5" y="86"/>
                  <a:pt x="5" y="87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89"/>
                  <a:pt x="6" y="90"/>
                  <a:pt x="7" y="90"/>
                </a:cubicBezTo>
                <a:cubicBezTo>
                  <a:pt x="8" y="90"/>
                  <a:pt x="9" y="89"/>
                  <a:pt x="9" y="88"/>
                </a:cubicBezTo>
                <a:cubicBezTo>
                  <a:pt x="9" y="87"/>
                  <a:pt x="9" y="87"/>
                  <a:pt x="9" y="87"/>
                </a:cubicBezTo>
                <a:cubicBezTo>
                  <a:pt x="9" y="86"/>
                  <a:pt x="8" y="85"/>
                  <a:pt x="7" y="85"/>
                </a:cubicBezTo>
                <a:close/>
                <a:moveTo>
                  <a:pt x="43" y="85"/>
                </a:moveTo>
                <a:cubicBezTo>
                  <a:pt x="42" y="85"/>
                  <a:pt x="41" y="86"/>
                  <a:pt x="41" y="87"/>
                </a:cubicBezTo>
                <a:cubicBezTo>
                  <a:pt x="41" y="88"/>
                  <a:pt x="41" y="88"/>
                  <a:pt x="41" y="88"/>
                </a:cubicBezTo>
                <a:cubicBezTo>
                  <a:pt x="41" y="89"/>
                  <a:pt x="42" y="90"/>
                  <a:pt x="43" y="90"/>
                </a:cubicBezTo>
                <a:cubicBezTo>
                  <a:pt x="45" y="90"/>
                  <a:pt x="46" y="89"/>
                  <a:pt x="46" y="88"/>
                </a:cubicBezTo>
                <a:cubicBezTo>
                  <a:pt x="46" y="87"/>
                  <a:pt x="46" y="87"/>
                  <a:pt x="46" y="87"/>
                </a:cubicBezTo>
                <a:cubicBezTo>
                  <a:pt x="46" y="86"/>
                  <a:pt x="45" y="85"/>
                  <a:pt x="43" y="85"/>
                </a:cubicBezTo>
                <a:close/>
                <a:moveTo>
                  <a:pt x="25" y="85"/>
                </a:moveTo>
                <a:cubicBezTo>
                  <a:pt x="24" y="85"/>
                  <a:pt x="23" y="87"/>
                  <a:pt x="23" y="88"/>
                </a:cubicBezTo>
                <a:cubicBezTo>
                  <a:pt x="23" y="90"/>
                  <a:pt x="23" y="90"/>
                  <a:pt x="23" y="90"/>
                </a:cubicBezTo>
                <a:cubicBezTo>
                  <a:pt x="23" y="91"/>
                  <a:pt x="24" y="92"/>
                  <a:pt x="25" y="92"/>
                </a:cubicBezTo>
                <a:cubicBezTo>
                  <a:pt x="27" y="92"/>
                  <a:pt x="28" y="91"/>
                  <a:pt x="28" y="90"/>
                </a:cubicBezTo>
                <a:cubicBezTo>
                  <a:pt x="28" y="88"/>
                  <a:pt x="28" y="88"/>
                  <a:pt x="28" y="88"/>
                </a:cubicBezTo>
                <a:cubicBezTo>
                  <a:pt x="28" y="87"/>
                  <a:pt x="27" y="85"/>
                  <a:pt x="25" y="8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10619" y="4602339"/>
            <a:ext cx="334716" cy="465599"/>
          </a:xfrm>
          <a:custGeom>
            <a:avLst/>
            <a:gdLst>
              <a:gd name="T0" fmla="*/ 9 w 58"/>
              <a:gd name="T1" fmla="*/ 81 h 81"/>
              <a:gd name="T2" fmla="*/ 58 w 58"/>
              <a:gd name="T3" fmla="*/ 73 h 81"/>
              <a:gd name="T4" fmla="*/ 5 w 58"/>
              <a:gd name="T5" fmla="*/ 81 h 81"/>
              <a:gd name="T6" fmla="*/ 8 w 58"/>
              <a:gd name="T7" fmla="*/ 73 h 81"/>
              <a:gd name="T8" fmla="*/ 5 w 58"/>
              <a:gd name="T9" fmla="*/ 81 h 81"/>
              <a:gd name="T10" fmla="*/ 3 w 58"/>
              <a:gd name="T11" fmla="*/ 81 h 81"/>
              <a:gd name="T12" fmla="*/ 0 w 58"/>
              <a:gd name="T13" fmla="*/ 73 h 81"/>
              <a:gd name="T14" fmla="*/ 8 w 58"/>
              <a:gd name="T15" fmla="*/ 57 h 81"/>
              <a:gd name="T16" fmla="*/ 15 w 58"/>
              <a:gd name="T17" fmla="*/ 47 h 81"/>
              <a:gd name="T18" fmla="*/ 14 w 58"/>
              <a:gd name="T19" fmla="*/ 43 h 81"/>
              <a:gd name="T20" fmla="*/ 13 w 58"/>
              <a:gd name="T21" fmla="*/ 41 h 81"/>
              <a:gd name="T22" fmla="*/ 17 w 58"/>
              <a:gd name="T23" fmla="*/ 35 h 81"/>
              <a:gd name="T24" fmla="*/ 22 w 58"/>
              <a:gd name="T25" fmla="*/ 26 h 81"/>
              <a:gd name="T26" fmla="*/ 21 w 58"/>
              <a:gd name="T27" fmla="*/ 19 h 81"/>
              <a:gd name="T28" fmla="*/ 31 w 58"/>
              <a:gd name="T29" fmla="*/ 1 h 81"/>
              <a:gd name="T30" fmla="*/ 30 w 58"/>
              <a:gd name="T31" fmla="*/ 0 h 81"/>
              <a:gd name="T32" fmla="*/ 26 w 58"/>
              <a:gd name="T33" fmla="*/ 12 h 81"/>
              <a:gd name="T34" fmla="*/ 20 w 58"/>
              <a:gd name="T35" fmla="*/ 20 h 81"/>
              <a:gd name="T36" fmla="*/ 21 w 58"/>
              <a:gd name="T37" fmla="*/ 27 h 81"/>
              <a:gd name="T38" fmla="*/ 13 w 58"/>
              <a:gd name="T39" fmla="*/ 37 h 81"/>
              <a:gd name="T40" fmla="*/ 12 w 58"/>
              <a:gd name="T41" fmla="*/ 42 h 81"/>
              <a:gd name="T42" fmla="*/ 14 w 58"/>
              <a:gd name="T43" fmla="*/ 45 h 81"/>
              <a:gd name="T44" fmla="*/ 14 w 58"/>
              <a:gd name="T45" fmla="*/ 50 h 81"/>
              <a:gd name="T46" fmla="*/ 3 w 58"/>
              <a:gd name="T47" fmla="*/ 64 h 81"/>
              <a:gd name="T48" fmla="*/ 4 w 58"/>
              <a:gd name="T49" fmla="*/ 66 h 81"/>
              <a:gd name="T50" fmla="*/ 8 w 58"/>
              <a:gd name="T51" fmla="*/ 57 h 81"/>
              <a:gd name="T52" fmla="*/ 24 w 58"/>
              <a:gd name="T53" fmla="*/ 49 h 81"/>
              <a:gd name="T54" fmla="*/ 35 w 58"/>
              <a:gd name="T55" fmla="*/ 35 h 81"/>
              <a:gd name="T56" fmla="*/ 41 w 58"/>
              <a:gd name="T57" fmla="*/ 31 h 81"/>
              <a:gd name="T58" fmla="*/ 55 w 58"/>
              <a:gd name="T59" fmla="*/ 9 h 81"/>
              <a:gd name="T60" fmla="*/ 46 w 58"/>
              <a:gd name="T61" fmla="*/ 18 h 81"/>
              <a:gd name="T62" fmla="*/ 38 w 58"/>
              <a:gd name="T63" fmla="*/ 33 h 81"/>
              <a:gd name="T64" fmla="*/ 31 w 58"/>
              <a:gd name="T65" fmla="*/ 42 h 81"/>
              <a:gd name="T66" fmla="*/ 18 w 58"/>
              <a:gd name="T67" fmla="*/ 58 h 81"/>
              <a:gd name="T68" fmla="*/ 5 w 58"/>
              <a:gd name="T69" fmla="*/ 69 h 81"/>
              <a:gd name="T70" fmla="*/ 10 w 58"/>
              <a:gd name="T71" fmla="*/ 62 h 81"/>
              <a:gd name="T72" fmla="*/ 22 w 58"/>
              <a:gd name="T73" fmla="*/ 42 h 81"/>
              <a:gd name="T74" fmla="*/ 29 w 58"/>
              <a:gd name="T75" fmla="*/ 30 h 81"/>
              <a:gd name="T76" fmla="*/ 28 w 58"/>
              <a:gd name="T77" fmla="*/ 25 h 81"/>
              <a:gd name="T78" fmla="*/ 25 w 58"/>
              <a:gd name="T79" fmla="*/ 22 h 81"/>
              <a:gd name="T80" fmla="*/ 25 w 58"/>
              <a:gd name="T81" fmla="*/ 22 h 81"/>
              <a:gd name="T82" fmla="*/ 25 w 58"/>
              <a:gd name="T83" fmla="*/ 22 h 81"/>
              <a:gd name="T84" fmla="*/ 28 w 58"/>
              <a:gd name="T85" fmla="*/ 29 h 81"/>
              <a:gd name="T86" fmla="*/ 22 w 58"/>
              <a:gd name="T87" fmla="*/ 42 h 81"/>
              <a:gd name="T88" fmla="*/ 36 w 58"/>
              <a:gd name="T89" fmla="*/ 25 h 81"/>
              <a:gd name="T90" fmla="*/ 37 w 58"/>
              <a:gd name="T91" fmla="*/ 25 h 81"/>
              <a:gd name="T92" fmla="*/ 37 w 58"/>
              <a:gd name="T93" fmla="*/ 24 h 81"/>
              <a:gd name="T94" fmla="*/ 37 w 58"/>
              <a:gd name="T95" fmla="*/ 24 h 81"/>
              <a:gd name="T96" fmla="*/ 39 w 58"/>
              <a:gd name="T97" fmla="*/ 4 h 81"/>
              <a:gd name="T98" fmla="*/ 35 w 58"/>
              <a:gd name="T99" fmla="*/ 18 h 81"/>
              <a:gd name="T100" fmla="*/ 36 w 58"/>
              <a:gd name="T101" fmla="*/ 2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8" h="81">
                <a:moveTo>
                  <a:pt x="9" y="73"/>
                </a:moveTo>
                <a:cubicBezTo>
                  <a:pt x="9" y="81"/>
                  <a:pt x="9" y="81"/>
                  <a:pt x="9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58" y="73"/>
                  <a:pt x="58" y="73"/>
                  <a:pt x="58" y="73"/>
                </a:cubicBezTo>
                <a:lnTo>
                  <a:pt x="9" y="73"/>
                </a:lnTo>
                <a:close/>
                <a:moveTo>
                  <a:pt x="5" y="81"/>
                </a:moveTo>
                <a:cubicBezTo>
                  <a:pt x="8" y="81"/>
                  <a:pt x="8" y="81"/>
                  <a:pt x="8" y="81"/>
                </a:cubicBezTo>
                <a:cubicBezTo>
                  <a:pt x="8" y="73"/>
                  <a:pt x="8" y="73"/>
                  <a:pt x="8" y="73"/>
                </a:cubicBezTo>
                <a:cubicBezTo>
                  <a:pt x="5" y="73"/>
                  <a:pt x="5" y="73"/>
                  <a:pt x="5" y="73"/>
                </a:cubicBezTo>
                <a:lnTo>
                  <a:pt x="5" y="81"/>
                </a:lnTo>
                <a:close/>
                <a:moveTo>
                  <a:pt x="0" y="81"/>
                </a:moveTo>
                <a:cubicBezTo>
                  <a:pt x="3" y="81"/>
                  <a:pt x="3" y="81"/>
                  <a:pt x="3" y="81"/>
                </a:cubicBezTo>
                <a:cubicBezTo>
                  <a:pt x="3" y="73"/>
                  <a:pt x="3" y="73"/>
                  <a:pt x="3" y="73"/>
                </a:cubicBezTo>
                <a:cubicBezTo>
                  <a:pt x="0" y="73"/>
                  <a:pt x="0" y="73"/>
                  <a:pt x="0" y="73"/>
                </a:cubicBezTo>
                <a:lnTo>
                  <a:pt x="0" y="81"/>
                </a:lnTo>
                <a:close/>
                <a:moveTo>
                  <a:pt x="8" y="57"/>
                </a:moveTo>
                <a:cubicBezTo>
                  <a:pt x="11" y="55"/>
                  <a:pt x="14" y="53"/>
                  <a:pt x="15" y="51"/>
                </a:cubicBezTo>
                <a:cubicBezTo>
                  <a:pt x="15" y="50"/>
                  <a:pt x="15" y="48"/>
                  <a:pt x="15" y="47"/>
                </a:cubicBezTo>
                <a:cubicBezTo>
                  <a:pt x="15" y="46"/>
                  <a:pt x="15" y="45"/>
                  <a:pt x="15" y="45"/>
                </a:cubicBezTo>
                <a:cubicBezTo>
                  <a:pt x="15" y="44"/>
                  <a:pt x="14" y="44"/>
                  <a:pt x="14" y="43"/>
                </a:cubicBezTo>
                <a:cubicBezTo>
                  <a:pt x="13" y="43"/>
                  <a:pt x="13" y="42"/>
                  <a:pt x="13" y="42"/>
                </a:cubicBezTo>
                <a:cubicBezTo>
                  <a:pt x="13" y="42"/>
                  <a:pt x="13" y="41"/>
                  <a:pt x="13" y="41"/>
                </a:cubicBezTo>
                <a:cubicBezTo>
                  <a:pt x="13" y="40"/>
                  <a:pt x="13" y="39"/>
                  <a:pt x="14" y="38"/>
                </a:cubicBezTo>
                <a:cubicBezTo>
                  <a:pt x="15" y="37"/>
                  <a:pt x="16" y="36"/>
                  <a:pt x="17" y="35"/>
                </a:cubicBezTo>
                <a:cubicBezTo>
                  <a:pt x="19" y="33"/>
                  <a:pt x="21" y="31"/>
                  <a:pt x="21" y="28"/>
                </a:cubicBezTo>
                <a:cubicBezTo>
                  <a:pt x="21" y="27"/>
                  <a:pt x="22" y="27"/>
                  <a:pt x="22" y="26"/>
                </a:cubicBezTo>
                <a:cubicBezTo>
                  <a:pt x="22" y="24"/>
                  <a:pt x="21" y="22"/>
                  <a:pt x="21" y="20"/>
                </a:cubicBezTo>
                <a:cubicBezTo>
                  <a:pt x="21" y="20"/>
                  <a:pt x="21" y="20"/>
                  <a:pt x="21" y="19"/>
                </a:cubicBezTo>
                <a:cubicBezTo>
                  <a:pt x="21" y="17"/>
                  <a:pt x="25" y="15"/>
                  <a:pt x="26" y="13"/>
                </a:cubicBezTo>
                <a:cubicBezTo>
                  <a:pt x="28" y="10"/>
                  <a:pt x="31" y="5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30" y="1"/>
                </a:cubicBezTo>
                <a:cubicBezTo>
                  <a:pt x="30" y="4"/>
                  <a:pt x="28" y="9"/>
                  <a:pt x="26" y="12"/>
                </a:cubicBezTo>
                <a:cubicBezTo>
                  <a:pt x="24" y="14"/>
                  <a:pt x="21" y="16"/>
                  <a:pt x="20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2"/>
                  <a:pt x="21" y="24"/>
                  <a:pt x="21" y="26"/>
                </a:cubicBezTo>
                <a:cubicBezTo>
                  <a:pt x="21" y="27"/>
                  <a:pt x="21" y="27"/>
                  <a:pt x="21" y="27"/>
                </a:cubicBezTo>
                <a:cubicBezTo>
                  <a:pt x="20" y="31"/>
                  <a:pt x="19" y="32"/>
                  <a:pt x="16" y="35"/>
                </a:cubicBezTo>
                <a:cubicBezTo>
                  <a:pt x="15" y="36"/>
                  <a:pt x="14" y="36"/>
                  <a:pt x="13" y="37"/>
                </a:cubicBezTo>
                <a:cubicBezTo>
                  <a:pt x="13" y="38"/>
                  <a:pt x="12" y="39"/>
                  <a:pt x="12" y="41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3"/>
                  <a:pt x="13" y="43"/>
                  <a:pt x="13" y="44"/>
                </a:cubicBezTo>
                <a:cubicBezTo>
                  <a:pt x="14" y="44"/>
                  <a:pt x="14" y="45"/>
                  <a:pt x="14" y="45"/>
                </a:cubicBezTo>
                <a:cubicBezTo>
                  <a:pt x="14" y="46"/>
                  <a:pt x="14" y="46"/>
                  <a:pt x="14" y="47"/>
                </a:cubicBezTo>
                <a:cubicBezTo>
                  <a:pt x="14" y="48"/>
                  <a:pt x="14" y="49"/>
                  <a:pt x="14" y="50"/>
                </a:cubicBezTo>
                <a:cubicBezTo>
                  <a:pt x="13" y="52"/>
                  <a:pt x="10" y="55"/>
                  <a:pt x="8" y="57"/>
                </a:cubicBezTo>
                <a:cubicBezTo>
                  <a:pt x="5" y="59"/>
                  <a:pt x="3" y="61"/>
                  <a:pt x="3" y="64"/>
                </a:cubicBezTo>
                <a:cubicBezTo>
                  <a:pt x="3" y="65"/>
                  <a:pt x="3" y="66"/>
                  <a:pt x="3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65"/>
                  <a:pt x="3" y="65"/>
                  <a:pt x="3" y="64"/>
                </a:cubicBezTo>
                <a:cubicBezTo>
                  <a:pt x="3" y="62"/>
                  <a:pt x="6" y="60"/>
                  <a:pt x="8" y="57"/>
                </a:cubicBezTo>
                <a:close/>
                <a:moveTo>
                  <a:pt x="18" y="58"/>
                </a:moveTo>
                <a:cubicBezTo>
                  <a:pt x="22" y="56"/>
                  <a:pt x="22" y="51"/>
                  <a:pt x="24" y="49"/>
                </a:cubicBezTo>
                <a:cubicBezTo>
                  <a:pt x="26" y="46"/>
                  <a:pt x="29" y="46"/>
                  <a:pt x="32" y="43"/>
                </a:cubicBezTo>
                <a:cubicBezTo>
                  <a:pt x="34" y="40"/>
                  <a:pt x="34" y="38"/>
                  <a:pt x="35" y="35"/>
                </a:cubicBezTo>
                <a:cubicBezTo>
                  <a:pt x="36" y="34"/>
                  <a:pt x="37" y="34"/>
                  <a:pt x="38" y="33"/>
                </a:cubicBezTo>
                <a:cubicBezTo>
                  <a:pt x="39" y="33"/>
                  <a:pt x="40" y="32"/>
                  <a:pt x="41" y="31"/>
                </a:cubicBezTo>
                <a:cubicBezTo>
                  <a:pt x="44" y="27"/>
                  <a:pt x="44" y="21"/>
                  <a:pt x="46" y="18"/>
                </a:cubicBezTo>
                <a:cubicBezTo>
                  <a:pt x="49" y="15"/>
                  <a:pt x="53" y="13"/>
                  <a:pt x="55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3" y="13"/>
                  <a:pt x="49" y="14"/>
                  <a:pt x="46" y="18"/>
                </a:cubicBezTo>
                <a:cubicBezTo>
                  <a:pt x="43" y="21"/>
                  <a:pt x="43" y="27"/>
                  <a:pt x="41" y="30"/>
                </a:cubicBezTo>
                <a:cubicBezTo>
                  <a:pt x="40" y="31"/>
                  <a:pt x="39" y="32"/>
                  <a:pt x="38" y="33"/>
                </a:cubicBezTo>
                <a:cubicBezTo>
                  <a:pt x="37" y="33"/>
                  <a:pt x="36" y="34"/>
                  <a:pt x="35" y="35"/>
                </a:cubicBezTo>
                <a:cubicBezTo>
                  <a:pt x="33" y="37"/>
                  <a:pt x="33" y="40"/>
                  <a:pt x="31" y="42"/>
                </a:cubicBezTo>
                <a:cubicBezTo>
                  <a:pt x="29" y="45"/>
                  <a:pt x="26" y="45"/>
                  <a:pt x="24" y="48"/>
                </a:cubicBezTo>
                <a:cubicBezTo>
                  <a:pt x="21" y="51"/>
                  <a:pt x="21" y="56"/>
                  <a:pt x="18" y="58"/>
                </a:cubicBezTo>
                <a:cubicBezTo>
                  <a:pt x="15" y="60"/>
                  <a:pt x="12" y="60"/>
                  <a:pt x="10" y="61"/>
                </a:cubicBezTo>
                <a:cubicBezTo>
                  <a:pt x="7" y="62"/>
                  <a:pt x="5" y="64"/>
                  <a:pt x="5" y="69"/>
                </a:cubicBezTo>
                <a:cubicBezTo>
                  <a:pt x="6" y="69"/>
                  <a:pt x="6" y="69"/>
                  <a:pt x="6" y="69"/>
                </a:cubicBezTo>
                <a:cubicBezTo>
                  <a:pt x="6" y="65"/>
                  <a:pt x="8" y="63"/>
                  <a:pt x="10" y="62"/>
                </a:cubicBezTo>
                <a:cubicBezTo>
                  <a:pt x="13" y="61"/>
                  <a:pt x="16" y="60"/>
                  <a:pt x="18" y="58"/>
                </a:cubicBezTo>
                <a:close/>
                <a:moveTo>
                  <a:pt x="22" y="42"/>
                </a:moveTo>
                <a:cubicBezTo>
                  <a:pt x="22" y="43"/>
                  <a:pt x="22" y="43"/>
                  <a:pt x="22" y="43"/>
                </a:cubicBezTo>
                <a:cubicBezTo>
                  <a:pt x="26" y="40"/>
                  <a:pt x="29" y="35"/>
                  <a:pt x="29" y="30"/>
                </a:cubicBezTo>
                <a:cubicBezTo>
                  <a:pt x="29" y="30"/>
                  <a:pt x="29" y="29"/>
                  <a:pt x="29" y="29"/>
                </a:cubicBezTo>
                <a:cubicBezTo>
                  <a:pt x="29" y="28"/>
                  <a:pt x="28" y="26"/>
                  <a:pt x="28" y="25"/>
                </a:cubicBezTo>
                <a:cubicBezTo>
                  <a:pt x="27" y="24"/>
                  <a:pt x="27" y="23"/>
                  <a:pt x="27" y="23"/>
                </a:cubicBezTo>
                <a:cubicBezTo>
                  <a:pt x="26" y="22"/>
                  <a:pt x="26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6" y="23"/>
                  <a:pt x="26" y="23"/>
                </a:cubicBezTo>
                <a:cubicBezTo>
                  <a:pt x="27" y="24"/>
                  <a:pt x="28" y="28"/>
                  <a:pt x="28" y="29"/>
                </a:cubicBezTo>
                <a:cubicBezTo>
                  <a:pt x="28" y="29"/>
                  <a:pt x="28" y="30"/>
                  <a:pt x="28" y="30"/>
                </a:cubicBezTo>
                <a:cubicBezTo>
                  <a:pt x="28" y="35"/>
                  <a:pt x="25" y="39"/>
                  <a:pt x="22" y="42"/>
                </a:cubicBezTo>
                <a:close/>
                <a:moveTo>
                  <a:pt x="36" y="25"/>
                </a:move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8" y="24"/>
                  <a:pt x="38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6" y="22"/>
                  <a:pt x="35" y="20"/>
                  <a:pt x="35" y="18"/>
                </a:cubicBezTo>
                <a:cubicBezTo>
                  <a:pt x="35" y="13"/>
                  <a:pt x="37" y="8"/>
                  <a:pt x="3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6" y="8"/>
                  <a:pt x="35" y="13"/>
                  <a:pt x="35" y="18"/>
                </a:cubicBezTo>
                <a:cubicBezTo>
                  <a:pt x="35" y="20"/>
                  <a:pt x="35" y="22"/>
                  <a:pt x="36" y="24"/>
                </a:cubicBezTo>
                <a:lnTo>
                  <a:pt x="36" y="2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24939" y="2504728"/>
            <a:ext cx="620083" cy="620083"/>
          </a:xfrm>
          <a:custGeom>
            <a:avLst/>
            <a:gdLst>
              <a:gd name="T0" fmla="*/ 31 w 108"/>
              <a:gd name="T1" fmla="*/ 62 h 108"/>
              <a:gd name="T2" fmla="*/ 28 w 108"/>
              <a:gd name="T3" fmla="*/ 53 h 108"/>
              <a:gd name="T4" fmla="*/ 23 w 108"/>
              <a:gd name="T5" fmla="*/ 62 h 108"/>
              <a:gd name="T6" fmla="*/ 26 w 108"/>
              <a:gd name="T7" fmla="*/ 53 h 108"/>
              <a:gd name="T8" fmla="*/ 23 w 108"/>
              <a:gd name="T9" fmla="*/ 62 h 108"/>
              <a:gd name="T10" fmla="*/ 49 w 108"/>
              <a:gd name="T11" fmla="*/ 26 h 108"/>
              <a:gd name="T12" fmla="*/ 60 w 108"/>
              <a:gd name="T13" fmla="*/ 16 h 108"/>
              <a:gd name="T14" fmla="*/ 57 w 108"/>
              <a:gd name="T15" fmla="*/ 19 h 108"/>
              <a:gd name="T16" fmla="*/ 42 w 108"/>
              <a:gd name="T17" fmla="*/ 36 h 108"/>
              <a:gd name="T18" fmla="*/ 28 w 108"/>
              <a:gd name="T19" fmla="*/ 48 h 108"/>
              <a:gd name="T20" fmla="*/ 34 w 108"/>
              <a:gd name="T21" fmla="*/ 40 h 108"/>
              <a:gd name="T22" fmla="*/ 54 w 108"/>
              <a:gd name="T23" fmla="*/ 0 h 108"/>
              <a:gd name="T24" fmla="*/ 54 w 108"/>
              <a:gd name="T25" fmla="*/ 108 h 108"/>
              <a:gd name="T26" fmla="*/ 54 w 108"/>
              <a:gd name="T27" fmla="*/ 0 h 108"/>
              <a:gd name="T28" fmla="*/ 23 w 108"/>
              <a:gd name="T29" fmla="*/ 23 h 108"/>
              <a:gd name="T30" fmla="*/ 36 w 108"/>
              <a:gd name="T31" fmla="*/ 17 h 108"/>
              <a:gd name="T32" fmla="*/ 37 w 108"/>
              <a:gd name="T33" fmla="*/ 20 h 108"/>
              <a:gd name="T34" fmla="*/ 39 w 108"/>
              <a:gd name="T35" fmla="*/ 23 h 108"/>
              <a:gd name="T36" fmla="*/ 31 w 108"/>
              <a:gd name="T37" fmla="*/ 35 h 108"/>
              <a:gd name="T38" fmla="*/ 26 w 108"/>
              <a:gd name="T39" fmla="*/ 45 h 108"/>
              <a:gd name="T40" fmla="*/ 26 w 108"/>
              <a:gd name="T41" fmla="*/ 43 h 108"/>
              <a:gd name="T42" fmla="*/ 39 w 108"/>
              <a:gd name="T43" fmla="*/ 28 h 108"/>
              <a:gd name="T44" fmla="*/ 39 w 108"/>
              <a:gd name="T45" fmla="*/ 22 h 108"/>
              <a:gd name="T46" fmla="*/ 37 w 108"/>
              <a:gd name="T47" fmla="*/ 18 h 108"/>
              <a:gd name="T48" fmla="*/ 38 w 108"/>
              <a:gd name="T49" fmla="*/ 14 h 108"/>
              <a:gd name="T50" fmla="*/ 53 w 108"/>
              <a:gd name="T51" fmla="*/ 10 h 108"/>
              <a:gd name="T52" fmla="*/ 47 w 108"/>
              <a:gd name="T53" fmla="*/ 19 h 108"/>
              <a:gd name="T54" fmla="*/ 54 w 108"/>
              <a:gd name="T55" fmla="*/ 10 h 108"/>
              <a:gd name="T56" fmla="*/ 45 w 108"/>
              <a:gd name="T57" fmla="*/ 53 h 108"/>
              <a:gd name="T58" fmla="*/ 33 w 108"/>
              <a:gd name="T59" fmla="*/ 62 h 108"/>
              <a:gd name="T60" fmla="*/ 19 w 108"/>
              <a:gd name="T61" fmla="*/ 80 h 108"/>
              <a:gd name="T62" fmla="*/ 85 w 108"/>
              <a:gd name="T63" fmla="*/ 85 h 108"/>
              <a:gd name="T64" fmla="*/ 28 w 108"/>
              <a:gd name="T65" fmla="*/ 89 h 108"/>
              <a:gd name="T66" fmla="*/ 88 w 108"/>
              <a:gd name="T67" fmla="*/ 62 h 108"/>
              <a:gd name="T68" fmla="*/ 64 w 108"/>
              <a:gd name="T69" fmla="*/ 53 h 108"/>
              <a:gd name="T70" fmla="*/ 97 w 108"/>
              <a:gd name="T71" fmla="*/ 5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8" h="108">
                <a:moveTo>
                  <a:pt x="28" y="62"/>
                </a:moveTo>
                <a:cubicBezTo>
                  <a:pt x="31" y="62"/>
                  <a:pt x="31" y="62"/>
                  <a:pt x="31" y="62"/>
                </a:cubicBezTo>
                <a:cubicBezTo>
                  <a:pt x="31" y="53"/>
                  <a:pt x="31" y="53"/>
                  <a:pt x="31" y="53"/>
                </a:cubicBezTo>
                <a:cubicBezTo>
                  <a:pt x="28" y="53"/>
                  <a:pt x="28" y="53"/>
                  <a:pt x="28" y="53"/>
                </a:cubicBezTo>
                <a:lnTo>
                  <a:pt x="28" y="62"/>
                </a:lnTo>
                <a:close/>
                <a:moveTo>
                  <a:pt x="23" y="62"/>
                </a:moveTo>
                <a:cubicBezTo>
                  <a:pt x="26" y="62"/>
                  <a:pt x="26" y="62"/>
                  <a:pt x="26" y="62"/>
                </a:cubicBezTo>
                <a:cubicBezTo>
                  <a:pt x="26" y="53"/>
                  <a:pt x="26" y="53"/>
                  <a:pt x="26" y="53"/>
                </a:cubicBezTo>
                <a:cubicBezTo>
                  <a:pt x="23" y="53"/>
                  <a:pt x="23" y="53"/>
                  <a:pt x="23" y="53"/>
                </a:cubicBezTo>
                <a:lnTo>
                  <a:pt x="23" y="62"/>
                </a:lnTo>
                <a:close/>
                <a:moveTo>
                  <a:pt x="43" y="37"/>
                </a:moveTo>
                <a:cubicBezTo>
                  <a:pt x="47" y="34"/>
                  <a:pt x="47" y="29"/>
                  <a:pt x="49" y="26"/>
                </a:cubicBezTo>
                <a:cubicBezTo>
                  <a:pt x="52" y="23"/>
                  <a:pt x="55" y="22"/>
                  <a:pt x="58" y="19"/>
                </a:cubicBezTo>
                <a:cubicBezTo>
                  <a:pt x="59" y="18"/>
                  <a:pt x="59" y="17"/>
                  <a:pt x="60" y="16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6"/>
                  <a:pt x="58" y="18"/>
                  <a:pt x="57" y="19"/>
                </a:cubicBezTo>
                <a:cubicBezTo>
                  <a:pt x="55" y="21"/>
                  <a:pt x="51" y="22"/>
                  <a:pt x="49" y="25"/>
                </a:cubicBezTo>
                <a:cubicBezTo>
                  <a:pt x="46" y="29"/>
                  <a:pt x="46" y="33"/>
                  <a:pt x="42" y="36"/>
                </a:cubicBezTo>
                <a:cubicBezTo>
                  <a:pt x="40" y="38"/>
                  <a:pt x="36" y="38"/>
                  <a:pt x="33" y="40"/>
                </a:cubicBezTo>
                <a:cubicBezTo>
                  <a:pt x="30" y="41"/>
                  <a:pt x="28" y="43"/>
                  <a:pt x="28" y="48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43"/>
                  <a:pt x="31" y="42"/>
                  <a:pt x="34" y="40"/>
                </a:cubicBezTo>
                <a:cubicBezTo>
                  <a:pt x="36" y="39"/>
                  <a:pt x="40" y="39"/>
                  <a:pt x="43" y="37"/>
                </a:cubicBezTo>
                <a:close/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8"/>
                  <a:pt x="54" y="108"/>
                </a:cubicBezTo>
                <a:cubicBezTo>
                  <a:pt x="84" y="108"/>
                  <a:pt x="108" y="84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  <a:moveTo>
                  <a:pt x="10" y="54"/>
                </a:moveTo>
                <a:cubicBezTo>
                  <a:pt x="10" y="42"/>
                  <a:pt x="15" y="31"/>
                  <a:pt x="23" y="23"/>
                </a:cubicBezTo>
                <a:cubicBezTo>
                  <a:pt x="27" y="19"/>
                  <a:pt x="32" y="16"/>
                  <a:pt x="37" y="14"/>
                </a:cubicBezTo>
                <a:cubicBezTo>
                  <a:pt x="36" y="15"/>
                  <a:pt x="36" y="16"/>
                  <a:pt x="36" y="17"/>
                </a:cubicBezTo>
                <a:cubicBezTo>
                  <a:pt x="36" y="17"/>
                  <a:pt x="36" y="18"/>
                  <a:pt x="36" y="18"/>
                </a:cubicBezTo>
                <a:cubicBezTo>
                  <a:pt x="36" y="19"/>
                  <a:pt x="37" y="20"/>
                  <a:pt x="37" y="20"/>
                </a:cubicBezTo>
                <a:cubicBezTo>
                  <a:pt x="38" y="21"/>
                  <a:pt x="38" y="21"/>
                  <a:pt x="38" y="22"/>
                </a:cubicBezTo>
                <a:cubicBezTo>
                  <a:pt x="39" y="22"/>
                  <a:pt x="39" y="23"/>
                  <a:pt x="39" y="23"/>
                </a:cubicBezTo>
                <a:cubicBezTo>
                  <a:pt x="39" y="25"/>
                  <a:pt x="38" y="27"/>
                  <a:pt x="38" y="28"/>
                </a:cubicBezTo>
                <a:cubicBezTo>
                  <a:pt x="37" y="30"/>
                  <a:pt x="34" y="32"/>
                  <a:pt x="31" y="35"/>
                </a:cubicBezTo>
                <a:cubicBezTo>
                  <a:pt x="28" y="37"/>
                  <a:pt x="25" y="40"/>
                  <a:pt x="25" y="43"/>
                </a:cubicBezTo>
                <a:cubicBezTo>
                  <a:pt x="25" y="44"/>
                  <a:pt x="26" y="44"/>
                  <a:pt x="26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4"/>
                  <a:pt x="26" y="43"/>
                  <a:pt x="26" y="43"/>
                </a:cubicBezTo>
                <a:cubicBezTo>
                  <a:pt x="26" y="40"/>
                  <a:pt x="29" y="38"/>
                  <a:pt x="32" y="35"/>
                </a:cubicBezTo>
                <a:cubicBezTo>
                  <a:pt x="35" y="33"/>
                  <a:pt x="38" y="30"/>
                  <a:pt x="39" y="28"/>
                </a:cubicBezTo>
                <a:cubicBezTo>
                  <a:pt x="39" y="27"/>
                  <a:pt x="39" y="25"/>
                  <a:pt x="39" y="23"/>
                </a:cubicBezTo>
                <a:cubicBezTo>
                  <a:pt x="39" y="23"/>
                  <a:pt x="39" y="22"/>
                  <a:pt x="39" y="22"/>
                </a:cubicBezTo>
                <a:cubicBezTo>
                  <a:pt x="39" y="21"/>
                  <a:pt x="38" y="20"/>
                  <a:pt x="38" y="20"/>
                </a:cubicBezTo>
                <a:cubicBezTo>
                  <a:pt x="37" y="19"/>
                  <a:pt x="37" y="18"/>
                  <a:pt x="37" y="18"/>
                </a:cubicBezTo>
                <a:cubicBezTo>
                  <a:pt x="37" y="18"/>
                  <a:pt x="37" y="17"/>
                  <a:pt x="37" y="17"/>
                </a:cubicBezTo>
                <a:cubicBezTo>
                  <a:pt x="37" y="15"/>
                  <a:pt x="37" y="15"/>
                  <a:pt x="38" y="14"/>
                </a:cubicBezTo>
                <a:cubicBezTo>
                  <a:pt x="38" y="13"/>
                  <a:pt x="38" y="13"/>
                  <a:pt x="38" y="13"/>
                </a:cubicBezTo>
                <a:cubicBezTo>
                  <a:pt x="43" y="12"/>
                  <a:pt x="48" y="11"/>
                  <a:pt x="53" y="10"/>
                </a:cubicBezTo>
                <a:cubicBezTo>
                  <a:pt x="51" y="14"/>
                  <a:pt x="49" y="16"/>
                  <a:pt x="4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50" y="17"/>
                  <a:pt x="52" y="14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63" y="10"/>
                  <a:pt x="72" y="14"/>
                  <a:pt x="79" y="19"/>
                </a:cubicBezTo>
                <a:cubicBezTo>
                  <a:pt x="45" y="53"/>
                  <a:pt x="45" y="53"/>
                  <a:pt x="45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62"/>
                  <a:pt x="33" y="62"/>
                  <a:pt x="33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19" y="80"/>
                  <a:pt x="19" y="80"/>
                  <a:pt x="19" y="80"/>
                </a:cubicBezTo>
                <a:cubicBezTo>
                  <a:pt x="13" y="73"/>
                  <a:pt x="10" y="64"/>
                  <a:pt x="10" y="54"/>
                </a:cubicBezTo>
                <a:close/>
                <a:moveTo>
                  <a:pt x="85" y="85"/>
                </a:moveTo>
                <a:cubicBezTo>
                  <a:pt x="77" y="93"/>
                  <a:pt x="66" y="98"/>
                  <a:pt x="54" y="98"/>
                </a:cubicBezTo>
                <a:cubicBezTo>
                  <a:pt x="44" y="98"/>
                  <a:pt x="35" y="95"/>
                  <a:pt x="28" y="89"/>
                </a:cubicBezTo>
                <a:cubicBezTo>
                  <a:pt x="55" y="62"/>
                  <a:pt x="55" y="62"/>
                  <a:pt x="55" y="62"/>
                </a:cubicBezTo>
                <a:cubicBezTo>
                  <a:pt x="88" y="62"/>
                  <a:pt x="88" y="62"/>
                  <a:pt x="88" y="62"/>
                </a:cubicBezTo>
                <a:cubicBezTo>
                  <a:pt x="88" y="53"/>
                  <a:pt x="88" y="53"/>
                  <a:pt x="88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89" y="28"/>
                  <a:pt x="89" y="28"/>
                  <a:pt x="89" y="28"/>
                </a:cubicBezTo>
                <a:cubicBezTo>
                  <a:pt x="94" y="36"/>
                  <a:pt x="97" y="44"/>
                  <a:pt x="97" y="54"/>
                </a:cubicBezTo>
                <a:cubicBezTo>
                  <a:pt x="97" y="66"/>
                  <a:pt x="93" y="77"/>
                  <a:pt x="85" y="8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58728" y="3685092"/>
            <a:ext cx="523529" cy="517094"/>
          </a:xfrm>
          <a:custGeom>
            <a:avLst/>
            <a:gdLst>
              <a:gd name="T0" fmla="*/ 46 w 91"/>
              <a:gd name="T1" fmla="*/ 0 h 90"/>
              <a:gd name="T2" fmla="*/ 0 w 91"/>
              <a:gd name="T3" fmla="*/ 45 h 90"/>
              <a:gd name="T4" fmla="*/ 46 w 91"/>
              <a:gd name="T5" fmla="*/ 90 h 90"/>
              <a:gd name="T6" fmla="*/ 91 w 91"/>
              <a:gd name="T7" fmla="*/ 45 h 90"/>
              <a:gd name="T8" fmla="*/ 46 w 91"/>
              <a:gd name="T9" fmla="*/ 0 h 90"/>
              <a:gd name="T10" fmla="*/ 62 w 91"/>
              <a:gd name="T11" fmla="*/ 56 h 90"/>
              <a:gd name="T12" fmla="*/ 64 w 91"/>
              <a:gd name="T13" fmla="*/ 86 h 90"/>
              <a:gd name="T14" fmla="*/ 46 w 91"/>
              <a:gd name="T15" fmla="*/ 90 h 90"/>
              <a:gd name="T16" fmla="*/ 1 w 91"/>
              <a:gd name="T17" fmla="*/ 52 h 90"/>
              <a:gd name="T18" fmla="*/ 6 w 91"/>
              <a:gd name="T19" fmla="*/ 53 h 90"/>
              <a:gd name="T20" fmla="*/ 30 w 91"/>
              <a:gd name="T21" fmla="*/ 39 h 90"/>
              <a:gd name="T22" fmla="*/ 24 w 91"/>
              <a:gd name="T23" fmla="*/ 5 h 90"/>
              <a:gd name="T24" fmla="*/ 46 w 91"/>
              <a:gd name="T25" fmla="*/ 0 h 90"/>
              <a:gd name="T26" fmla="*/ 91 w 91"/>
              <a:gd name="T27" fmla="*/ 43 h 90"/>
              <a:gd name="T28" fmla="*/ 85 w 91"/>
              <a:gd name="T29" fmla="*/ 42 h 90"/>
              <a:gd name="T30" fmla="*/ 62 w 91"/>
              <a:gd name="T31" fmla="*/ 56 h 90"/>
              <a:gd name="T32" fmla="*/ 52 w 91"/>
              <a:gd name="T33" fmla="*/ 36 h 90"/>
              <a:gd name="T34" fmla="*/ 46 w 91"/>
              <a:gd name="T35" fmla="*/ 34 h 90"/>
              <a:gd name="T36" fmla="*/ 34 w 91"/>
              <a:gd name="T37" fmla="*/ 41 h 90"/>
              <a:gd name="T38" fmla="*/ 39 w 91"/>
              <a:gd name="T39" fmla="*/ 59 h 90"/>
              <a:gd name="T40" fmla="*/ 46 w 91"/>
              <a:gd name="T41" fmla="*/ 60 h 90"/>
              <a:gd name="T42" fmla="*/ 57 w 91"/>
              <a:gd name="T43" fmla="*/ 54 h 90"/>
              <a:gd name="T44" fmla="*/ 52 w 91"/>
              <a:gd name="T45" fmla="*/ 3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" h="90">
                <a:moveTo>
                  <a:pt x="46" y="0"/>
                </a:moveTo>
                <a:cubicBezTo>
                  <a:pt x="21" y="0"/>
                  <a:pt x="0" y="20"/>
                  <a:pt x="0" y="45"/>
                </a:cubicBezTo>
                <a:cubicBezTo>
                  <a:pt x="0" y="70"/>
                  <a:pt x="21" y="90"/>
                  <a:pt x="46" y="90"/>
                </a:cubicBezTo>
                <a:cubicBezTo>
                  <a:pt x="71" y="90"/>
                  <a:pt x="91" y="70"/>
                  <a:pt x="91" y="45"/>
                </a:cubicBezTo>
                <a:cubicBezTo>
                  <a:pt x="91" y="20"/>
                  <a:pt x="71" y="0"/>
                  <a:pt x="46" y="0"/>
                </a:cubicBezTo>
                <a:close/>
                <a:moveTo>
                  <a:pt x="62" y="56"/>
                </a:moveTo>
                <a:cubicBezTo>
                  <a:pt x="56" y="66"/>
                  <a:pt x="57" y="77"/>
                  <a:pt x="64" y="86"/>
                </a:cubicBezTo>
                <a:cubicBezTo>
                  <a:pt x="58" y="89"/>
                  <a:pt x="52" y="90"/>
                  <a:pt x="46" y="90"/>
                </a:cubicBezTo>
                <a:cubicBezTo>
                  <a:pt x="24" y="90"/>
                  <a:pt x="5" y="74"/>
                  <a:pt x="1" y="52"/>
                </a:cubicBezTo>
                <a:cubicBezTo>
                  <a:pt x="3" y="52"/>
                  <a:pt x="5" y="53"/>
                  <a:pt x="6" y="53"/>
                </a:cubicBezTo>
                <a:cubicBezTo>
                  <a:pt x="16" y="53"/>
                  <a:pt x="25" y="47"/>
                  <a:pt x="30" y="39"/>
                </a:cubicBezTo>
                <a:cubicBezTo>
                  <a:pt x="36" y="28"/>
                  <a:pt x="34" y="14"/>
                  <a:pt x="24" y="5"/>
                </a:cubicBezTo>
                <a:cubicBezTo>
                  <a:pt x="31" y="2"/>
                  <a:pt x="38" y="0"/>
                  <a:pt x="46" y="0"/>
                </a:cubicBezTo>
                <a:cubicBezTo>
                  <a:pt x="70" y="0"/>
                  <a:pt x="90" y="19"/>
                  <a:pt x="91" y="43"/>
                </a:cubicBezTo>
                <a:cubicBezTo>
                  <a:pt x="89" y="42"/>
                  <a:pt x="87" y="42"/>
                  <a:pt x="85" y="42"/>
                </a:cubicBezTo>
                <a:cubicBezTo>
                  <a:pt x="75" y="42"/>
                  <a:pt x="66" y="48"/>
                  <a:pt x="62" y="56"/>
                </a:cubicBezTo>
                <a:close/>
                <a:moveTo>
                  <a:pt x="52" y="36"/>
                </a:moveTo>
                <a:cubicBezTo>
                  <a:pt x="50" y="35"/>
                  <a:pt x="48" y="34"/>
                  <a:pt x="46" y="34"/>
                </a:cubicBezTo>
                <a:cubicBezTo>
                  <a:pt x="41" y="34"/>
                  <a:pt x="37" y="37"/>
                  <a:pt x="34" y="41"/>
                </a:cubicBezTo>
                <a:cubicBezTo>
                  <a:pt x="31" y="47"/>
                  <a:pt x="33" y="55"/>
                  <a:pt x="39" y="59"/>
                </a:cubicBezTo>
                <a:cubicBezTo>
                  <a:pt x="41" y="60"/>
                  <a:pt x="44" y="60"/>
                  <a:pt x="46" y="60"/>
                </a:cubicBezTo>
                <a:cubicBezTo>
                  <a:pt x="50" y="60"/>
                  <a:pt x="55" y="58"/>
                  <a:pt x="57" y="54"/>
                </a:cubicBezTo>
                <a:cubicBezTo>
                  <a:pt x="61" y="47"/>
                  <a:pt x="58" y="40"/>
                  <a:pt x="52" y="3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26542" y="5586332"/>
            <a:ext cx="493491" cy="420540"/>
          </a:xfrm>
          <a:custGeom>
            <a:avLst/>
            <a:gdLst>
              <a:gd name="T0" fmla="*/ 76 w 86"/>
              <a:gd name="T1" fmla="*/ 9 h 73"/>
              <a:gd name="T2" fmla="*/ 73 w 86"/>
              <a:gd name="T3" fmla="*/ 0 h 73"/>
              <a:gd name="T4" fmla="*/ 61 w 86"/>
              <a:gd name="T5" fmla="*/ 3 h 73"/>
              <a:gd name="T6" fmla="*/ 54 w 86"/>
              <a:gd name="T7" fmla="*/ 9 h 73"/>
              <a:gd name="T8" fmla="*/ 51 w 86"/>
              <a:gd name="T9" fmla="*/ 69 h 73"/>
              <a:gd name="T10" fmla="*/ 83 w 86"/>
              <a:gd name="T11" fmla="*/ 72 h 73"/>
              <a:gd name="T12" fmla="*/ 86 w 86"/>
              <a:gd name="T13" fmla="*/ 12 h 73"/>
              <a:gd name="T14" fmla="*/ 80 w 86"/>
              <a:gd name="T15" fmla="*/ 63 h 73"/>
              <a:gd name="T16" fmla="*/ 60 w 86"/>
              <a:gd name="T17" fmla="*/ 66 h 73"/>
              <a:gd name="T18" fmla="*/ 57 w 86"/>
              <a:gd name="T19" fmla="*/ 59 h 73"/>
              <a:gd name="T20" fmla="*/ 77 w 86"/>
              <a:gd name="T21" fmla="*/ 56 h 73"/>
              <a:gd name="T22" fmla="*/ 80 w 86"/>
              <a:gd name="T23" fmla="*/ 63 h 73"/>
              <a:gd name="T24" fmla="*/ 77 w 86"/>
              <a:gd name="T25" fmla="*/ 53 h 73"/>
              <a:gd name="T26" fmla="*/ 57 w 86"/>
              <a:gd name="T27" fmla="*/ 50 h 73"/>
              <a:gd name="T28" fmla="*/ 60 w 86"/>
              <a:gd name="T29" fmla="*/ 43 h 73"/>
              <a:gd name="T30" fmla="*/ 80 w 86"/>
              <a:gd name="T31" fmla="*/ 46 h 73"/>
              <a:gd name="T32" fmla="*/ 80 w 86"/>
              <a:gd name="T33" fmla="*/ 36 h 73"/>
              <a:gd name="T34" fmla="*/ 60 w 86"/>
              <a:gd name="T35" fmla="*/ 39 h 73"/>
              <a:gd name="T36" fmla="*/ 57 w 86"/>
              <a:gd name="T37" fmla="*/ 32 h 73"/>
              <a:gd name="T38" fmla="*/ 77 w 86"/>
              <a:gd name="T39" fmla="*/ 29 h 73"/>
              <a:gd name="T40" fmla="*/ 80 w 86"/>
              <a:gd name="T41" fmla="*/ 36 h 73"/>
              <a:gd name="T42" fmla="*/ 77 w 86"/>
              <a:gd name="T43" fmla="*/ 25 h 73"/>
              <a:gd name="T44" fmla="*/ 57 w 86"/>
              <a:gd name="T45" fmla="*/ 23 h 73"/>
              <a:gd name="T46" fmla="*/ 60 w 86"/>
              <a:gd name="T47" fmla="*/ 16 h 73"/>
              <a:gd name="T48" fmla="*/ 80 w 86"/>
              <a:gd name="T49" fmla="*/ 18 h 73"/>
              <a:gd name="T50" fmla="*/ 33 w 86"/>
              <a:gd name="T51" fmla="*/ 1 h 73"/>
              <a:gd name="T52" fmla="*/ 0 w 86"/>
              <a:gd name="T53" fmla="*/ 4 h 73"/>
              <a:gd name="T54" fmla="*/ 3 w 86"/>
              <a:gd name="T55" fmla="*/ 64 h 73"/>
              <a:gd name="T56" fmla="*/ 10 w 86"/>
              <a:gd name="T57" fmla="*/ 70 h 73"/>
              <a:gd name="T58" fmla="*/ 22 w 86"/>
              <a:gd name="T59" fmla="*/ 73 h 73"/>
              <a:gd name="T60" fmla="*/ 25 w 86"/>
              <a:gd name="T61" fmla="*/ 64 h 73"/>
              <a:gd name="T62" fmla="*/ 35 w 86"/>
              <a:gd name="T63" fmla="*/ 61 h 73"/>
              <a:gd name="T64" fmla="*/ 33 w 86"/>
              <a:gd name="T65" fmla="*/ 1 h 73"/>
              <a:gd name="T66" fmla="*/ 26 w 86"/>
              <a:gd name="T67" fmla="*/ 17 h 73"/>
              <a:gd name="T68" fmla="*/ 7 w 86"/>
              <a:gd name="T69" fmla="*/ 14 h 73"/>
              <a:gd name="T70" fmla="*/ 10 w 86"/>
              <a:gd name="T71" fmla="*/ 7 h 73"/>
              <a:gd name="T72" fmla="*/ 29 w 86"/>
              <a:gd name="T73" fmla="*/ 1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6" h="73">
                <a:moveTo>
                  <a:pt x="83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"/>
                  <a:pt x="75" y="0"/>
                  <a:pt x="73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2" y="0"/>
                  <a:pt x="61" y="1"/>
                  <a:pt x="61" y="3"/>
                </a:cubicBezTo>
                <a:cubicBezTo>
                  <a:pt x="61" y="9"/>
                  <a:pt x="61" y="9"/>
                  <a:pt x="61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2" y="9"/>
                  <a:pt x="51" y="10"/>
                  <a:pt x="51" y="12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71"/>
                  <a:pt x="52" y="72"/>
                  <a:pt x="54" y="72"/>
                </a:cubicBezTo>
                <a:cubicBezTo>
                  <a:pt x="83" y="72"/>
                  <a:pt x="83" y="72"/>
                  <a:pt x="83" y="72"/>
                </a:cubicBezTo>
                <a:cubicBezTo>
                  <a:pt x="85" y="72"/>
                  <a:pt x="86" y="71"/>
                  <a:pt x="86" y="69"/>
                </a:cubicBezTo>
                <a:cubicBezTo>
                  <a:pt x="86" y="12"/>
                  <a:pt x="86" y="12"/>
                  <a:pt x="86" y="12"/>
                </a:cubicBezTo>
                <a:cubicBezTo>
                  <a:pt x="86" y="10"/>
                  <a:pt x="85" y="9"/>
                  <a:pt x="83" y="9"/>
                </a:cubicBezTo>
                <a:close/>
                <a:moveTo>
                  <a:pt x="80" y="63"/>
                </a:moveTo>
                <a:cubicBezTo>
                  <a:pt x="80" y="65"/>
                  <a:pt x="78" y="66"/>
                  <a:pt x="77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59" y="66"/>
                  <a:pt x="57" y="65"/>
                  <a:pt x="57" y="63"/>
                </a:cubicBezTo>
                <a:cubicBezTo>
                  <a:pt x="57" y="59"/>
                  <a:pt x="57" y="59"/>
                  <a:pt x="57" y="59"/>
                </a:cubicBezTo>
                <a:cubicBezTo>
                  <a:pt x="57" y="58"/>
                  <a:pt x="59" y="56"/>
                  <a:pt x="60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8" y="56"/>
                  <a:pt x="80" y="58"/>
                  <a:pt x="80" y="59"/>
                </a:cubicBezTo>
                <a:lnTo>
                  <a:pt x="80" y="63"/>
                </a:lnTo>
                <a:close/>
                <a:moveTo>
                  <a:pt x="80" y="50"/>
                </a:moveTo>
                <a:cubicBezTo>
                  <a:pt x="80" y="51"/>
                  <a:pt x="78" y="53"/>
                  <a:pt x="77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59" y="53"/>
                  <a:pt x="57" y="51"/>
                  <a:pt x="57" y="50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4"/>
                  <a:pt x="59" y="43"/>
                  <a:pt x="60" y="43"/>
                </a:cubicBezTo>
                <a:cubicBezTo>
                  <a:pt x="77" y="43"/>
                  <a:pt x="77" y="43"/>
                  <a:pt x="77" y="43"/>
                </a:cubicBezTo>
                <a:cubicBezTo>
                  <a:pt x="78" y="43"/>
                  <a:pt x="80" y="44"/>
                  <a:pt x="80" y="46"/>
                </a:cubicBezTo>
                <a:lnTo>
                  <a:pt x="80" y="50"/>
                </a:lnTo>
                <a:close/>
                <a:moveTo>
                  <a:pt x="80" y="36"/>
                </a:moveTo>
                <a:cubicBezTo>
                  <a:pt x="80" y="38"/>
                  <a:pt x="78" y="39"/>
                  <a:pt x="77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39"/>
                  <a:pt x="57" y="38"/>
                  <a:pt x="57" y="36"/>
                </a:cubicBezTo>
                <a:cubicBezTo>
                  <a:pt x="57" y="32"/>
                  <a:pt x="57" y="32"/>
                  <a:pt x="57" y="32"/>
                </a:cubicBezTo>
                <a:cubicBezTo>
                  <a:pt x="57" y="30"/>
                  <a:pt x="59" y="29"/>
                  <a:pt x="60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8" y="29"/>
                  <a:pt x="80" y="30"/>
                  <a:pt x="80" y="32"/>
                </a:cubicBezTo>
                <a:lnTo>
                  <a:pt x="80" y="36"/>
                </a:lnTo>
                <a:close/>
                <a:moveTo>
                  <a:pt x="80" y="23"/>
                </a:moveTo>
                <a:cubicBezTo>
                  <a:pt x="80" y="24"/>
                  <a:pt x="78" y="25"/>
                  <a:pt x="77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59" y="25"/>
                  <a:pt x="57" y="24"/>
                  <a:pt x="57" y="23"/>
                </a:cubicBezTo>
                <a:cubicBezTo>
                  <a:pt x="57" y="18"/>
                  <a:pt x="57" y="18"/>
                  <a:pt x="57" y="18"/>
                </a:cubicBezTo>
                <a:cubicBezTo>
                  <a:pt x="57" y="17"/>
                  <a:pt x="59" y="16"/>
                  <a:pt x="60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8" y="16"/>
                  <a:pt x="80" y="17"/>
                  <a:pt x="80" y="18"/>
                </a:cubicBezTo>
                <a:lnTo>
                  <a:pt x="80" y="23"/>
                </a:lnTo>
                <a:close/>
                <a:moveTo>
                  <a:pt x="33" y="1"/>
                </a:moveTo>
                <a:cubicBezTo>
                  <a:pt x="3" y="1"/>
                  <a:pt x="3" y="1"/>
                  <a:pt x="3" y="1"/>
                </a:cubicBezTo>
                <a:cubicBezTo>
                  <a:pt x="2" y="1"/>
                  <a:pt x="0" y="2"/>
                  <a:pt x="0" y="4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2" y="64"/>
                  <a:pt x="3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72"/>
                  <a:pt x="12" y="73"/>
                  <a:pt x="13" y="73"/>
                </a:cubicBezTo>
                <a:cubicBezTo>
                  <a:pt x="22" y="73"/>
                  <a:pt x="22" y="73"/>
                  <a:pt x="22" y="73"/>
                </a:cubicBezTo>
                <a:cubicBezTo>
                  <a:pt x="24" y="73"/>
                  <a:pt x="25" y="72"/>
                  <a:pt x="25" y="70"/>
                </a:cubicBezTo>
                <a:cubicBezTo>
                  <a:pt x="25" y="64"/>
                  <a:pt x="25" y="64"/>
                  <a:pt x="25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4" y="64"/>
                  <a:pt x="35" y="63"/>
                  <a:pt x="35" y="61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2"/>
                  <a:pt x="34" y="1"/>
                  <a:pt x="33" y="1"/>
                </a:cubicBezTo>
                <a:close/>
                <a:moveTo>
                  <a:pt x="29" y="14"/>
                </a:moveTo>
                <a:cubicBezTo>
                  <a:pt x="29" y="15"/>
                  <a:pt x="28" y="17"/>
                  <a:pt x="26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8" y="17"/>
                  <a:pt x="7" y="15"/>
                  <a:pt x="7" y="14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8"/>
                  <a:pt x="8" y="7"/>
                  <a:pt x="10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8" y="7"/>
                  <a:pt x="29" y="8"/>
                  <a:pt x="29" y="10"/>
                </a:cubicBezTo>
                <a:lnTo>
                  <a:pt x="29" y="1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5502" y="2505701"/>
            <a:ext cx="494022" cy="618136"/>
          </a:xfrm>
          <a:custGeom>
            <a:avLst/>
            <a:gdLst>
              <a:gd name="T0" fmla="*/ 41 w 76"/>
              <a:gd name="T1" fmla="*/ 73 h 95"/>
              <a:gd name="T2" fmla="*/ 73 w 76"/>
              <a:gd name="T3" fmla="*/ 36 h 95"/>
              <a:gd name="T4" fmla="*/ 64 w 76"/>
              <a:gd name="T5" fmla="*/ 31 h 95"/>
              <a:gd name="T6" fmla="*/ 52 w 76"/>
              <a:gd name="T7" fmla="*/ 67 h 95"/>
              <a:gd name="T8" fmla="*/ 8 w 76"/>
              <a:gd name="T9" fmla="*/ 36 h 95"/>
              <a:gd name="T10" fmla="*/ 0 w 76"/>
              <a:gd name="T11" fmla="*/ 31 h 95"/>
              <a:gd name="T12" fmla="*/ 24 w 76"/>
              <a:gd name="T13" fmla="*/ 73 h 95"/>
              <a:gd name="T14" fmla="*/ 8 w 76"/>
              <a:gd name="T15" fmla="*/ 81 h 95"/>
              <a:gd name="T16" fmla="*/ 68 w 76"/>
              <a:gd name="T17" fmla="*/ 95 h 95"/>
              <a:gd name="T18" fmla="*/ 31 w 76"/>
              <a:gd name="T19" fmla="*/ 48 h 95"/>
              <a:gd name="T20" fmla="*/ 18 w 76"/>
              <a:gd name="T21" fmla="*/ 52 h 95"/>
              <a:gd name="T22" fmla="*/ 22 w 76"/>
              <a:gd name="T23" fmla="*/ 61 h 95"/>
              <a:gd name="T24" fmla="*/ 27 w 76"/>
              <a:gd name="T25" fmla="*/ 52 h 95"/>
              <a:gd name="T26" fmla="*/ 31 w 76"/>
              <a:gd name="T27" fmla="*/ 62 h 95"/>
              <a:gd name="T28" fmla="*/ 38 w 76"/>
              <a:gd name="T29" fmla="*/ 51 h 95"/>
              <a:gd name="T30" fmla="*/ 45 w 76"/>
              <a:gd name="T31" fmla="*/ 62 h 95"/>
              <a:gd name="T32" fmla="*/ 48 w 76"/>
              <a:gd name="T33" fmla="*/ 52 h 95"/>
              <a:gd name="T34" fmla="*/ 54 w 76"/>
              <a:gd name="T35" fmla="*/ 61 h 95"/>
              <a:gd name="T36" fmla="*/ 57 w 76"/>
              <a:gd name="T37" fmla="*/ 52 h 95"/>
              <a:gd name="T38" fmla="*/ 44 w 76"/>
              <a:gd name="T39" fmla="*/ 48 h 95"/>
              <a:gd name="T40" fmla="*/ 63 w 76"/>
              <a:gd name="T41" fmla="*/ 44 h 95"/>
              <a:gd name="T42" fmla="*/ 42 w 76"/>
              <a:gd name="T43" fmla="*/ 38 h 95"/>
              <a:gd name="T44" fmla="*/ 63 w 76"/>
              <a:gd name="T45" fmla="*/ 33 h 95"/>
              <a:gd name="T46" fmla="*/ 44 w 76"/>
              <a:gd name="T47" fmla="*/ 29 h 95"/>
              <a:gd name="T48" fmla="*/ 44 w 76"/>
              <a:gd name="T49" fmla="*/ 25 h 95"/>
              <a:gd name="T50" fmla="*/ 63 w 76"/>
              <a:gd name="T51" fmla="*/ 22 h 95"/>
              <a:gd name="T52" fmla="*/ 42 w 76"/>
              <a:gd name="T53" fmla="*/ 16 h 95"/>
              <a:gd name="T54" fmla="*/ 57 w 76"/>
              <a:gd name="T55" fmla="*/ 3 h 95"/>
              <a:gd name="T56" fmla="*/ 54 w 76"/>
              <a:gd name="T57" fmla="*/ 9 h 95"/>
              <a:gd name="T58" fmla="*/ 48 w 76"/>
              <a:gd name="T59" fmla="*/ 0 h 95"/>
              <a:gd name="T60" fmla="*/ 45 w 76"/>
              <a:gd name="T61" fmla="*/ 9 h 95"/>
              <a:gd name="T62" fmla="*/ 39 w 76"/>
              <a:gd name="T63" fmla="*/ 9 h 95"/>
              <a:gd name="T64" fmla="*/ 36 w 76"/>
              <a:gd name="T65" fmla="*/ 0 h 95"/>
              <a:gd name="T66" fmla="*/ 29 w 76"/>
              <a:gd name="T67" fmla="*/ 11 h 95"/>
              <a:gd name="T68" fmla="*/ 27 w 76"/>
              <a:gd name="T69" fmla="*/ 0 h 95"/>
              <a:gd name="T70" fmla="*/ 20 w 76"/>
              <a:gd name="T71" fmla="*/ 11 h 95"/>
              <a:gd name="T72" fmla="*/ 12 w 76"/>
              <a:gd name="T73" fmla="*/ 14 h 95"/>
              <a:gd name="T74" fmla="*/ 31 w 76"/>
              <a:gd name="T75" fmla="*/ 18 h 95"/>
              <a:gd name="T76" fmla="*/ 31 w 76"/>
              <a:gd name="T77" fmla="*/ 22 h 95"/>
              <a:gd name="T78" fmla="*/ 12 w 76"/>
              <a:gd name="T79" fmla="*/ 25 h 95"/>
              <a:gd name="T80" fmla="*/ 33 w 76"/>
              <a:gd name="T81" fmla="*/ 31 h 95"/>
              <a:gd name="T82" fmla="*/ 12 w 76"/>
              <a:gd name="T83" fmla="*/ 37 h 95"/>
              <a:gd name="T84" fmla="*/ 31 w 76"/>
              <a:gd name="T85" fmla="*/ 40 h 95"/>
              <a:gd name="T86" fmla="*/ 31 w 76"/>
              <a:gd name="T87" fmla="*/ 4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6" h="95">
                <a:moveTo>
                  <a:pt x="68" y="81"/>
                </a:moveTo>
                <a:cubicBezTo>
                  <a:pt x="41" y="81"/>
                  <a:pt x="41" y="81"/>
                  <a:pt x="41" y="81"/>
                </a:cubicBezTo>
                <a:cubicBezTo>
                  <a:pt x="41" y="73"/>
                  <a:pt x="41" y="73"/>
                  <a:pt x="41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64" y="73"/>
                  <a:pt x="73" y="64"/>
                  <a:pt x="73" y="52"/>
                </a:cubicBezTo>
                <a:cubicBezTo>
                  <a:pt x="73" y="36"/>
                  <a:pt x="73" y="36"/>
                  <a:pt x="73" y="36"/>
                </a:cubicBezTo>
                <a:cubicBezTo>
                  <a:pt x="75" y="35"/>
                  <a:pt x="76" y="33"/>
                  <a:pt x="76" y="31"/>
                </a:cubicBezTo>
                <a:cubicBezTo>
                  <a:pt x="76" y="28"/>
                  <a:pt x="73" y="25"/>
                  <a:pt x="70" y="25"/>
                </a:cubicBezTo>
                <a:cubicBezTo>
                  <a:pt x="67" y="25"/>
                  <a:pt x="64" y="28"/>
                  <a:pt x="64" y="31"/>
                </a:cubicBezTo>
                <a:cubicBezTo>
                  <a:pt x="64" y="33"/>
                  <a:pt x="65" y="35"/>
                  <a:pt x="67" y="36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60"/>
                  <a:pt x="60" y="67"/>
                  <a:pt x="52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15" y="67"/>
                  <a:pt x="8" y="60"/>
                  <a:pt x="8" y="52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5"/>
                  <a:pt x="11" y="33"/>
                  <a:pt x="11" y="31"/>
                </a:cubicBezTo>
                <a:cubicBezTo>
                  <a:pt x="11" y="28"/>
                  <a:pt x="9" y="25"/>
                  <a:pt x="5" y="25"/>
                </a:cubicBezTo>
                <a:cubicBezTo>
                  <a:pt x="2" y="25"/>
                  <a:pt x="0" y="28"/>
                  <a:pt x="0" y="31"/>
                </a:cubicBezTo>
                <a:cubicBezTo>
                  <a:pt x="0" y="33"/>
                  <a:pt x="1" y="35"/>
                  <a:pt x="2" y="36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64"/>
                  <a:pt x="12" y="73"/>
                  <a:pt x="24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5" y="81"/>
                  <a:pt x="35" y="81"/>
                  <a:pt x="35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4" y="81"/>
                  <a:pt x="0" y="84"/>
                  <a:pt x="0" y="88"/>
                </a:cubicBezTo>
                <a:cubicBezTo>
                  <a:pt x="0" y="92"/>
                  <a:pt x="4" y="95"/>
                  <a:pt x="8" y="95"/>
                </a:cubicBezTo>
                <a:cubicBezTo>
                  <a:pt x="68" y="95"/>
                  <a:pt x="68" y="95"/>
                  <a:pt x="68" y="95"/>
                </a:cubicBezTo>
                <a:cubicBezTo>
                  <a:pt x="72" y="95"/>
                  <a:pt x="75" y="92"/>
                  <a:pt x="75" y="88"/>
                </a:cubicBezTo>
                <a:cubicBezTo>
                  <a:pt x="75" y="84"/>
                  <a:pt x="72" y="81"/>
                  <a:pt x="68" y="81"/>
                </a:cubicBezTo>
                <a:close/>
                <a:moveTo>
                  <a:pt x="31" y="48"/>
                </a:moveTo>
                <a:cubicBezTo>
                  <a:pt x="12" y="48"/>
                  <a:pt x="12" y="48"/>
                  <a:pt x="12" y="48"/>
                </a:cubicBezTo>
                <a:cubicBezTo>
                  <a:pt x="12" y="52"/>
                  <a:pt x="15" y="57"/>
                  <a:pt x="18" y="59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1"/>
                  <a:pt x="19" y="51"/>
                  <a:pt x="20" y="51"/>
                </a:cubicBezTo>
                <a:cubicBezTo>
                  <a:pt x="21" y="51"/>
                  <a:pt x="22" y="51"/>
                  <a:pt x="22" y="52"/>
                </a:cubicBezTo>
                <a:cubicBezTo>
                  <a:pt x="22" y="61"/>
                  <a:pt x="22" y="61"/>
                  <a:pt x="22" y="61"/>
                </a:cubicBezTo>
                <a:cubicBezTo>
                  <a:pt x="23" y="62"/>
                  <a:pt x="25" y="62"/>
                  <a:pt x="27" y="62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1"/>
                  <a:pt x="28" y="51"/>
                  <a:pt x="29" y="51"/>
                </a:cubicBezTo>
                <a:cubicBezTo>
                  <a:pt x="30" y="51"/>
                  <a:pt x="31" y="51"/>
                  <a:pt x="31" y="52"/>
                </a:cubicBezTo>
                <a:cubicBezTo>
                  <a:pt x="31" y="62"/>
                  <a:pt x="31" y="62"/>
                  <a:pt x="31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1"/>
                  <a:pt x="37" y="51"/>
                  <a:pt x="38" y="51"/>
                </a:cubicBezTo>
                <a:cubicBezTo>
                  <a:pt x="39" y="51"/>
                  <a:pt x="39" y="51"/>
                  <a:pt x="39" y="52"/>
                </a:cubicBezTo>
                <a:cubicBezTo>
                  <a:pt x="39" y="62"/>
                  <a:pt x="39" y="62"/>
                  <a:pt x="39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1"/>
                  <a:pt x="46" y="51"/>
                  <a:pt x="47" y="51"/>
                </a:cubicBezTo>
                <a:cubicBezTo>
                  <a:pt x="47" y="51"/>
                  <a:pt x="48" y="51"/>
                  <a:pt x="48" y="52"/>
                </a:cubicBezTo>
                <a:cubicBezTo>
                  <a:pt x="48" y="62"/>
                  <a:pt x="48" y="62"/>
                  <a:pt x="48" y="62"/>
                </a:cubicBezTo>
                <a:cubicBezTo>
                  <a:pt x="49" y="62"/>
                  <a:pt x="49" y="62"/>
                  <a:pt x="49" y="62"/>
                </a:cubicBezTo>
                <a:cubicBezTo>
                  <a:pt x="50" y="62"/>
                  <a:pt x="52" y="62"/>
                  <a:pt x="54" y="61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1"/>
                  <a:pt x="54" y="51"/>
                  <a:pt x="55" y="51"/>
                </a:cubicBezTo>
                <a:cubicBezTo>
                  <a:pt x="56" y="51"/>
                  <a:pt x="57" y="51"/>
                  <a:pt x="57" y="52"/>
                </a:cubicBezTo>
                <a:cubicBezTo>
                  <a:pt x="57" y="59"/>
                  <a:pt x="57" y="59"/>
                  <a:pt x="57" y="59"/>
                </a:cubicBezTo>
                <a:cubicBezTo>
                  <a:pt x="61" y="57"/>
                  <a:pt x="63" y="52"/>
                  <a:pt x="63" y="48"/>
                </a:cubicBezTo>
                <a:cubicBezTo>
                  <a:pt x="44" y="48"/>
                  <a:pt x="44" y="48"/>
                  <a:pt x="44" y="48"/>
                </a:cubicBezTo>
                <a:cubicBezTo>
                  <a:pt x="43" y="48"/>
                  <a:pt x="42" y="47"/>
                  <a:pt x="42" y="46"/>
                </a:cubicBezTo>
                <a:cubicBezTo>
                  <a:pt x="42" y="45"/>
                  <a:pt x="43" y="44"/>
                  <a:pt x="44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3" y="40"/>
                  <a:pt x="42" y="39"/>
                  <a:pt x="42" y="38"/>
                </a:cubicBezTo>
                <a:cubicBezTo>
                  <a:pt x="42" y="37"/>
                  <a:pt x="43" y="37"/>
                  <a:pt x="44" y="37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3"/>
                  <a:pt x="63" y="33"/>
                  <a:pt x="63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2" y="32"/>
                  <a:pt x="42" y="31"/>
                </a:cubicBezTo>
                <a:cubicBezTo>
                  <a:pt x="42" y="30"/>
                  <a:pt x="43" y="29"/>
                  <a:pt x="44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5"/>
                  <a:pt x="63" y="25"/>
                  <a:pt x="63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3" y="25"/>
                  <a:pt x="42" y="24"/>
                  <a:pt x="42" y="23"/>
                </a:cubicBezTo>
                <a:cubicBezTo>
                  <a:pt x="42" y="22"/>
                  <a:pt x="43" y="22"/>
                  <a:pt x="44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63" y="18"/>
                  <a:pt x="63" y="18"/>
                  <a:pt x="63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3" y="18"/>
                  <a:pt x="42" y="17"/>
                  <a:pt x="42" y="16"/>
                </a:cubicBezTo>
                <a:cubicBezTo>
                  <a:pt x="42" y="15"/>
                  <a:pt x="43" y="14"/>
                  <a:pt x="44" y="14"/>
                </a:cubicBezTo>
                <a:cubicBezTo>
                  <a:pt x="63" y="14"/>
                  <a:pt x="63" y="14"/>
                  <a:pt x="63" y="14"/>
                </a:cubicBezTo>
                <a:cubicBezTo>
                  <a:pt x="63" y="9"/>
                  <a:pt x="61" y="5"/>
                  <a:pt x="57" y="3"/>
                </a:cubicBezTo>
                <a:cubicBezTo>
                  <a:pt x="57" y="9"/>
                  <a:pt x="57" y="9"/>
                  <a:pt x="57" y="9"/>
                </a:cubicBezTo>
                <a:cubicBezTo>
                  <a:pt x="57" y="10"/>
                  <a:pt x="56" y="11"/>
                  <a:pt x="55" y="11"/>
                </a:cubicBezTo>
                <a:cubicBezTo>
                  <a:pt x="54" y="11"/>
                  <a:pt x="54" y="10"/>
                  <a:pt x="54" y="9"/>
                </a:cubicBezTo>
                <a:cubicBezTo>
                  <a:pt x="54" y="1"/>
                  <a:pt x="54" y="1"/>
                  <a:pt x="54" y="1"/>
                </a:cubicBezTo>
                <a:cubicBezTo>
                  <a:pt x="52" y="0"/>
                  <a:pt x="50" y="0"/>
                  <a:pt x="49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10"/>
                  <a:pt x="47" y="11"/>
                  <a:pt x="47" y="11"/>
                </a:cubicBezTo>
                <a:cubicBezTo>
                  <a:pt x="46" y="11"/>
                  <a:pt x="45" y="10"/>
                  <a:pt x="45" y="9"/>
                </a:cubicBezTo>
                <a:cubicBezTo>
                  <a:pt x="45" y="0"/>
                  <a:pt x="45" y="0"/>
                  <a:pt x="45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9"/>
                  <a:pt x="39" y="9"/>
                  <a:pt x="39" y="9"/>
                </a:cubicBezTo>
                <a:cubicBezTo>
                  <a:pt x="39" y="10"/>
                  <a:pt x="39" y="11"/>
                  <a:pt x="38" y="11"/>
                </a:cubicBezTo>
                <a:cubicBezTo>
                  <a:pt x="37" y="11"/>
                  <a:pt x="36" y="10"/>
                  <a:pt x="36" y="9"/>
                </a:cubicBezTo>
                <a:cubicBezTo>
                  <a:pt x="36" y="0"/>
                  <a:pt x="36" y="0"/>
                  <a:pt x="3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0"/>
                  <a:pt x="30" y="11"/>
                  <a:pt x="29" y="11"/>
                </a:cubicBezTo>
                <a:cubicBezTo>
                  <a:pt x="28" y="11"/>
                  <a:pt x="27" y="10"/>
                  <a:pt x="27" y="9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0"/>
                  <a:pt x="22" y="1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10"/>
                  <a:pt x="21" y="11"/>
                  <a:pt x="20" y="11"/>
                </a:cubicBezTo>
                <a:cubicBezTo>
                  <a:pt x="19" y="11"/>
                  <a:pt x="18" y="10"/>
                  <a:pt x="18" y="9"/>
                </a:cubicBezTo>
                <a:cubicBezTo>
                  <a:pt x="18" y="3"/>
                  <a:pt x="18" y="3"/>
                  <a:pt x="18" y="3"/>
                </a:cubicBezTo>
                <a:cubicBezTo>
                  <a:pt x="15" y="5"/>
                  <a:pt x="12" y="9"/>
                  <a:pt x="12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2" y="14"/>
                  <a:pt x="33" y="15"/>
                  <a:pt x="33" y="16"/>
                </a:cubicBezTo>
                <a:cubicBezTo>
                  <a:pt x="33" y="17"/>
                  <a:pt x="32" y="18"/>
                  <a:pt x="31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22"/>
                  <a:pt x="12" y="22"/>
                  <a:pt x="12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2" y="22"/>
                  <a:pt x="33" y="22"/>
                  <a:pt x="33" y="23"/>
                </a:cubicBezTo>
                <a:cubicBezTo>
                  <a:pt x="33" y="24"/>
                  <a:pt x="32" y="25"/>
                  <a:pt x="31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9"/>
                  <a:pt x="12" y="29"/>
                  <a:pt x="12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2" y="29"/>
                  <a:pt x="33" y="30"/>
                  <a:pt x="33" y="31"/>
                </a:cubicBezTo>
                <a:cubicBezTo>
                  <a:pt x="33" y="32"/>
                  <a:pt x="32" y="33"/>
                  <a:pt x="31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2" y="37"/>
                  <a:pt x="12" y="37"/>
                  <a:pt x="12" y="37"/>
                </a:cubicBezTo>
                <a:cubicBezTo>
                  <a:pt x="31" y="37"/>
                  <a:pt x="31" y="37"/>
                  <a:pt x="31" y="37"/>
                </a:cubicBezTo>
                <a:cubicBezTo>
                  <a:pt x="32" y="37"/>
                  <a:pt x="33" y="37"/>
                  <a:pt x="33" y="38"/>
                </a:cubicBezTo>
                <a:cubicBezTo>
                  <a:pt x="33" y="39"/>
                  <a:pt x="32" y="40"/>
                  <a:pt x="31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4"/>
                  <a:pt x="12" y="44"/>
                  <a:pt x="12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2" y="44"/>
                  <a:pt x="33" y="45"/>
                  <a:pt x="33" y="46"/>
                </a:cubicBezTo>
                <a:cubicBezTo>
                  <a:pt x="33" y="47"/>
                  <a:pt x="32" y="48"/>
                  <a:pt x="31" y="4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9" name="出自【趣你的PPT】(微信:qunideppt)：最优质的PPT资源库"/>
          <p:cNvSpPr>
            <a:spLocks/>
          </p:cNvSpPr>
          <p:nvPr/>
        </p:nvSpPr>
        <p:spPr bwMode="auto">
          <a:xfrm>
            <a:off x="3390123" y="4547973"/>
            <a:ext cx="476985" cy="574330"/>
          </a:xfrm>
          <a:custGeom>
            <a:avLst/>
            <a:gdLst>
              <a:gd name="T0" fmla="*/ 40 w 73"/>
              <a:gd name="T1" fmla="*/ 4 h 88"/>
              <a:gd name="T2" fmla="*/ 37 w 73"/>
              <a:gd name="T3" fmla="*/ 0 h 88"/>
              <a:gd name="T4" fmla="*/ 34 w 73"/>
              <a:gd name="T5" fmla="*/ 0 h 88"/>
              <a:gd name="T6" fmla="*/ 33 w 73"/>
              <a:gd name="T7" fmla="*/ 66 h 88"/>
              <a:gd name="T8" fmla="*/ 16 w 73"/>
              <a:gd name="T9" fmla="*/ 64 h 88"/>
              <a:gd name="T10" fmla="*/ 2 w 73"/>
              <a:gd name="T11" fmla="*/ 79 h 88"/>
              <a:gd name="T12" fmla="*/ 22 w 73"/>
              <a:gd name="T13" fmla="*/ 85 h 88"/>
              <a:gd name="T14" fmla="*/ 37 w 73"/>
              <a:gd name="T15" fmla="*/ 71 h 88"/>
              <a:gd name="T16" fmla="*/ 37 w 73"/>
              <a:gd name="T17" fmla="*/ 15 h 88"/>
              <a:gd name="T18" fmla="*/ 43 w 73"/>
              <a:gd name="T19" fmla="*/ 18 h 88"/>
              <a:gd name="T20" fmla="*/ 59 w 73"/>
              <a:gd name="T21" fmla="*/ 61 h 88"/>
              <a:gd name="T22" fmla="*/ 60 w 73"/>
              <a:gd name="T23" fmla="*/ 61 h 88"/>
              <a:gd name="T24" fmla="*/ 40 w 73"/>
              <a:gd name="T25" fmla="*/ 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3" h="88">
                <a:moveTo>
                  <a:pt x="40" y="4"/>
                </a:moveTo>
                <a:cubicBezTo>
                  <a:pt x="37" y="2"/>
                  <a:pt x="37" y="0"/>
                  <a:pt x="37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66"/>
                  <a:pt x="33" y="66"/>
                  <a:pt x="33" y="66"/>
                </a:cubicBezTo>
                <a:cubicBezTo>
                  <a:pt x="30" y="63"/>
                  <a:pt x="23" y="62"/>
                  <a:pt x="16" y="64"/>
                </a:cubicBezTo>
                <a:cubicBezTo>
                  <a:pt x="7" y="66"/>
                  <a:pt x="0" y="73"/>
                  <a:pt x="2" y="79"/>
                </a:cubicBezTo>
                <a:cubicBezTo>
                  <a:pt x="3" y="85"/>
                  <a:pt x="12" y="88"/>
                  <a:pt x="22" y="85"/>
                </a:cubicBezTo>
                <a:cubicBezTo>
                  <a:pt x="31" y="83"/>
                  <a:pt x="38" y="77"/>
                  <a:pt x="37" y="71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8" y="15"/>
                  <a:pt x="43" y="18"/>
                </a:cubicBezTo>
                <a:cubicBezTo>
                  <a:pt x="57" y="26"/>
                  <a:pt x="63" y="34"/>
                  <a:pt x="59" y="61"/>
                </a:cubicBezTo>
                <a:cubicBezTo>
                  <a:pt x="59" y="62"/>
                  <a:pt x="60" y="62"/>
                  <a:pt x="60" y="61"/>
                </a:cubicBezTo>
                <a:cubicBezTo>
                  <a:pt x="73" y="18"/>
                  <a:pt x="42" y="7"/>
                  <a:pt x="40" y="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77768" y="4623415"/>
            <a:ext cx="620570" cy="423447"/>
          </a:xfrm>
          <a:custGeom>
            <a:avLst/>
            <a:gdLst>
              <a:gd name="T0" fmla="*/ 0 w 95"/>
              <a:gd name="T1" fmla="*/ 60 h 65"/>
              <a:gd name="T2" fmla="*/ 5 w 95"/>
              <a:gd name="T3" fmla="*/ 65 h 65"/>
              <a:gd name="T4" fmla="*/ 90 w 95"/>
              <a:gd name="T5" fmla="*/ 65 h 65"/>
              <a:gd name="T6" fmla="*/ 95 w 95"/>
              <a:gd name="T7" fmla="*/ 60 h 65"/>
              <a:gd name="T8" fmla="*/ 95 w 95"/>
              <a:gd name="T9" fmla="*/ 25 h 65"/>
              <a:gd name="T10" fmla="*/ 0 w 95"/>
              <a:gd name="T11" fmla="*/ 25 h 65"/>
              <a:gd name="T12" fmla="*/ 0 w 95"/>
              <a:gd name="T13" fmla="*/ 60 h 65"/>
              <a:gd name="T14" fmla="*/ 57 w 95"/>
              <a:gd name="T15" fmla="*/ 50 h 65"/>
              <a:gd name="T16" fmla="*/ 59 w 95"/>
              <a:gd name="T17" fmla="*/ 48 h 65"/>
              <a:gd name="T18" fmla="*/ 87 w 95"/>
              <a:gd name="T19" fmla="*/ 48 h 65"/>
              <a:gd name="T20" fmla="*/ 88 w 95"/>
              <a:gd name="T21" fmla="*/ 50 h 65"/>
              <a:gd name="T22" fmla="*/ 88 w 95"/>
              <a:gd name="T23" fmla="*/ 58 h 65"/>
              <a:gd name="T24" fmla="*/ 87 w 95"/>
              <a:gd name="T25" fmla="*/ 59 h 65"/>
              <a:gd name="T26" fmla="*/ 59 w 95"/>
              <a:gd name="T27" fmla="*/ 59 h 65"/>
              <a:gd name="T28" fmla="*/ 57 w 95"/>
              <a:gd name="T29" fmla="*/ 58 h 65"/>
              <a:gd name="T30" fmla="*/ 57 w 95"/>
              <a:gd name="T31" fmla="*/ 50 h 65"/>
              <a:gd name="T32" fmla="*/ 90 w 95"/>
              <a:gd name="T33" fmla="*/ 0 h 65"/>
              <a:gd name="T34" fmla="*/ 5 w 95"/>
              <a:gd name="T35" fmla="*/ 0 h 65"/>
              <a:gd name="T36" fmla="*/ 0 w 95"/>
              <a:gd name="T37" fmla="*/ 5 h 65"/>
              <a:gd name="T38" fmla="*/ 0 w 95"/>
              <a:gd name="T39" fmla="*/ 16 h 65"/>
              <a:gd name="T40" fmla="*/ 95 w 95"/>
              <a:gd name="T41" fmla="*/ 16 h 65"/>
              <a:gd name="T42" fmla="*/ 95 w 95"/>
              <a:gd name="T43" fmla="*/ 5 h 65"/>
              <a:gd name="T44" fmla="*/ 90 w 95"/>
              <a:gd name="T45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" h="65">
                <a:moveTo>
                  <a:pt x="0" y="60"/>
                </a:moveTo>
                <a:cubicBezTo>
                  <a:pt x="0" y="63"/>
                  <a:pt x="2" y="65"/>
                  <a:pt x="5" y="65"/>
                </a:cubicBezTo>
                <a:cubicBezTo>
                  <a:pt x="90" y="65"/>
                  <a:pt x="90" y="65"/>
                  <a:pt x="90" y="65"/>
                </a:cubicBezTo>
                <a:cubicBezTo>
                  <a:pt x="93" y="65"/>
                  <a:pt x="95" y="63"/>
                  <a:pt x="95" y="60"/>
                </a:cubicBezTo>
                <a:cubicBezTo>
                  <a:pt x="95" y="25"/>
                  <a:pt x="95" y="25"/>
                  <a:pt x="95" y="25"/>
                </a:cubicBezTo>
                <a:cubicBezTo>
                  <a:pt x="0" y="25"/>
                  <a:pt x="0" y="25"/>
                  <a:pt x="0" y="25"/>
                </a:cubicBezTo>
                <a:lnTo>
                  <a:pt x="0" y="60"/>
                </a:lnTo>
                <a:close/>
                <a:moveTo>
                  <a:pt x="57" y="50"/>
                </a:moveTo>
                <a:cubicBezTo>
                  <a:pt x="57" y="49"/>
                  <a:pt x="58" y="48"/>
                  <a:pt x="59" y="48"/>
                </a:cubicBezTo>
                <a:cubicBezTo>
                  <a:pt x="87" y="48"/>
                  <a:pt x="87" y="48"/>
                  <a:pt x="87" y="48"/>
                </a:cubicBezTo>
                <a:cubicBezTo>
                  <a:pt x="88" y="48"/>
                  <a:pt x="88" y="49"/>
                  <a:pt x="88" y="50"/>
                </a:cubicBezTo>
                <a:cubicBezTo>
                  <a:pt x="88" y="58"/>
                  <a:pt x="88" y="58"/>
                  <a:pt x="88" y="58"/>
                </a:cubicBezTo>
                <a:cubicBezTo>
                  <a:pt x="88" y="58"/>
                  <a:pt x="88" y="59"/>
                  <a:pt x="87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8" y="59"/>
                  <a:pt x="57" y="58"/>
                  <a:pt x="57" y="58"/>
                </a:cubicBezTo>
                <a:lnTo>
                  <a:pt x="57" y="50"/>
                </a:lnTo>
                <a:close/>
                <a:moveTo>
                  <a:pt x="90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6"/>
                  <a:pt x="0" y="16"/>
                  <a:pt x="0" y="16"/>
                </a:cubicBezTo>
                <a:cubicBezTo>
                  <a:pt x="95" y="16"/>
                  <a:pt x="95" y="16"/>
                  <a:pt x="95" y="16"/>
                </a:cubicBezTo>
                <a:cubicBezTo>
                  <a:pt x="95" y="5"/>
                  <a:pt x="95" y="5"/>
                  <a:pt x="95" y="5"/>
                </a:cubicBezTo>
                <a:cubicBezTo>
                  <a:pt x="95" y="2"/>
                  <a:pt x="93" y="0"/>
                  <a:pt x="9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1" name="出自【趣你的PPT】(微信:qunideppt)：最优质的PPT资源库"/>
          <p:cNvSpPr>
            <a:spLocks/>
          </p:cNvSpPr>
          <p:nvPr/>
        </p:nvSpPr>
        <p:spPr bwMode="auto">
          <a:xfrm>
            <a:off x="9880470" y="4555274"/>
            <a:ext cx="562163" cy="55972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23494" y="2534905"/>
            <a:ext cx="593798" cy="559728"/>
          </a:xfrm>
          <a:custGeom>
            <a:avLst/>
            <a:gdLst>
              <a:gd name="T0" fmla="*/ 90 w 91"/>
              <a:gd name="T1" fmla="*/ 63 h 86"/>
              <a:gd name="T2" fmla="*/ 85 w 91"/>
              <a:gd name="T3" fmla="*/ 54 h 86"/>
              <a:gd name="T4" fmla="*/ 82 w 91"/>
              <a:gd name="T5" fmla="*/ 52 h 86"/>
              <a:gd name="T6" fmla="*/ 60 w 91"/>
              <a:gd name="T7" fmla="*/ 54 h 86"/>
              <a:gd name="T8" fmla="*/ 43 w 91"/>
              <a:gd name="T9" fmla="*/ 23 h 86"/>
              <a:gd name="T10" fmla="*/ 62 w 91"/>
              <a:gd name="T11" fmla="*/ 27 h 86"/>
              <a:gd name="T12" fmla="*/ 62 w 91"/>
              <a:gd name="T13" fmla="*/ 41 h 86"/>
              <a:gd name="T14" fmla="*/ 65 w 91"/>
              <a:gd name="T15" fmla="*/ 44 h 86"/>
              <a:gd name="T16" fmla="*/ 69 w 91"/>
              <a:gd name="T17" fmla="*/ 41 h 86"/>
              <a:gd name="T18" fmla="*/ 69 w 91"/>
              <a:gd name="T19" fmla="*/ 24 h 86"/>
              <a:gd name="T20" fmla="*/ 66 w 91"/>
              <a:gd name="T21" fmla="*/ 20 h 86"/>
              <a:gd name="T22" fmla="*/ 41 w 91"/>
              <a:gd name="T23" fmla="*/ 15 h 86"/>
              <a:gd name="T24" fmla="*/ 38 w 91"/>
              <a:gd name="T25" fmla="*/ 15 h 86"/>
              <a:gd name="T26" fmla="*/ 17 w 91"/>
              <a:gd name="T27" fmla="*/ 25 h 86"/>
              <a:gd name="T28" fmla="*/ 7 w 91"/>
              <a:gd name="T29" fmla="*/ 15 h 86"/>
              <a:gd name="T30" fmla="*/ 2 w 91"/>
              <a:gd name="T31" fmla="*/ 15 h 86"/>
              <a:gd name="T32" fmla="*/ 2 w 91"/>
              <a:gd name="T33" fmla="*/ 20 h 86"/>
              <a:gd name="T34" fmla="*/ 14 w 91"/>
              <a:gd name="T35" fmla="*/ 31 h 86"/>
              <a:gd name="T36" fmla="*/ 17 w 91"/>
              <a:gd name="T37" fmla="*/ 32 h 86"/>
              <a:gd name="T38" fmla="*/ 33 w 91"/>
              <a:gd name="T39" fmla="*/ 26 h 86"/>
              <a:gd name="T40" fmla="*/ 43 w 91"/>
              <a:gd name="T41" fmla="*/ 46 h 86"/>
              <a:gd name="T42" fmla="*/ 34 w 91"/>
              <a:gd name="T43" fmla="*/ 56 h 86"/>
              <a:gd name="T44" fmla="*/ 33 w 91"/>
              <a:gd name="T45" fmla="*/ 58 h 86"/>
              <a:gd name="T46" fmla="*/ 31 w 91"/>
              <a:gd name="T47" fmla="*/ 79 h 86"/>
              <a:gd name="T48" fmla="*/ 24 w 91"/>
              <a:gd name="T49" fmla="*/ 79 h 86"/>
              <a:gd name="T50" fmla="*/ 21 w 91"/>
              <a:gd name="T51" fmla="*/ 83 h 86"/>
              <a:gd name="T52" fmla="*/ 24 w 91"/>
              <a:gd name="T53" fmla="*/ 86 h 86"/>
              <a:gd name="T54" fmla="*/ 34 w 91"/>
              <a:gd name="T55" fmla="*/ 86 h 86"/>
              <a:gd name="T56" fmla="*/ 37 w 91"/>
              <a:gd name="T57" fmla="*/ 83 h 86"/>
              <a:gd name="T58" fmla="*/ 39 w 91"/>
              <a:gd name="T59" fmla="*/ 60 h 86"/>
              <a:gd name="T60" fmla="*/ 50 w 91"/>
              <a:gd name="T61" fmla="*/ 53 h 86"/>
              <a:gd name="T62" fmla="*/ 56 w 91"/>
              <a:gd name="T63" fmla="*/ 59 h 86"/>
              <a:gd name="T64" fmla="*/ 59 w 91"/>
              <a:gd name="T65" fmla="*/ 61 h 86"/>
              <a:gd name="T66" fmla="*/ 80 w 91"/>
              <a:gd name="T67" fmla="*/ 59 h 86"/>
              <a:gd name="T68" fmla="*/ 84 w 91"/>
              <a:gd name="T69" fmla="*/ 66 h 86"/>
              <a:gd name="T70" fmla="*/ 87 w 91"/>
              <a:gd name="T71" fmla="*/ 68 h 86"/>
              <a:gd name="T72" fmla="*/ 89 w 91"/>
              <a:gd name="T73" fmla="*/ 68 h 86"/>
              <a:gd name="T74" fmla="*/ 90 w 91"/>
              <a:gd name="T75" fmla="*/ 63 h 86"/>
              <a:gd name="T76" fmla="*/ 32 w 91"/>
              <a:gd name="T77" fmla="*/ 15 h 86"/>
              <a:gd name="T78" fmla="*/ 39 w 91"/>
              <a:gd name="T79" fmla="*/ 8 h 86"/>
              <a:gd name="T80" fmla="*/ 32 w 91"/>
              <a:gd name="T81" fmla="*/ 0 h 86"/>
              <a:gd name="T82" fmla="*/ 24 w 91"/>
              <a:gd name="T83" fmla="*/ 8 h 86"/>
              <a:gd name="T84" fmla="*/ 32 w 91"/>
              <a:gd name="T85" fmla="*/ 1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1" h="86">
                <a:moveTo>
                  <a:pt x="90" y="63"/>
                </a:moveTo>
                <a:cubicBezTo>
                  <a:pt x="85" y="54"/>
                  <a:pt x="85" y="54"/>
                  <a:pt x="85" y="54"/>
                </a:cubicBezTo>
                <a:cubicBezTo>
                  <a:pt x="84" y="52"/>
                  <a:pt x="83" y="52"/>
                  <a:pt x="82" y="52"/>
                </a:cubicBezTo>
                <a:cubicBezTo>
                  <a:pt x="74" y="52"/>
                  <a:pt x="67" y="52"/>
                  <a:pt x="60" y="54"/>
                </a:cubicBezTo>
                <a:cubicBezTo>
                  <a:pt x="56" y="43"/>
                  <a:pt x="51" y="33"/>
                  <a:pt x="43" y="23"/>
                </a:cubicBezTo>
                <a:cubicBezTo>
                  <a:pt x="49" y="25"/>
                  <a:pt x="55" y="27"/>
                  <a:pt x="62" y="27"/>
                </a:cubicBezTo>
                <a:cubicBezTo>
                  <a:pt x="61" y="31"/>
                  <a:pt x="60" y="36"/>
                  <a:pt x="62" y="41"/>
                </a:cubicBezTo>
                <a:cubicBezTo>
                  <a:pt x="62" y="42"/>
                  <a:pt x="63" y="44"/>
                  <a:pt x="65" y="44"/>
                </a:cubicBezTo>
                <a:cubicBezTo>
                  <a:pt x="67" y="44"/>
                  <a:pt x="69" y="42"/>
                  <a:pt x="69" y="41"/>
                </a:cubicBezTo>
                <a:cubicBezTo>
                  <a:pt x="69" y="35"/>
                  <a:pt x="69" y="29"/>
                  <a:pt x="69" y="24"/>
                </a:cubicBezTo>
                <a:cubicBezTo>
                  <a:pt x="69" y="22"/>
                  <a:pt x="67" y="21"/>
                  <a:pt x="66" y="20"/>
                </a:cubicBezTo>
                <a:cubicBezTo>
                  <a:pt x="58" y="18"/>
                  <a:pt x="49" y="16"/>
                  <a:pt x="41" y="15"/>
                </a:cubicBezTo>
                <a:cubicBezTo>
                  <a:pt x="40" y="15"/>
                  <a:pt x="39" y="15"/>
                  <a:pt x="38" y="15"/>
                </a:cubicBezTo>
                <a:cubicBezTo>
                  <a:pt x="30" y="18"/>
                  <a:pt x="23" y="21"/>
                  <a:pt x="17" y="25"/>
                </a:cubicBezTo>
                <a:cubicBezTo>
                  <a:pt x="14" y="20"/>
                  <a:pt x="10" y="17"/>
                  <a:pt x="7" y="15"/>
                </a:cubicBezTo>
                <a:cubicBezTo>
                  <a:pt x="5" y="13"/>
                  <a:pt x="3" y="13"/>
                  <a:pt x="2" y="15"/>
                </a:cubicBezTo>
                <a:cubicBezTo>
                  <a:pt x="0" y="16"/>
                  <a:pt x="0" y="18"/>
                  <a:pt x="2" y="20"/>
                </a:cubicBezTo>
                <a:cubicBezTo>
                  <a:pt x="5" y="24"/>
                  <a:pt x="8" y="28"/>
                  <a:pt x="14" y="31"/>
                </a:cubicBezTo>
                <a:cubicBezTo>
                  <a:pt x="15" y="32"/>
                  <a:pt x="16" y="33"/>
                  <a:pt x="17" y="32"/>
                </a:cubicBezTo>
                <a:cubicBezTo>
                  <a:pt x="23" y="31"/>
                  <a:pt x="28" y="29"/>
                  <a:pt x="33" y="26"/>
                </a:cubicBezTo>
                <a:cubicBezTo>
                  <a:pt x="32" y="32"/>
                  <a:pt x="37" y="39"/>
                  <a:pt x="43" y="46"/>
                </a:cubicBezTo>
                <a:cubicBezTo>
                  <a:pt x="39" y="49"/>
                  <a:pt x="36" y="52"/>
                  <a:pt x="34" y="56"/>
                </a:cubicBezTo>
                <a:cubicBezTo>
                  <a:pt x="33" y="57"/>
                  <a:pt x="33" y="57"/>
                  <a:pt x="33" y="58"/>
                </a:cubicBezTo>
                <a:cubicBezTo>
                  <a:pt x="31" y="65"/>
                  <a:pt x="30" y="72"/>
                  <a:pt x="31" y="79"/>
                </a:cubicBezTo>
                <a:cubicBezTo>
                  <a:pt x="24" y="79"/>
                  <a:pt x="24" y="79"/>
                  <a:pt x="24" y="79"/>
                </a:cubicBezTo>
                <a:cubicBezTo>
                  <a:pt x="22" y="79"/>
                  <a:pt x="21" y="81"/>
                  <a:pt x="21" y="83"/>
                </a:cubicBezTo>
                <a:cubicBezTo>
                  <a:pt x="21" y="85"/>
                  <a:pt x="22" y="86"/>
                  <a:pt x="2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6" y="86"/>
                  <a:pt x="37" y="85"/>
                  <a:pt x="37" y="83"/>
                </a:cubicBezTo>
                <a:cubicBezTo>
                  <a:pt x="39" y="76"/>
                  <a:pt x="40" y="68"/>
                  <a:pt x="39" y="60"/>
                </a:cubicBezTo>
                <a:cubicBezTo>
                  <a:pt x="44" y="59"/>
                  <a:pt x="47" y="56"/>
                  <a:pt x="50" y="53"/>
                </a:cubicBezTo>
                <a:cubicBezTo>
                  <a:pt x="52" y="55"/>
                  <a:pt x="54" y="57"/>
                  <a:pt x="56" y="59"/>
                </a:cubicBezTo>
                <a:cubicBezTo>
                  <a:pt x="56" y="61"/>
                  <a:pt x="58" y="61"/>
                  <a:pt x="59" y="61"/>
                </a:cubicBezTo>
                <a:cubicBezTo>
                  <a:pt x="66" y="62"/>
                  <a:pt x="74" y="61"/>
                  <a:pt x="80" y="59"/>
                </a:cubicBezTo>
                <a:cubicBezTo>
                  <a:pt x="84" y="66"/>
                  <a:pt x="84" y="66"/>
                  <a:pt x="84" y="66"/>
                </a:cubicBezTo>
                <a:cubicBezTo>
                  <a:pt x="85" y="67"/>
                  <a:pt x="86" y="68"/>
                  <a:pt x="87" y="68"/>
                </a:cubicBezTo>
                <a:cubicBezTo>
                  <a:pt x="88" y="68"/>
                  <a:pt x="88" y="68"/>
                  <a:pt x="89" y="68"/>
                </a:cubicBezTo>
                <a:cubicBezTo>
                  <a:pt x="91" y="67"/>
                  <a:pt x="91" y="65"/>
                  <a:pt x="90" y="63"/>
                </a:cubicBezTo>
                <a:close/>
                <a:moveTo>
                  <a:pt x="32" y="15"/>
                </a:moveTo>
                <a:cubicBezTo>
                  <a:pt x="36" y="15"/>
                  <a:pt x="39" y="12"/>
                  <a:pt x="39" y="8"/>
                </a:cubicBezTo>
                <a:cubicBezTo>
                  <a:pt x="39" y="4"/>
                  <a:pt x="36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12"/>
                  <a:pt x="28" y="15"/>
                  <a:pt x="32" y="1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06972" y="2534905"/>
            <a:ext cx="591366" cy="559728"/>
          </a:xfrm>
          <a:custGeom>
            <a:avLst/>
            <a:gdLst>
              <a:gd name="T0" fmla="*/ 2 w 91"/>
              <a:gd name="T1" fmla="*/ 68 h 86"/>
              <a:gd name="T2" fmla="*/ 4 w 91"/>
              <a:gd name="T3" fmla="*/ 68 h 86"/>
              <a:gd name="T4" fmla="*/ 7 w 91"/>
              <a:gd name="T5" fmla="*/ 66 h 86"/>
              <a:gd name="T6" fmla="*/ 11 w 91"/>
              <a:gd name="T7" fmla="*/ 59 h 86"/>
              <a:gd name="T8" fmla="*/ 32 w 91"/>
              <a:gd name="T9" fmla="*/ 61 h 86"/>
              <a:gd name="T10" fmla="*/ 36 w 91"/>
              <a:gd name="T11" fmla="*/ 59 h 86"/>
              <a:gd name="T12" fmla="*/ 41 w 91"/>
              <a:gd name="T13" fmla="*/ 53 h 86"/>
              <a:gd name="T14" fmla="*/ 52 w 91"/>
              <a:gd name="T15" fmla="*/ 60 h 86"/>
              <a:gd name="T16" fmla="*/ 54 w 91"/>
              <a:gd name="T17" fmla="*/ 83 h 86"/>
              <a:gd name="T18" fmla="*/ 57 w 91"/>
              <a:gd name="T19" fmla="*/ 86 h 86"/>
              <a:gd name="T20" fmla="*/ 67 w 91"/>
              <a:gd name="T21" fmla="*/ 86 h 86"/>
              <a:gd name="T22" fmla="*/ 70 w 91"/>
              <a:gd name="T23" fmla="*/ 83 h 86"/>
              <a:gd name="T24" fmla="*/ 67 w 91"/>
              <a:gd name="T25" fmla="*/ 79 h 86"/>
              <a:gd name="T26" fmla="*/ 60 w 91"/>
              <a:gd name="T27" fmla="*/ 79 h 86"/>
              <a:gd name="T28" fmla="*/ 58 w 91"/>
              <a:gd name="T29" fmla="*/ 58 h 86"/>
              <a:gd name="T30" fmla="*/ 57 w 91"/>
              <a:gd name="T31" fmla="*/ 56 h 86"/>
              <a:gd name="T32" fmla="*/ 48 w 91"/>
              <a:gd name="T33" fmla="*/ 46 h 86"/>
              <a:gd name="T34" fmla="*/ 58 w 91"/>
              <a:gd name="T35" fmla="*/ 26 h 86"/>
              <a:gd name="T36" fmla="*/ 74 w 91"/>
              <a:gd name="T37" fmla="*/ 32 h 86"/>
              <a:gd name="T38" fmla="*/ 78 w 91"/>
              <a:gd name="T39" fmla="*/ 31 h 86"/>
              <a:gd name="T40" fmla="*/ 89 w 91"/>
              <a:gd name="T41" fmla="*/ 20 h 86"/>
              <a:gd name="T42" fmla="*/ 89 w 91"/>
              <a:gd name="T43" fmla="*/ 15 h 86"/>
              <a:gd name="T44" fmla="*/ 84 w 91"/>
              <a:gd name="T45" fmla="*/ 15 h 86"/>
              <a:gd name="T46" fmla="*/ 74 w 91"/>
              <a:gd name="T47" fmla="*/ 25 h 86"/>
              <a:gd name="T48" fmla="*/ 53 w 91"/>
              <a:gd name="T49" fmla="*/ 15 h 86"/>
              <a:gd name="T50" fmla="*/ 51 w 91"/>
              <a:gd name="T51" fmla="*/ 15 h 86"/>
              <a:gd name="T52" fmla="*/ 25 w 91"/>
              <a:gd name="T53" fmla="*/ 20 h 86"/>
              <a:gd name="T54" fmla="*/ 23 w 91"/>
              <a:gd name="T55" fmla="*/ 24 h 86"/>
              <a:gd name="T56" fmla="*/ 23 w 91"/>
              <a:gd name="T57" fmla="*/ 41 h 86"/>
              <a:gd name="T58" fmla="*/ 26 w 91"/>
              <a:gd name="T59" fmla="*/ 44 h 86"/>
              <a:gd name="T60" fmla="*/ 29 w 91"/>
              <a:gd name="T61" fmla="*/ 41 h 86"/>
              <a:gd name="T62" fmla="*/ 29 w 91"/>
              <a:gd name="T63" fmla="*/ 27 h 86"/>
              <a:gd name="T64" fmla="*/ 48 w 91"/>
              <a:gd name="T65" fmla="*/ 23 h 86"/>
              <a:gd name="T66" fmla="*/ 31 w 91"/>
              <a:gd name="T67" fmla="*/ 54 h 86"/>
              <a:gd name="T68" fmla="*/ 9 w 91"/>
              <a:gd name="T69" fmla="*/ 52 h 86"/>
              <a:gd name="T70" fmla="*/ 6 w 91"/>
              <a:gd name="T71" fmla="*/ 54 h 86"/>
              <a:gd name="T72" fmla="*/ 1 w 91"/>
              <a:gd name="T73" fmla="*/ 63 h 86"/>
              <a:gd name="T74" fmla="*/ 2 w 91"/>
              <a:gd name="T75" fmla="*/ 68 h 86"/>
              <a:gd name="T76" fmla="*/ 67 w 91"/>
              <a:gd name="T77" fmla="*/ 8 h 86"/>
              <a:gd name="T78" fmla="*/ 59 w 91"/>
              <a:gd name="T79" fmla="*/ 0 h 86"/>
              <a:gd name="T80" fmla="*/ 52 w 91"/>
              <a:gd name="T81" fmla="*/ 8 h 86"/>
              <a:gd name="T82" fmla="*/ 59 w 91"/>
              <a:gd name="T83" fmla="*/ 15 h 86"/>
              <a:gd name="T84" fmla="*/ 67 w 91"/>
              <a:gd name="T85" fmla="*/ 8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1" h="86">
                <a:moveTo>
                  <a:pt x="2" y="68"/>
                </a:moveTo>
                <a:cubicBezTo>
                  <a:pt x="3" y="68"/>
                  <a:pt x="3" y="68"/>
                  <a:pt x="4" y="68"/>
                </a:cubicBezTo>
                <a:cubicBezTo>
                  <a:pt x="5" y="68"/>
                  <a:pt x="6" y="67"/>
                  <a:pt x="7" y="66"/>
                </a:cubicBezTo>
                <a:cubicBezTo>
                  <a:pt x="11" y="59"/>
                  <a:pt x="11" y="59"/>
                  <a:pt x="11" y="59"/>
                </a:cubicBezTo>
                <a:cubicBezTo>
                  <a:pt x="17" y="61"/>
                  <a:pt x="25" y="62"/>
                  <a:pt x="32" y="61"/>
                </a:cubicBezTo>
                <a:cubicBezTo>
                  <a:pt x="34" y="61"/>
                  <a:pt x="35" y="61"/>
                  <a:pt x="36" y="59"/>
                </a:cubicBezTo>
                <a:cubicBezTo>
                  <a:pt x="37" y="57"/>
                  <a:pt x="39" y="55"/>
                  <a:pt x="41" y="53"/>
                </a:cubicBezTo>
                <a:cubicBezTo>
                  <a:pt x="44" y="56"/>
                  <a:pt x="47" y="59"/>
                  <a:pt x="52" y="60"/>
                </a:cubicBezTo>
                <a:cubicBezTo>
                  <a:pt x="51" y="68"/>
                  <a:pt x="52" y="76"/>
                  <a:pt x="54" y="83"/>
                </a:cubicBezTo>
                <a:cubicBezTo>
                  <a:pt x="54" y="85"/>
                  <a:pt x="55" y="86"/>
                  <a:pt x="57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9" y="86"/>
                  <a:pt x="70" y="85"/>
                  <a:pt x="70" y="83"/>
                </a:cubicBezTo>
                <a:cubicBezTo>
                  <a:pt x="70" y="81"/>
                  <a:pt x="69" y="79"/>
                  <a:pt x="67" y="79"/>
                </a:cubicBezTo>
                <a:cubicBezTo>
                  <a:pt x="60" y="79"/>
                  <a:pt x="60" y="79"/>
                  <a:pt x="60" y="79"/>
                </a:cubicBezTo>
                <a:cubicBezTo>
                  <a:pt x="61" y="72"/>
                  <a:pt x="60" y="65"/>
                  <a:pt x="58" y="58"/>
                </a:cubicBezTo>
                <a:cubicBezTo>
                  <a:pt x="58" y="57"/>
                  <a:pt x="58" y="57"/>
                  <a:pt x="57" y="56"/>
                </a:cubicBezTo>
                <a:cubicBezTo>
                  <a:pt x="55" y="52"/>
                  <a:pt x="52" y="49"/>
                  <a:pt x="48" y="46"/>
                </a:cubicBezTo>
                <a:cubicBezTo>
                  <a:pt x="54" y="39"/>
                  <a:pt x="59" y="32"/>
                  <a:pt x="58" y="26"/>
                </a:cubicBezTo>
                <a:cubicBezTo>
                  <a:pt x="63" y="29"/>
                  <a:pt x="68" y="31"/>
                  <a:pt x="74" y="32"/>
                </a:cubicBezTo>
                <a:cubicBezTo>
                  <a:pt x="75" y="33"/>
                  <a:pt x="77" y="32"/>
                  <a:pt x="78" y="31"/>
                </a:cubicBezTo>
                <a:cubicBezTo>
                  <a:pt x="83" y="28"/>
                  <a:pt x="87" y="24"/>
                  <a:pt x="89" y="20"/>
                </a:cubicBezTo>
                <a:cubicBezTo>
                  <a:pt x="91" y="18"/>
                  <a:pt x="91" y="16"/>
                  <a:pt x="89" y="15"/>
                </a:cubicBezTo>
                <a:cubicBezTo>
                  <a:pt x="88" y="13"/>
                  <a:pt x="86" y="13"/>
                  <a:pt x="84" y="15"/>
                </a:cubicBezTo>
                <a:cubicBezTo>
                  <a:pt x="81" y="17"/>
                  <a:pt x="77" y="20"/>
                  <a:pt x="74" y="25"/>
                </a:cubicBezTo>
                <a:cubicBezTo>
                  <a:pt x="68" y="21"/>
                  <a:pt x="61" y="18"/>
                  <a:pt x="53" y="15"/>
                </a:cubicBezTo>
                <a:cubicBezTo>
                  <a:pt x="52" y="15"/>
                  <a:pt x="51" y="15"/>
                  <a:pt x="51" y="15"/>
                </a:cubicBezTo>
                <a:cubicBezTo>
                  <a:pt x="42" y="16"/>
                  <a:pt x="33" y="18"/>
                  <a:pt x="25" y="20"/>
                </a:cubicBezTo>
                <a:cubicBezTo>
                  <a:pt x="24" y="21"/>
                  <a:pt x="23" y="22"/>
                  <a:pt x="23" y="24"/>
                </a:cubicBezTo>
                <a:cubicBezTo>
                  <a:pt x="22" y="29"/>
                  <a:pt x="22" y="35"/>
                  <a:pt x="23" y="41"/>
                </a:cubicBezTo>
                <a:cubicBezTo>
                  <a:pt x="23" y="42"/>
                  <a:pt x="24" y="44"/>
                  <a:pt x="26" y="44"/>
                </a:cubicBezTo>
                <a:cubicBezTo>
                  <a:pt x="28" y="44"/>
                  <a:pt x="29" y="42"/>
                  <a:pt x="29" y="41"/>
                </a:cubicBezTo>
                <a:cubicBezTo>
                  <a:pt x="31" y="36"/>
                  <a:pt x="30" y="31"/>
                  <a:pt x="29" y="27"/>
                </a:cubicBezTo>
                <a:cubicBezTo>
                  <a:pt x="36" y="27"/>
                  <a:pt x="42" y="25"/>
                  <a:pt x="48" y="23"/>
                </a:cubicBezTo>
                <a:cubicBezTo>
                  <a:pt x="40" y="33"/>
                  <a:pt x="35" y="43"/>
                  <a:pt x="31" y="54"/>
                </a:cubicBezTo>
                <a:cubicBezTo>
                  <a:pt x="24" y="52"/>
                  <a:pt x="17" y="52"/>
                  <a:pt x="9" y="52"/>
                </a:cubicBezTo>
                <a:cubicBezTo>
                  <a:pt x="8" y="52"/>
                  <a:pt x="7" y="52"/>
                  <a:pt x="6" y="54"/>
                </a:cubicBezTo>
                <a:cubicBezTo>
                  <a:pt x="1" y="63"/>
                  <a:pt x="1" y="63"/>
                  <a:pt x="1" y="63"/>
                </a:cubicBezTo>
                <a:cubicBezTo>
                  <a:pt x="0" y="65"/>
                  <a:pt x="0" y="67"/>
                  <a:pt x="2" y="68"/>
                </a:cubicBezTo>
                <a:close/>
                <a:moveTo>
                  <a:pt x="67" y="8"/>
                </a:moveTo>
                <a:cubicBezTo>
                  <a:pt x="67" y="4"/>
                  <a:pt x="63" y="0"/>
                  <a:pt x="59" y="0"/>
                </a:cubicBezTo>
                <a:cubicBezTo>
                  <a:pt x="55" y="0"/>
                  <a:pt x="52" y="4"/>
                  <a:pt x="52" y="8"/>
                </a:cubicBezTo>
                <a:cubicBezTo>
                  <a:pt x="52" y="12"/>
                  <a:pt x="55" y="15"/>
                  <a:pt x="59" y="15"/>
                </a:cubicBezTo>
                <a:cubicBezTo>
                  <a:pt x="63" y="15"/>
                  <a:pt x="67" y="12"/>
                  <a:pt x="67" y="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96311" y="5665457"/>
            <a:ext cx="578188" cy="262291"/>
          </a:xfrm>
          <a:custGeom>
            <a:avLst/>
            <a:gdLst>
              <a:gd name="T0" fmla="*/ 111 w 113"/>
              <a:gd name="T1" fmla="*/ 18 h 51"/>
              <a:gd name="T2" fmla="*/ 97 w 113"/>
              <a:gd name="T3" fmla="*/ 10 h 51"/>
              <a:gd name="T4" fmla="*/ 105 w 113"/>
              <a:gd name="T5" fmla="*/ 3 h 51"/>
              <a:gd name="T6" fmla="*/ 105 w 113"/>
              <a:gd name="T7" fmla="*/ 1 h 51"/>
              <a:gd name="T8" fmla="*/ 90 w 113"/>
              <a:gd name="T9" fmla="*/ 8 h 51"/>
              <a:gd name="T10" fmla="*/ 89 w 113"/>
              <a:gd name="T11" fmla="*/ 8 h 51"/>
              <a:gd name="T12" fmla="*/ 87 w 113"/>
              <a:gd name="T13" fmla="*/ 8 h 51"/>
              <a:gd name="T14" fmla="*/ 80 w 113"/>
              <a:gd name="T15" fmla="*/ 11 h 51"/>
              <a:gd name="T16" fmla="*/ 84 w 113"/>
              <a:gd name="T17" fmla="*/ 15 h 51"/>
              <a:gd name="T18" fmla="*/ 72 w 113"/>
              <a:gd name="T19" fmla="*/ 26 h 51"/>
              <a:gd name="T20" fmla="*/ 68 w 113"/>
              <a:gd name="T21" fmla="*/ 20 h 51"/>
              <a:gd name="T22" fmla="*/ 58 w 113"/>
              <a:gd name="T23" fmla="*/ 12 h 51"/>
              <a:gd name="T24" fmla="*/ 54 w 113"/>
              <a:gd name="T25" fmla="*/ 9 h 51"/>
              <a:gd name="T26" fmla="*/ 52 w 113"/>
              <a:gd name="T27" fmla="*/ 10 h 51"/>
              <a:gd name="T28" fmla="*/ 44 w 113"/>
              <a:gd name="T29" fmla="*/ 1 h 51"/>
              <a:gd name="T30" fmla="*/ 34 w 113"/>
              <a:gd name="T31" fmla="*/ 7 h 51"/>
              <a:gd name="T32" fmla="*/ 17 w 113"/>
              <a:gd name="T33" fmla="*/ 11 h 51"/>
              <a:gd name="T34" fmla="*/ 1 w 113"/>
              <a:gd name="T35" fmla="*/ 51 h 51"/>
              <a:gd name="T36" fmla="*/ 12 w 113"/>
              <a:gd name="T37" fmla="*/ 38 h 51"/>
              <a:gd name="T38" fmla="*/ 32 w 113"/>
              <a:gd name="T39" fmla="*/ 10 h 51"/>
              <a:gd name="T40" fmla="*/ 33 w 113"/>
              <a:gd name="T41" fmla="*/ 10 h 51"/>
              <a:gd name="T42" fmla="*/ 42 w 113"/>
              <a:gd name="T43" fmla="*/ 14 h 51"/>
              <a:gd name="T44" fmla="*/ 32 w 113"/>
              <a:gd name="T45" fmla="*/ 19 h 51"/>
              <a:gd name="T46" fmla="*/ 24 w 113"/>
              <a:gd name="T47" fmla="*/ 20 h 51"/>
              <a:gd name="T48" fmla="*/ 29 w 113"/>
              <a:gd name="T49" fmla="*/ 36 h 51"/>
              <a:gd name="T50" fmla="*/ 37 w 113"/>
              <a:gd name="T51" fmla="*/ 31 h 51"/>
              <a:gd name="T52" fmla="*/ 48 w 113"/>
              <a:gd name="T53" fmla="*/ 30 h 51"/>
              <a:gd name="T54" fmla="*/ 28 w 113"/>
              <a:gd name="T55" fmla="*/ 40 h 51"/>
              <a:gd name="T56" fmla="*/ 55 w 113"/>
              <a:gd name="T57" fmla="*/ 33 h 51"/>
              <a:gd name="T58" fmla="*/ 55 w 113"/>
              <a:gd name="T59" fmla="*/ 35 h 51"/>
              <a:gd name="T60" fmla="*/ 60 w 113"/>
              <a:gd name="T61" fmla="*/ 36 h 51"/>
              <a:gd name="T62" fmla="*/ 60 w 113"/>
              <a:gd name="T63" fmla="*/ 23 h 51"/>
              <a:gd name="T64" fmla="*/ 69 w 113"/>
              <a:gd name="T65" fmla="*/ 30 h 51"/>
              <a:gd name="T66" fmla="*/ 63 w 113"/>
              <a:gd name="T67" fmla="*/ 51 h 51"/>
              <a:gd name="T68" fmla="*/ 76 w 113"/>
              <a:gd name="T69" fmla="*/ 39 h 51"/>
              <a:gd name="T70" fmla="*/ 83 w 113"/>
              <a:gd name="T71" fmla="*/ 19 h 51"/>
              <a:gd name="T72" fmla="*/ 86 w 113"/>
              <a:gd name="T73" fmla="*/ 17 h 51"/>
              <a:gd name="T74" fmla="*/ 86 w 113"/>
              <a:gd name="T75" fmla="*/ 17 h 51"/>
              <a:gd name="T76" fmla="*/ 84 w 113"/>
              <a:gd name="T77" fmla="*/ 22 h 51"/>
              <a:gd name="T78" fmla="*/ 86 w 113"/>
              <a:gd name="T79" fmla="*/ 23 h 51"/>
              <a:gd name="T80" fmla="*/ 91 w 113"/>
              <a:gd name="T81" fmla="*/ 37 h 51"/>
              <a:gd name="T82" fmla="*/ 98 w 113"/>
              <a:gd name="T83" fmla="*/ 19 h 51"/>
              <a:gd name="T84" fmla="*/ 105 w 113"/>
              <a:gd name="T85" fmla="*/ 27 h 51"/>
              <a:gd name="T86" fmla="*/ 107 w 113"/>
              <a:gd name="T87" fmla="*/ 28 h 51"/>
              <a:gd name="T88" fmla="*/ 109 w 113"/>
              <a:gd name="T89" fmla="*/ 19 h 51"/>
              <a:gd name="T90" fmla="*/ 112 w 113"/>
              <a:gd name="T91" fmla="*/ 27 h 51"/>
              <a:gd name="T92" fmla="*/ 36 w 113"/>
              <a:gd name="T93" fmla="*/ 8 h 51"/>
              <a:gd name="T94" fmla="*/ 44 w 113"/>
              <a:gd name="T95" fmla="*/ 6 h 51"/>
              <a:gd name="T96" fmla="*/ 45 w 113"/>
              <a:gd name="T97" fmla="*/ 9 h 51"/>
              <a:gd name="T98" fmla="*/ 38 w 113"/>
              <a:gd name="T99" fmla="*/ 8 h 51"/>
              <a:gd name="T100" fmla="*/ 37 w 113"/>
              <a:gd name="T101" fmla="*/ 26 h 51"/>
              <a:gd name="T102" fmla="*/ 35 w 113"/>
              <a:gd name="T103" fmla="*/ 23 h 51"/>
              <a:gd name="T104" fmla="*/ 44 w 113"/>
              <a:gd name="T105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3" h="51">
                <a:moveTo>
                  <a:pt x="112" y="27"/>
                </a:moveTo>
                <a:cubicBezTo>
                  <a:pt x="113" y="24"/>
                  <a:pt x="113" y="21"/>
                  <a:pt x="111" y="18"/>
                </a:cubicBezTo>
                <a:cubicBezTo>
                  <a:pt x="110" y="15"/>
                  <a:pt x="107" y="13"/>
                  <a:pt x="104" y="12"/>
                </a:cubicBezTo>
                <a:cubicBezTo>
                  <a:pt x="102" y="11"/>
                  <a:pt x="99" y="10"/>
                  <a:pt x="97" y="10"/>
                </a:cubicBezTo>
                <a:cubicBezTo>
                  <a:pt x="98" y="9"/>
                  <a:pt x="99" y="8"/>
                  <a:pt x="99" y="7"/>
                </a:cubicBezTo>
                <a:cubicBezTo>
                  <a:pt x="101" y="5"/>
                  <a:pt x="103" y="4"/>
                  <a:pt x="105" y="3"/>
                </a:cubicBezTo>
                <a:cubicBezTo>
                  <a:pt x="107" y="3"/>
                  <a:pt x="109" y="4"/>
                  <a:pt x="111" y="6"/>
                </a:cubicBezTo>
                <a:cubicBezTo>
                  <a:pt x="110" y="4"/>
                  <a:pt x="108" y="1"/>
                  <a:pt x="105" y="1"/>
                </a:cubicBezTo>
                <a:cubicBezTo>
                  <a:pt x="102" y="1"/>
                  <a:pt x="99" y="2"/>
                  <a:pt x="97" y="4"/>
                </a:cubicBezTo>
                <a:cubicBezTo>
                  <a:pt x="95" y="5"/>
                  <a:pt x="92" y="6"/>
                  <a:pt x="90" y="8"/>
                </a:cubicBezTo>
                <a:cubicBezTo>
                  <a:pt x="90" y="9"/>
                  <a:pt x="90" y="9"/>
                  <a:pt x="89" y="10"/>
                </a:cubicBezTo>
                <a:cubicBezTo>
                  <a:pt x="89" y="9"/>
                  <a:pt x="89" y="9"/>
                  <a:pt x="89" y="8"/>
                </a:cubicBezTo>
                <a:cubicBezTo>
                  <a:pt x="88" y="6"/>
                  <a:pt x="88" y="4"/>
                  <a:pt x="90" y="2"/>
                </a:cubicBezTo>
                <a:cubicBezTo>
                  <a:pt x="88" y="3"/>
                  <a:pt x="87" y="6"/>
                  <a:pt x="87" y="8"/>
                </a:cubicBezTo>
                <a:cubicBezTo>
                  <a:pt x="87" y="9"/>
                  <a:pt x="87" y="9"/>
                  <a:pt x="87" y="10"/>
                </a:cubicBezTo>
                <a:cubicBezTo>
                  <a:pt x="84" y="10"/>
                  <a:pt x="82" y="10"/>
                  <a:pt x="80" y="11"/>
                </a:cubicBezTo>
                <a:cubicBezTo>
                  <a:pt x="76" y="12"/>
                  <a:pt x="71" y="15"/>
                  <a:pt x="70" y="19"/>
                </a:cubicBezTo>
                <a:cubicBezTo>
                  <a:pt x="74" y="15"/>
                  <a:pt x="79" y="14"/>
                  <a:pt x="84" y="15"/>
                </a:cubicBezTo>
                <a:cubicBezTo>
                  <a:pt x="83" y="15"/>
                  <a:pt x="82" y="16"/>
                  <a:pt x="81" y="16"/>
                </a:cubicBezTo>
                <a:cubicBezTo>
                  <a:pt x="77" y="19"/>
                  <a:pt x="74" y="22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1" y="24"/>
                  <a:pt x="70" y="22"/>
                  <a:pt x="68" y="20"/>
                </a:cubicBezTo>
                <a:cubicBezTo>
                  <a:pt x="65" y="17"/>
                  <a:pt x="61" y="15"/>
                  <a:pt x="57" y="15"/>
                </a:cubicBezTo>
                <a:cubicBezTo>
                  <a:pt x="57" y="14"/>
                  <a:pt x="58" y="13"/>
                  <a:pt x="58" y="12"/>
                </a:cubicBezTo>
                <a:cubicBezTo>
                  <a:pt x="61" y="7"/>
                  <a:pt x="66" y="2"/>
                  <a:pt x="73" y="3"/>
                </a:cubicBezTo>
                <a:cubicBezTo>
                  <a:pt x="67" y="0"/>
                  <a:pt x="59" y="4"/>
                  <a:pt x="54" y="9"/>
                </a:cubicBezTo>
                <a:cubicBezTo>
                  <a:pt x="53" y="9"/>
                  <a:pt x="53" y="10"/>
                  <a:pt x="52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2" y="8"/>
                  <a:pt x="52" y="6"/>
                  <a:pt x="50" y="4"/>
                </a:cubicBezTo>
                <a:cubicBezTo>
                  <a:pt x="49" y="2"/>
                  <a:pt x="47" y="1"/>
                  <a:pt x="44" y="1"/>
                </a:cubicBezTo>
                <a:cubicBezTo>
                  <a:pt x="40" y="1"/>
                  <a:pt x="38" y="3"/>
                  <a:pt x="35" y="5"/>
                </a:cubicBezTo>
                <a:cubicBezTo>
                  <a:pt x="35" y="6"/>
                  <a:pt x="35" y="6"/>
                  <a:pt x="34" y="7"/>
                </a:cubicBezTo>
                <a:cubicBezTo>
                  <a:pt x="32" y="6"/>
                  <a:pt x="29" y="6"/>
                  <a:pt x="27" y="6"/>
                </a:cubicBezTo>
                <a:cubicBezTo>
                  <a:pt x="23" y="7"/>
                  <a:pt x="20" y="9"/>
                  <a:pt x="17" y="11"/>
                </a:cubicBezTo>
                <a:cubicBezTo>
                  <a:pt x="11" y="16"/>
                  <a:pt x="7" y="22"/>
                  <a:pt x="5" y="29"/>
                </a:cubicBezTo>
                <a:cubicBezTo>
                  <a:pt x="2" y="35"/>
                  <a:pt x="0" y="42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3" y="51"/>
                  <a:pt x="12" y="40"/>
                  <a:pt x="12" y="38"/>
                </a:cubicBezTo>
                <a:cubicBezTo>
                  <a:pt x="12" y="30"/>
                  <a:pt x="15" y="21"/>
                  <a:pt x="21" y="15"/>
                </a:cubicBezTo>
                <a:cubicBezTo>
                  <a:pt x="24" y="11"/>
                  <a:pt x="28" y="9"/>
                  <a:pt x="32" y="10"/>
                </a:cubicBezTo>
                <a:cubicBezTo>
                  <a:pt x="32" y="11"/>
                  <a:pt x="31" y="12"/>
                  <a:pt x="31" y="13"/>
                </a:cubicBezTo>
                <a:cubicBezTo>
                  <a:pt x="32" y="12"/>
                  <a:pt x="33" y="11"/>
                  <a:pt x="33" y="10"/>
                </a:cubicBezTo>
                <a:cubicBezTo>
                  <a:pt x="34" y="10"/>
                  <a:pt x="35" y="10"/>
                  <a:pt x="36" y="11"/>
                </a:cubicBezTo>
                <a:cubicBezTo>
                  <a:pt x="38" y="11"/>
                  <a:pt x="40" y="12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38" y="15"/>
                  <a:pt x="35" y="17"/>
                  <a:pt x="32" y="19"/>
                </a:cubicBezTo>
                <a:cubicBezTo>
                  <a:pt x="30" y="21"/>
                  <a:pt x="28" y="23"/>
                  <a:pt x="28" y="26"/>
                </a:cubicBezTo>
                <a:cubicBezTo>
                  <a:pt x="26" y="25"/>
                  <a:pt x="24" y="23"/>
                  <a:pt x="24" y="20"/>
                </a:cubicBezTo>
                <a:cubicBezTo>
                  <a:pt x="23" y="23"/>
                  <a:pt x="24" y="27"/>
                  <a:pt x="27" y="28"/>
                </a:cubicBezTo>
                <a:cubicBezTo>
                  <a:pt x="27" y="31"/>
                  <a:pt x="28" y="34"/>
                  <a:pt x="29" y="36"/>
                </a:cubicBezTo>
                <a:cubicBezTo>
                  <a:pt x="28" y="33"/>
                  <a:pt x="28" y="31"/>
                  <a:pt x="29" y="29"/>
                </a:cubicBezTo>
                <a:cubicBezTo>
                  <a:pt x="32" y="30"/>
                  <a:pt x="35" y="31"/>
                  <a:pt x="37" y="31"/>
                </a:cubicBezTo>
                <a:cubicBezTo>
                  <a:pt x="41" y="31"/>
                  <a:pt x="44" y="31"/>
                  <a:pt x="47" y="30"/>
                </a:cubicBezTo>
                <a:cubicBezTo>
                  <a:pt x="47" y="30"/>
                  <a:pt x="48" y="30"/>
                  <a:pt x="48" y="30"/>
                </a:cubicBezTo>
                <a:cubicBezTo>
                  <a:pt x="48" y="31"/>
                  <a:pt x="46" y="33"/>
                  <a:pt x="44" y="35"/>
                </a:cubicBezTo>
                <a:cubicBezTo>
                  <a:pt x="40" y="38"/>
                  <a:pt x="34" y="40"/>
                  <a:pt x="28" y="40"/>
                </a:cubicBezTo>
                <a:cubicBezTo>
                  <a:pt x="34" y="41"/>
                  <a:pt x="40" y="42"/>
                  <a:pt x="46" y="39"/>
                </a:cubicBezTo>
                <a:cubicBezTo>
                  <a:pt x="49" y="38"/>
                  <a:pt x="53" y="36"/>
                  <a:pt x="55" y="33"/>
                </a:cubicBezTo>
                <a:cubicBezTo>
                  <a:pt x="55" y="33"/>
                  <a:pt x="55" y="33"/>
                  <a:pt x="55" y="33"/>
                </a:cubicBezTo>
                <a:cubicBezTo>
                  <a:pt x="55" y="33"/>
                  <a:pt x="55" y="34"/>
                  <a:pt x="55" y="35"/>
                </a:cubicBezTo>
                <a:cubicBezTo>
                  <a:pt x="54" y="40"/>
                  <a:pt x="52" y="45"/>
                  <a:pt x="49" y="50"/>
                </a:cubicBezTo>
                <a:cubicBezTo>
                  <a:pt x="54" y="47"/>
                  <a:pt x="57" y="42"/>
                  <a:pt x="60" y="36"/>
                </a:cubicBezTo>
                <a:cubicBezTo>
                  <a:pt x="61" y="33"/>
                  <a:pt x="61" y="30"/>
                  <a:pt x="61" y="27"/>
                </a:cubicBezTo>
                <a:cubicBezTo>
                  <a:pt x="61" y="26"/>
                  <a:pt x="61" y="24"/>
                  <a:pt x="60" y="23"/>
                </a:cubicBezTo>
                <a:cubicBezTo>
                  <a:pt x="62" y="23"/>
                  <a:pt x="63" y="24"/>
                  <a:pt x="65" y="25"/>
                </a:cubicBezTo>
                <a:cubicBezTo>
                  <a:pt x="67" y="26"/>
                  <a:pt x="69" y="28"/>
                  <a:pt x="69" y="30"/>
                </a:cubicBezTo>
                <a:cubicBezTo>
                  <a:pt x="68" y="32"/>
                  <a:pt x="67" y="35"/>
                  <a:pt x="66" y="37"/>
                </a:cubicBezTo>
                <a:cubicBezTo>
                  <a:pt x="65" y="41"/>
                  <a:pt x="64" y="45"/>
                  <a:pt x="63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6" y="48"/>
                  <a:pt x="76" y="43"/>
                  <a:pt x="76" y="39"/>
                </a:cubicBezTo>
                <a:cubicBezTo>
                  <a:pt x="77" y="36"/>
                  <a:pt x="77" y="32"/>
                  <a:pt x="78" y="29"/>
                </a:cubicBezTo>
                <a:cubicBezTo>
                  <a:pt x="79" y="25"/>
                  <a:pt x="81" y="22"/>
                  <a:pt x="83" y="19"/>
                </a:cubicBezTo>
                <a:cubicBezTo>
                  <a:pt x="84" y="18"/>
                  <a:pt x="85" y="17"/>
                  <a:pt x="86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7"/>
                  <a:pt x="86" y="17"/>
                  <a:pt x="86" y="18"/>
                </a:cubicBezTo>
                <a:cubicBezTo>
                  <a:pt x="85" y="19"/>
                  <a:pt x="84" y="21"/>
                  <a:pt x="84" y="22"/>
                </a:cubicBezTo>
                <a:cubicBezTo>
                  <a:pt x="83" y="25"/>
                  <a:pt x="83" y="28"/>
                  <a:pt x="83" y="31"/>
                </a:cubicBezTo>
                <a:cubicBezTo>
                  <a:pt x="83" y="28"/>
                  <a:pt x="85" y="26"/>
                  <a:pt x="86" y="23"/>
                </a:cubicBezTo>
                <a:cubicBezTo>
                  <a:pt x="87" y="22"/>
                  <a:pt x="88" y="21"/>
                  <a:pt x="89" y="20"/>
                </a:cubicBezTo>
                <a:cubicBezTo>
                  <a:pt x="92" y="25"/>
                  <a:pt x="93" y="31"/>
                  <a:pt x="91" y="37"/>
                </a:cubicBezTo>
                <a:cubicBezTo>
                  <a:pt x="94" y="32"/>
                  <a:pt x="95" y="25"/>
                  <a:pt x="94" y="19"/>
                </a:cubicBezTo>
                <a:cubicBezTo>
                  <a:pt x="95" y="19"/>
                  <a:pt x="97" y="19"/>
                  <a:pt x="98" y="19"/>
                </a:cubicBezTo>
                <a:cubicBezTo>
                  <a:pt x="100" y="19"/>
                  <a:pt x="103" y="19"/>
                  <a:pt x="104" y="21"/>
                </a:cubicBezTo>
                <a:cubicBezTo>
                  <a:pt x="106" y="22"/>
                  <a:pt x="106" y="24"/>
                  <a:pt x="105" y="27"/>
                </a:cubicBezTo>
                <a:cubicBezTo>
                  <a:pt x="104" y="29"/>
                  <a:pt x="102" y="32"/>
                  <a:pt x="102" y="35"/>
                </a:cubicBezTo>
                <a:cubicBezTo>
                  <a:pt x="103" y="32"/>
                  <a:pt x="105" y="31"/>
                  <a:pt x="107" y="28"/>
                </a:cubicBezTo>
                <a:cubicBezTo>
                  <a:pt x="108" y="27"/>
                  <a:pt x="109" y="25"/>
                  <a:pt x="110" y="23"/>
                </a:cubicBezTo>
                <a:cubicBezTo>
                  <a:pt x="110" y="22"/>
                  <a:pt x="110" y="21"/>
                  <a:pt x="109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1" y="21"/>
                  <a:pt x="112" y="24"/>
                  <a:pt x="112" y="27"/>
                </a:cubicBezTo>
                <a:close/>
                <a:moveTo>
                  <a:pt x="38" y="8"/>
                </a:moveTo>
                <a:cubicBezTo>
                  <a:pt x="37" y="8"/>
                  <a:pt x="37" y="8"/>
                  <a:pt x="36" y="8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6"/>
                  <a:pt x="42" y="5"/>
                  <a:pt x="44" y="6"/>
                </a:cubicBezTo>
                <a:cubicBezTo>
                  <a:pt x="44" y="6"/>
                  <a:pt x="45" y="6"/>
                  <a:pt x="45" y="7"/>
                </a:cubicBezTo>
                <a:cubicBezTo>
                  <a:pt x="45" y="8"/>
                  <a:pt x="45" y="8"/>
                  <a:pt x="45" y="9"/>
                </a:cubicBezTo>
                <a:cubicBezTo>
                  <a:pt x="44" y="10"/>
                  <a:pt x="44" y="11"/>
                  <a:pt x="43" y="12"/>
                </a:cubicBezTo>
                <a:cubicBezTo>
                  <a:pt x="41" y="11"/>
                  <a:pt x="40" y="9"/>
                  <a:pt x="38" y="8"/>
                </a:cubicBezTo>
                <a:close/>
                <a:moveTo>
                  <a:pt x="44" y="23"/>
                </a:moveTo>
                <a:cubicBezTo>
                  <a:pt x="41" y="24"/>
                  <a:pt x="39" y="25"/>
                  <a:pt x="37" y="26"/>
                </a:cubicBezTo>
                <a:cubicBezTo>
                  <a:pt x="35" y="26"/>
                  <a:pt x="33" y="27"/>
                  <a:pt x="31" y="26"/>
                </a:cubicBezTo>
                <a:cubicBezTo>
                  <a:pt x="32" y="25"/>
                  <a:pt x="33" y="24"/>
                  <a:pt x="35" y="23"/>
                </a:cubicBezTo>
                <a:cubicBezTo>
                  <a:pt x="38" y="22"/>
                  <a:pt x="41" y="21"/>
                  <a:pt x="44" y="22"/>
                </a:cubicBezTo>
                <a:cubicBezTo>
                  <a:pt x="44" y="22"/>
                  <a:pt x="44" y="22"/>
                  <a:pt x="44" y="2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96731" y="3689964"/>
            <a:ext cx="501607" cy="507351"/>
          </a:xfrm>
          <a:custGeom>
            <a:avLst/>
            <a:gdLst>
              <a:gd name="T0" fmla="*/ 0 w 98"/>
              <a:gd name="T1" fmla="*/ 49 h 99"/>
              <a:gd name="T2" fmla="*/ 98 w 98"/>
              <a:gd name="T3" fmla="*/ 49 h 99"/>
              <a:gd name="T4" fmla="*/ 89 w 98"/>
              <a:gd name="T5" fmla="*/ 49 h 99"/>
              <a:gd name="T6" fmla="*/ 80 w 98"/>
              <a:gd name="T7" fmla="*/ 66 h 99"/>
              <a:gd name="T8" fmla="*/ 54 w 98"/>
              <a:gd name="T9" fmla="*/ 47 h 99"/>
              <a:gd name="T10" fmla="*/ 63 w 98"/>
              <a:gd name="T11" fmla="*/ 43 h 99"/>
              <a:gd name="T12" fmla="*/ 71 w 98"/>
              <a:gd name="T13" fmla="*/ 38 h 99"/>
              <a:gd name="T14" fmla="*/ 77 w 98"/>
              <a:gd name="T15" fmla="*/ 31 h 99"/>
              <a:gd name="T16" fmla="*/ 79 w 98"/>
              <a:gd name="T17" fmla="*/ 30 h 99"/>
              <a:gd name="T18" fmla="*/ 79 w 98"/>
              <a:gd name="T19" fmla="*/ 29 h 99"/>
              <a:gd name="T20" fmla="*/ 75 w 98"/>
              <a:gd name="T21" fmla="*/ 29 h 99"/>
              <a:gd name="T22" fmla="*/ 74 w 98"/>
              <a:gd name="T23" fmla="*/ 31 h 99"/>
              <a:gd name="T24" fmla="*/ 71 w 98"/>
              <a:gd name="T25" fmla="*/ 33 h 99"/>
              <a:gd name="T26" fmla="*/ 69 w 98"/>
              <a:gd name="T27" fmla="*/ 35 h 99"/>
              <a:gd name="T28" fmla="*/ 68 w 98"/>
              <a:gd name="T29" fmla="*/ 37 h 99"/>
              <a:gd name="T30" fmla="*/ 59 w 98"/>
              <a:gd name="T31" fmla="*/ 41 h 99"/>
              <a:gd name="T32" fmla="*/ 53 w 98"/>
              <a:gd name="T33" fmla="*/ 43 h 99"/>
              <a:gd name="T34" fmla="*/ 27 w 98"/>
              <a:gd name="T35" fmla="*/ 17 h 99"/>
              <a:gd name="T36" fmla="*/ 89 w 98"/>
              <a:gd name="T37" fmla="*/ 49 h 99"/>
              <a:gd name="T38" fmla="*/ 80 w 98"/>
              <a:gd name="T39" fmla="*/ 67 h 99"/>
              <a:gd name="T40" fmla="*/ 79 w 98"/>
              <a:gd name="T41" fmla="*/ 75 h 99"/>
              <a:gd name="T42" fmla="*/ 19 w 98"/>
              <a:gd name="T43" fmla="*/ 23 h 99"/>
              <a:gd name="T44" fmla="*/ 38 w 98"/>
              <a:gd name="T45" fmla="*/ 49 h 99"/>
              <a:gd name="T46" fmla="*/ 36 w 98"/>
              <a:gd name="T47" fmla="*/ 55 h 99"/>
              <a:gd name="T48" fmla="*/ 33 w 98"/>
              <a:gd name="T49" fmla="*/ 58 h 99"/>
              <a:gd name="T50" fmla="*/ 30 w 98"/>
              <a:gd name="T51" fmla="*/ 62 h 99"/>
              <a:gd name="T52" fmla="*/ 31 w 98"/>
              <a:gd name="T53" fmla="*/ 63 h 99"/>
              <a:gd name="T54" fmla="*/ 36 w 98"/>
              <a:gd name="T55" fmla="*/ 57 h 99"/>
              <a:gd name="T56" fmla="*/ 41 w 98"/>
              <a:gd name="T57" fmla="*/ 54 h 99"/>
              <a:gd name="T58" fmla="*/ 43 w 98"/>
              <a:gd name="T59" fmla="*/ 53 h 99"/>
              <a:gd name="T60" fmla="*/ 45 w 98"/>
              <a:gd name="T61" fmla="*/ 51 h 99"/>
              <a:gd name="T62" fmla="*/ 59 w 98"/>
              <a:gd name="T63" fmla="*/ 67 h 99"/>
              <a:gd name="T64" fmla="*/ 49 w 98"/>
              <a:gd name="T65" fmla="*/ 69 h 99"/>
              <a:gd name="T66" fmla="*/ 37 w 98"/>
              <a:gd name="T67" fmla="*/ 69 h 99"/>
              <a:gd name="T68" fmla="*/ 24 w 98"/>
              <a:gd name="T69" fmla="*/ 69 h 99"/>
              <a:gd name="T70" fmla="*/ 14 w 98"/>
              <a:gd name="T71" fmla="*/ 68 h 99"/>
              <a:gd name="T72" fmla="*/ 19 w 98"/>
              <a:gd name="T73" fmla="*/ 23 h 99"/>
              <a:gd name="T74" fmla="*/ 18 w 98"/>
              <a:gd name="T75" fmla="*/ 67 h 99"/>
              <a:gd name="T76" fmla="*/ 24 w 98"/>
              <a:gd name="T77" fmla="*/ 70 h 99"/>
              <a:gd name="T78" fmla="*/ 24 w 98"/>
              <a:gd name="T79" fmla="*/ 70 h 99"/>
              <a:gd name="T80" fmla="*/ 35 w 98"/>
              <a:gd name="T81" fmla="*/ 68 h 99"/>
              <a:gd name="T82" fmla="*/ 36 w 98"/>
              <a:gd name="T83" fmla="*/ 70 h 99"/>
              <a:gd name="T84" fmla="*/ 37 w 98"/>
              <a:gd name="T85" fmla="*/ 70 h 99"/>
              <a:gd name="T86" fmla="*/ 47 w 98"/>
              <a:gd name="T87" fmla="*/ 68 h 99"/>
              <a:gd name="T88" fmla="*/ 49 w 98"/>
              <a:gd name="T89" fmla="*/ 70 h 99"/>
              <a:gd name="T90" fmla="*/ 55 w 98"/>
              <a:gd name="T91" fmla="*/ 67 h 99"/>
              <a:gd name="T92" fmla="*/ 61 w 98"/>
              <a:gd name="T93" fmla="*/ 70 h 99"/>
              <a:gd name="T94" fmla="*/ 72 w 98"/>
              <a:gd name="T95" fmla="*/ 82 h 99"/>
              <a:gd name="T96" fmla="*/ 14 w 98"/>
              <a:gd name="T97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8" h="99">
                <a:moveTo>
                  <a:pt x="49" y="0"/>
                </a:move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ubicBezTo>
                  <a:pt x="98" y="22"/>
                  <a:pt x="76" y="0"/>
                  <a:pt x="49" y="0"/>
                </a:cubicBezTo>
                <a:close/>
                <a:moveTo>
                  <a:pt x="89" y="49"/>
                </a:moveTo>
                <a:cubicBezTo>
                  <a:pt x="89" y="56"/>
                  <a:pt x="87" y="62"/>
                  <a:pt x="84" y="68"/>
                </a:cubicBezTo>
                <a:cubicBezTo>
                  <a:pt x="83" y="67"/>
                  <a:pt x="82" y="66"/>
                  <a:pt x="80" y="66"/>
                </a:cubicBezTo>
                <a:cubicBezTo>
                  <a:pt x="78" y="66"/>
                  <a:pt x="76" y="67"/>
                  <a:pt x="74" y="69"/>
                </a:cubicBezTo>
                <a:cubicBezTo>
                  <a:pt x="54" y="47"/>
                  <a:pt x="54" y="47"/>
                  <a:pt x="54" y="47"/>
                </a:cubicBezTo>
                <a:cubicBezTo>
                  <a:pt x="56" y="47"/>
                  <a:pt x="58" y="46"/>
                  <a:pt x="60" y="45"/>
                </a:cubicBezTo>
                <a:cubicBezTo>
                  <a:pt x="61" y="44"/>
                  <a:pt x="62" y="44"/>
                  <a:pt x="63" y="43"/>
                </a:cubicBezTo>
                <a:cubicBezTo>
                  <a:pt x="65" y="43"/>
                  <a:pt x="67" y="42"/>
                  <a:pt x="68" y="41"/>
                </a:cubicBezTo>
                <a:cubicBezTo>
                  <a:pt x="69" y="40"/>
                  <a:pt x="71" y="39"/>
                  <a:pt x="71" y="38"/>
                </a:cubicBezTo>
                <a:cubicBezTo>
                  <a:pt x="72" y="37"/>
                  <a:pt x="73" y="35"/>
                  <a:pt x="74" y="34"/>
                </a:cubicBezTo>
                <a:cubicBezTo>
                  <a:pt x="75" y="33"/>
                  <a:pt x="76" y="32"/>
                  <a:pt x="77" y="31"/>
                </a:cubicBezTo>
                <a:cubicBezTo>
                  <a:pt x="77" y="31"/>
                  <a:pt x="78" y="30"/>
                  <a:pt x="78" y="30"/>
                </a:cubicBezTo>
                <a:cubicBezTo>
                  <a:pt x="78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79" y="29"/>
                  <a:pt x="79" y="29"/>
                </a:cubicBezTo>
                <a:cubicBezTo>
                  <a:pt x="78" y="29"/>
                  <a:pt x="77" y="29"/>
                  <a:pt x="76" y="29"/>
                </a:cubicBezTo>
                <a:cubicBezTo>
                  <a:pt x="76" y="29"/>
                  <a:pt x="75" y="29"/>
                  <a:pt x="75" y="29"/>
                </a:cubicBezTo>
                <a:cubicBezTo>
                  <a:pt x="74" y="29"/>
                  <a:pt x="74" y="29"/>
                  <a:pt x="74" y="30"/>
                </a:cubicBezTo>
                <a:cubicBezTo>
                  <a:pt x="74" y="30"/>
                  <a:pt x="74" y="31"/>
                  <a:pt x="74" y="31"/>
                </a:cubicBezTo>
                <a:cubicBezTo>
                  <a:pt x="73" y="31"/>
                  <a:pt x="73" y="32"/>
                  <a:pt x="73" y="32"/>
                </a:cubicBezTo>
                <a:cubicBezTo>
                  <a:pt x="72" y="32"/>
                  <a:pt x="72" y="33"/>
                  <a:pt x="71" y="33"/>
                </a:cubicBezTo>
                <a:cubicBezTo>
                  <a:pt x="71" y="33"/>
                  <a:pt x="71" y="34"/>
                  <a:pt x="70" y="34"/>
                </a:cubicBezTo>
                <a:cubicBezTo>
                  <a:pt x="70" y="34"/>
                  <a:pt x="70" y="35"/>
                  <a:pt x="69" y="35"/>
                </a:cubicBezTo>
                <a:cubicBezTo>
                  <a:pt x="69" y="35"/>
                  <a:pt x="69" y="36"/>
                  <a:pt x="69" y="36"/>
                </a:cubicBezTo>
                <a:cubicBezTo>
                  <a:pt x="69" y="37"/>
                  <a:pt x="68" y="37"/>
                  <a:pt x="68" y="37"/>
                </a:cubicBezTo>
                <a:cubicBezTo>
                  <a:pt x="67" y="37"/>
                  <a:pt x="65" y="38"/>
                  <a:pt x="64" y="38"/>
                </a:cubicBezTo>
                <a:cubicBezTo>
                  <a:pt x="62" y="39"/>
                  <a:pt x="60" y="40"/>
                  <a:pt x="59" y="41"/>
                </a:cubicBezTo>
                <a:cubicBezTo>
                  <a:pt x="58" y="41"/>
                  <a:pt x="57" y="40"/>
                  <a:pt x="56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2" y="43"/>
                  <a:pt x="52" y="44"/>
                  <a:pt x="51" y="44"/>
                </a:cubicBezTo>
                <a:cubicBezTo>
                  <a:pt x="27" y="17"/>
                  <a:pt x="27" y="17"/>
                  <a:pt x="27" y="17"/>
                </a:cubicBezTo>
                <a:cubicBezTo>
                  <a:pt x="33" y="12"/>
                  <a:pt x="41" y="10"/>
                  <a:pt x="49" y="10"/>
                </a:cubicBezTo>
                <a:cubicBezTo>
                  <a:pt x="71" y="10"/>
                  <a:pt x="89" y="28"/>
                  <a:pt x="89" y="49"/>
                </a:cubicBezTo>
                <a:close/>
                <a:moveTo>
                  <a:pt x="74" y="70"/>
                </a:moveTo>
                <a:cubicBezTo>
                  <a:pt x="76" y="68"/>
                  <a:pt x="78" y="67"/>
                  <a:pt x="80" y="67"/>
                </a:cubicBezTo>
                <a:cubicBezTo>
                  <a:pt x="82" y="67"/>
                  <a:pt x="83" y="67"/>
                  <a:pt x="84" y="68"/>
                </a:cubicBezTo>
                <a:cubicBezTo>
                  <a:pt x="83" y="71"/>
                  <a:pt x="81" y="73"/>
                  <a:pt x="79" y="75"/>
                </a:cubicBezTo>
                <a:lnTo>
                  <a:pt x="74" y="70"/>
                </a:lnTo>
                <a:close/>
                <a:moveTo>
                  <a:pt x="19" y="23"/>
                </a:moveTo>
                <a:cubicBezTo>
                  <a:pt x="41" y="47"/>
                  <a:pt x="41" y="47"/>
                  <a:pt x="41" y="47"/>
                </a:cubicBezTo>
                <a:cubicBezTo>
                  <a:pt x="40" y="47"/>
                  <a:pt x="38" y="48"/>
                  <a:pt x="38" y="49"/>
                </a:cubicBezTo>
                <a:cubicBezTo>
                  <a:pt x="38" y="50"/>
                  <a:pt x="38" y="51"/>
                  <a:pt x="38" y="52"/>
                </a:cubicBezTo>
                <a:cubicBezTo>
                  <a:pt x="37" y="52"/>
                  <a:pt x="36" y="54"/>
                  <a:pt x="36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5" y="57"/>
                  <a:pt x="34" y="57"/>
                  <a:pt x="33" y="58"/>
                </a:cubicBezTo>
                <a:cubicBezTo>
                  <a:pt x="33" y="59"/>
                  <a:pt x="32" y="59"/>
                  <a:pt x="32" y="60"/>
                </a:cubicBezTo>
                <a:cubicBezTo>
                  <a:pt x="32" y="60"/>
                  <a:pt x="31" y="61"/>
                  <a:pt x="30" y="62"/>
                </a:cubicBezTo>
                <a:cubicBezTo>
                  <a:pt x="30" y="62"/>
                  <a:pt x="29" y="63"/>
                  <a:pt x="28" y="64"/>
                </a:cubicBezTo>
                <a:cubicBezTo>
                  <a:pt x="29" y="64"/>
                  <a:pt x="30" y="63"/>
                  <a:pt x="31" y="63"/>
                </a:cubicBezTo>
                <a:cubicBezTo>
                  <a:pt x="31" y="62"/>
                  <a:pt x="32" y="61"/>
                  <a:pt x="33" y="61"/>
                </a:cubicBezTo>
                <a:cubicBezTo>
                  <a:pt x="34" y="60"/>
                  <a:pt x="35" y="59"/>
                  <a:pt x="36" y="57"/>
                </a:cubicBezTo>
                <a:cubicBezTo>
                  <a:pt x="37" y="57"/>
                  <a:pt x="38" y="56"/>
                  <a:pt x="39" y="56"/>
                </a:cubicBezTo>
                <a:cubicBezTo>
                  <a:pt x="39" y="55"/>
                  <a:pt x="40" y="54"/>
                  <a:pt x="41" y="54"/>
                </a:cubicBezTo>
                <a:cubicBezTo>
                  <a:pt x="41" y="54"/>
                  <a:pt x="41" y="53"/>
                  <a:pt x="42" y="53"/>
                </a:cubicBezTo>
                <a:cubicBezTo>
                  <a:pt x="42" y="53"/>
                  <a:pt x="42" y="53"/>
                  <a:pt x="43" y="53"/>
                </a:cubicBezTo>
                <a:cubicBezTo>
                  <a:pt x="43" y="53"/>
                  <a:pt x="43" y="52"/>
                  <a:pt x="44" y="52"/>
                </a:cubicBezTo>
                <a:cubicBezTo>
                  <a:pt x="44" y="52"/>
                  <a:pt x="44" y="52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59" y="67"/>
                  <a:pt x="59" y="67"/>
                  <a:pt x="59" y="67"/>
                </a:cubicBezTo>
                <a:cubicBezTo>
                  <a:pt x="58" y="67"/>
                  <a:pt x="57" y="66"/>
                  <a:pt x="55" y="66"/>
                </a:cubicBezTo>
                <a:cubicBezTo>
                  <a:pt x="53" y="66"/>
                  <a:pt x="51" y="67"/>
                  <a:pt x="49" y="69"/>
                </a:cubicBezTo>
                <a:cubicBezTo>
                  <a:pt x="48" y="68"/>
                  <a:pt x="46" y="66"/>
                  <a:pt x="43" y="66"/>
                </a:cubicBezTo>
                <a:cubicBezTo>
                  <a:pt x="41" y="66"/>
                  <a:pt x="39" y="67"/>
                  <a:pt x="37" y="69"/>
                </a:cubicBezTo>
                <a:cubicBezTo>
                  <a:pt x="36" y="68"/>
                  <a:pt x="34" y="66"/>
                  <a:pt x="30" y="66"/>
                </a:cubicBezTo>
                <a:cubicBezTo>
                  <a:pt x="29" y="66"/>
                  <a:pt x="26" y="67"/>
                  <a:pt x="24" y="69"/>
                </a:cubicBezTo>
                <a:cubicBezTo>
                  <a:pt x="23" y="68"/>
                  <a:pt x="21" y="66"/>
                  <a:pt x="18" y="66"/>
                </a:cubicBezTo>
                <a:cubicBezTo>
                  <a:pt x="17" y="66"/>
                  <a:pt x="15" y="67"/>
                  <a:pt x="14" y="68"/>
                </a:cubicBezTo>
                <a:cubicBezTo>
                  <a:pt x="11" y="62"/>
                  <a:pt x="9" y="56"/>
                  <a:pt x="9" y="49"/>
                </a:cubicBezTo>
                <a:cubicBezTo>
                  <a:pt x="9" y="39"/>
                  <a:pt x="13" y="30"/>
                  <a:pt x="19" y="23"/>
                </a:cubicBezTo>
                <a:close/>
                <a:moveTo>
                  <a:pt x="14" y="68"/>
                </a:moveTo>
                <a:cubicBezTo>
                  <a:pt x="16" y="67"/>
                  <a:pt x="17" y="67"/>
                  <a:pt x="18" y="67"/>
                </a:cubicBezTo>
                <a:cubicBezTo>
                  <a:pt x="20" y="67"/>
                  <a:pt x="21" y="68"/>
                  <a:pt x="22" y="68"/>
                </a:cubicBezTo>
                <a:cubicBezTo>
                  <a:pt x="23" y="69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7" y="68"/>
                  <a:pt x="29" y="67"/>
                  <a:pt x="30" y="67"/>
                </a:cubicBezTo>
                <a:cubicBezTo>
                  <a:pt x="32" y="67"/>
                  <a:pt x="34" y="68"/>
                  <a:pt x="35" y="68"/>
                </a:cubicBezTo>
                <a:cubicBezTo>
                  <a:pt x="36" y="69"/>
                  <a:pt x="36" y="70"/>
                  <a:pt x="36" y="70"/>
                </a:cubicBezTo>
                <a:cubicBezTo>
                  <a:pt x="36" y="70"/>
                  <a:pt x="36" y="70"/>
                  <a:pt x="36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9" y="68"/>
                  <a:pt x="41" y="67"/>
                  <a:pt x="43" y="67"/>
                </a:cubicBezTo>
                <a:cubicBezTo>
                  <a:pt x="45" y="67"/>
                  <a:pt x="46" y="68"/>
                  <a:pt x="47" y="68"/>
                </a:cubicBezTo>
                <a:cubicBezTo>
                  <a:pt x="48" y="69"/>
                  <a:pt x="49" y="70"/>
                  <a:pt x="49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51" y="68"/>
                  <a:pt x="54" y="67"/>
                  <a:pt x="55" y="67"/>
                </a:cubicBezTo>
                <a:cubicBezTo>
                  <a:pt x="57" y="67"/>
                  <a:pt x="59" y="68"/>
                  <a:pt x="60" y="68"/>
                </a:cubicBezTo>
                <a:cubicBezTo>
                  <a:pt x="61" y="69"/>
                  <a:pt x="61" y="70"/>
                  <a:pt x="61" y="70"/>
                </a:cubicBezTo>
                <a:cubicBezTo>
                  <a:pt x="61" y="70"/>
                  <a:pt x="61" y="70"/>
                  <a:pt x="61" y="70"/>
                </a:cubicBezTo>
                <a:cubicBezTo>
                  <a:pt x="72" y="82"/>
                  <a:pt x="72" y="82"/>
                  <a:pt x="72" y="82"/>
                </a:cubicBezTo>
                <a:cubicBezTo>
                  <a:pt x="65" y="86"/>
                  <a:pt x="58" y="89"/>
                  <a:pt x="49" y="89"/>
                </a:cubicBezTo>
                <a:cubicBezTo>
                  <a:pt x="34" y="89"/>
                  <a:pt x="21" y="80"/>
                  <a:pt x="14" y="6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09973" y="3676562"/>
            <a:ext cx="559043" cy="534155"/>
          </a:xfrm>
          <a:custGeom>
            <a:avLst/>
            <a:gdLst>
              <a:gd name="T0" fmla="*/ 58 w 109"/>
              <a:gd name="T1" fmla="*/ 77 h 104"/>
              <a:gd name="T2" fmla="*/ 64 w 109"/>
              <a:gd name="T3" fmla="*/ 71 h 104"/>
              <a:gd name="T4" fmla="*/ 105 w 109"/>
              <a:gd name="T5" fmla="*/ 23 h 104"/>
              <a:gd name="T6" fmla="*/ 93 w 109"/>
              <a:gd name="T7" fmla="*/ 23 h 104"/>
              <a:gd name="T8" fmla="*/ 87 w 109"/>
              <a:gd name="T9" fmla="*/ 13 h 104"/>
              <a:gd name="T10" fmla="*/ 75 w 109"/>
              <a:gd name="T11" fmla="*/ 13 h 104"/>
              <a:gd name="T12" fmla="*/ 69 w 109"/>
              <a:gd name="T13" fmla="*/ 2 h 104"/>
              <a:gd name="T14" fmla="*/ 52 w 109"/>
              <a:gd name="T15" fmla="*/ 46 h 104"/>
              <a:gd name="T16" fmla="*/ 42 w 109"/>
              <a:gd name="T17" fmla="*/ 2 h 104"/>
              <a:gd name="T18" fmla="*/ 34 w 109"/>
              <a:gd name="T19" fmla="*/ 13 h 104"/>
              <a:gd name="T20" fmla="*/ 22 w 109"/>
              <a:gd name="T21" fmla="*/ 11 h 104"/>
              <a:gd name="T22" fmla="*/ 15 w 109"/>
              <a:gd name="T23" fmla="*/ 21 h 104"/>
              <a:gd name="T24" fmla="*/ 3 w 109"/>
              <a:gd name="T25" fmla="*/ 19 h 104"/>
              <a:gd name="T26" fmla="*/ 38 w 109"/>
              <a:gd name="T27" fmla="*/ 71 h 104"/>
              <a:gd name="T28" fmla="*/ 42 w 109"/>
              <a:gd name="T29" fmla="*/ 76 h 104"/>
              <a:gd name="T30" fmla="*/ 36 w 109"/>
              <a:gd name="T31" fmla="*/ 83 h 104"/>
              <a:gd name="T32" fmla="*/ 38 w 109"/>
              <a:gd name="T33" fmla="*/ 96 h 104"/>
              <a:gd name="T34" fmla="*/ 49 w 109"/>
              <a:gd name="T35" fmla="*/ 95 h 104"/>
              <a:gd name="T36" fmla="*/ 61 w 109"/>
              <a:gd name="T37" fmla="*/ 100 h 104"/>
              <a:gd name="T38" fmla="*/ 64 w 109"/>
              <a:gd name="T39" fmla="*/ 87 h 104"/>
              <a:gd name="T40" fmla="*/ 58 w 109"/>
              <a:gd name="T41" fmla="*/ 77 h 104"/>
              <a:gd name="T42" fmla="*/ 93 w 109"/>
              <a:gd name="T43" fmla="*/ 26 h 104"/>
              <a:gd name="T44" fmla="*/ 57 w 109"/>
              <a:gd name="T45" fmla="*/ 68 h 104"/>
              <a:gd name="T46" fmla="*/ 56 w 109"/>
              <a:gd name="T47" fmla="*/ 67 h 104"/>
              <a:gd name="T48" fmla="*/ 93 w 109"/>
              <a:gd name="T49" fmla="*/ 26 h 104"/>
              <a:gd name="T50" fmla="*/ 72 w 109"/>
              <a:gd name="T51" fmla="*/ 14 h 104"/>
              <a:gd name="T52" fmla="*/ 56 w 109"/>
              <a:gd name="T53" fmla="*/ 65 h 104"/>
              <a:gd name="T54" fmla="*/ 56 w 109"/>
              <a:gd name="T55" fmla="*/ 64 h 104"/>
              <a:gd name="T56" fmla="*/ 55 w 109"/>
              <a:gd name="T57" fmla="*/ 61 h 104"/>
              <a:gd name="T58" fmla="*/ 72 w 109"/>
              <a:gd name="T59" fmla="*/ 14 h 104"/>
              <a:gd name="T60" fmla="*/ 49 w 109"/>
              <a:gd name="T61" fmla="*/ 67 h 104"/>
              <a:gd name="T62" fmla="*/ 47 w 109"/>
              <a:gd name="T63" fmla="*/ 68 h 104"/>
              <a:gd name="T64" fmla="*/ 37 w 109"/>
              <a:gd name="T65" fmla="*/ 14 h 104"/>
              <a:gd name="T66" fmla="*/ 49 w 109"/>
              <a:gd name="T67" fmla="*/ 67 h 104"/>
              <a:gd name="T68" fmla="*/ 15 w 109"/>
              <a:gd name="T69" fmla="*/ 24 h 104"/>
              <a:gd name="T70" fmla="*/ 47 w 109"/>
              <a:gd name="T71" fmla="*/ 68 h 104"/>
              <a:gd name="T72" fmla="*/ 45 w 109"/>
              <a:gd name="T73" fmla="*/ 69 h 104"/>
              <a:gd name="T74" fmla="*/ 15 w 109"/>
              <a:gd name="T75" fmla="*/ 24 h 104"/>
              <a:gd name="T76" fmla="*/ 39 w 109"/>
              <a:gd name="T77" fmla="*/ 95 h 104"/>
              <a:gd name="T78" fmla="*/ 40 w 109"/>
              <a:gd name="T79" fmla="*/ 82 h 104"/>
              <a:gd name="T80" fmla="*/ 44 w 109"/>
              <a:gd name="T81" fmla="*/ 78 h 104"/>
              <a:gd name="T82" fmla="*/ 49 w 109"/>
              <a:gd name="T83" fmla="*/ 91 h 104"/>
              <a:gd name="T84" fmla="*/ 39 w 109"/>
              <a:gd name="T85" fmla="*/ 95 h 104"/>
              <a:gd name="T86" fmla="*/ 60 w 109"/>
              <a:gd name="T87" fmla="*/ 98 h 104"/>
              <a:gd name="T88" fmla="*/ 50 w 109"/>
              <a:gd name="T89" fmla="*/ 90 h 104"/>
              <a:gd name="T90" fmla="*/ 50 w 109"/>
              <a:gd name="T91" fmla="*/ 74 h 104"/>
              <a:gd name="T92" fmla="*/ 61 w 109"/>
              <a:gd name="T93" fmla="*/ 85 h 104"/>
              <a:gd name="T94" fmla="*/ 60 w 109"/>
              <a:gd name="T95" fmla="*/ 9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9" h="104">
                <a:moveTo>
                  <a:pt x="58" y="77"/>
                </a:moveTo>
                <a:cubicBezTo>
                  <a:pt x="60" y="75"/>
                  <a:pt x="62" y="73"/>
                  <a:pt x="64" y="71"/>
                </a:cubicBezTo>
                <a:cubicBezTo>
                  <a:pt x="72" y="64"/>
                  <a:pt x="109" y="23"/>
                  <a:pt x="105" y="23"/>
                </a:cubicBezTo>
                <a:cubicBezTo>
                  <a:pt x="102" y="24"/>
                  <a:pt x="94" y="28"/>
                  <a:pt x="93" y="23"/>
                </a:cubicBezTo>
                <a:cubicBezTo>
                  <a:pt x="91" y="18"/>
                  <a:pt x="92" y="16"/>
                  <a:pt x="87" y="13"/>
                </a:cubicBezTo>
                <a:cubicBezTo>
                  <a:pt x="82" y="10"/>
                  <a:pt x="80" y="12"/>
                  <a:pt x="75" y="13"/>
                </a:cubicBezTo>
                <a:cubicBezTo>
                  <a:pt x="70" y="14"/>
                  <a:pt x="70" y="5"/>
                  <a:pt x="69" y="2"/>
                </a:cubicBezTo>
                <a:cubicBezTo>
                  <a:pt x="68" y="0"/>
                  <a:pt x="58" y="28"/>
                  <a:pt x="52" y="46"/>
                </a:cubicBezTo>
                <a:cubicBezTo>
                  <a:pt x="49" y="27"/>
                  <a:pt x="43" y="0"/>
                  <a:pt x="42" y="2"/>
                </a:cubicBezTo>
                <a:cubicBezTo>
                  <a:pt x="41" y="5"/>
                  <a:pt x="39" y="14"/>
                  <a:pt x="34" y="13"/>
                </a:cubicBezTo>
                <a:cubicBezTo>
                  <a:pt x="29" y="11"/>
                  <a:pt x="27" y="9"/>
                  <a:pt x="22" y="11"/>
                </a:cubicBezTo>
                <a:cubicBezTo>
                  <a:pt x="17" y="13"/>
                  <a:pt x="17" y="16"/>
                  <a:pt x="15" y="21"/>
                </a:cubicBezTo>
                <a:cubicBezTo>
                  <a:pt x="13" y="26"/>
                  <a:pt x="6" y="21"/>
                  <a:pt x="3" y="19"/>
                </a:cubicBezTo>
                <a:cubicBezTo>
                  <a:pt x="0" y="18"/>
                  <a:pt x="32" y="63"/>
                  <a:pt x="38" y="71"/>
                </a:cubicBezTo>
                <a:cubicBezTo>
                  <a:pt x="40" y="73"/>
                  <a:pt x="41" y="75"/>
                  <a:pt x="42" y="76"/>
                </a:cubicBezTo>
                <a:cubicBezTo>
                  <a:pt x="41" y="78"/>
                  <a:pt x="39" y="81"/>
                  <a:pt x="36" y="83"/>
                </a:cubicBezTo>
                <a:cubicBezTo>
                  <a:pt x="28" y="91"/>
                  <a:pt x="38" y="96"/>
                  <a:pt x="38" y="96"/>
                </a:cubicBezTo>
                <a:cubicBezTo>
                  <a:pt x="38" y="96"/>
                  <a:pt x="45" y="101"/>
                  <a:pt x="49" y="95"/>
                </a:cubicBezTo>
                <a:cubicBezTo>
                  <a:pt x="52" y="104"/>
                  <a:pt x="61" y="100"/>
                  <a:pt x="61" y="100"/>
                </a:cubicBezTo>
                <a:cubicBezTo>
                  <a:pt x="61" y="100"/>
                  <a:pt x="71" y="96"/>
                  <a:pt x="64" y="87"/>
                </a:cubicBezTo>
                <a:cubicBezTo>
                  <a:pt x="61" y="83"/>
                  <a:pt x="60" y="80"/>
                  <a:pt x="58" y="77"/>
                </a:cubicBezTo>
                <a:close/>
                <a:moveTo>
                  <a:pt x="93" y="26"/>
                </a:moveTo>
                <a:cubicBezTo>
                  <a:pt x="57" y="68"/>
                  <a:pt x="57" y="68"/>
                  <a:pt x="57" y="68"/>
                </a:cubicBezTo>
                <a:cubicBezTo>
                  <a:pt x="56" y="67"/>
                  <a:pt x="56" y="67"/>
                  <a:pt x="56" y="67"/>
                </a:cubicBezTo>
                <a:lnTo>
                  <a:pt x="93" y="26"/>
                </a:lnTo>
                <a:close/>
                <a:moveTo>
                  <a:pt x="72" y="14"/>
                </a:moveTo>
                <a:cubicBezTo>
                  <a:pt x="56" y="65"/>
                  <a:pt x="56" y="65"/>
                  <a:pt x="56" y="65"/>
                </a:cubicBezTo>
                <a:cubicBezTo>
                  <a:pt x="56" y="65"/>
                  <a:pt x="56" y="64"/>
                  <a:pt x="56" y="64"/>
                </a:cubicBezTo>
                <a:cubicBezTo>
                  <a:pt x="55" y="63"/>
                  <a:pt x="55" y="62"/>
                  <a:pt x="55" y="61"/>
                </a:cubicBezTo>
                <a:lnTo>
                  <a:pt x="72" y="14"/>
                </a:lnTo>
                <a:close/>
                <a:moveTo>
                  <a:pt x="49" y="67"/>
                </a:moveTo>
                <a:cubicBezTo>
                  <a:pt x="47" y="68"/>
                  <a:pt x="47" y="68"/>
                  <a:pt x="47" y="68"/>
                </a:cubicBezTo>
                <a:cubicBezTo>
                  <a:pt x="37" y="14"/>
                  <a:pt x="37" y="14"/>
                  <a:pt x="37" y="14"/>
                </a:cubicBezTo>
                <a:lnTo>
                  <a:pt x="49" y="67"/>
                </a:lnTo>
                <a:close/>
                <a:moveTo>
                  <a:pt x="15" y="24"/>
                </a:moveTo>
                <a:cubicBezTo>
                  <a:pt x="47" y="68"/>
                  <a:pt x="47" y="68"/>
                  <a:pt x="47" y="68"/>
                </a:cubicBezTo>
                <a:cubicBezTo>
                  <a:pt x="45" y="69"/>
                  <a:pt x="45" y="69"/>
                  <a:pt x="45" y="69"/>
                </a:cubicBezTo>
                <a:lnTo>
                  <a:pt x="15" y="24"/>
                </a:lnTo>
                <a:close/>
                <a:moveTo>
                  <a:pt x="39" y="95"/>
                </a:moveTo>
                <a:cubicBezTo>
                  <a:pt x="39" y="95"/>
                  <a:pt x="31" y="92"/>
                  <a:pt x="40" y="82"/>
                </a:cubicBezTo>
                <a:cubicBezTo>
                  <a:pt x="41" y="81"/>
                  <a:pt x="43" y="80"/>
                  <a:pt x="44" y="78"/>
                </a:cubicBezTo>
                <a:cubicBezTo>
                  <a:pt x="46" y="82"/>
                  <a:pt x="47" y="86"/>
                  <a:pt x="49" y="91"/>
                </a:cubicBezTo>
                <a:cubicBezTo>
                  <a:pt x="45" y="99"/>
                  <a:pt x="39" y="95"/>
                  <a:pt x="39" y="95"/>
                </a:cubicBezTo>
                <a:close/>
                <a:moveTo>
                  <a:pt x="60" y="98"/>
                </a:moveTo>
                <a:cubicBezTo>
                  <a:pt x="60" y="98"/>
                  <a:pt x="53" y="103"/>
                  <a:pt x="50" y="90"/>
                </a:cubicBezTo>
                <a:cubicBezTo>
                  <a:pt x="48" y="77"/>
                  <a:pt x="49" y="75"/>
                  <a:pt x="50" y="74"/>
                </a:cubicBezTo>
                <a:cubicBezTo>
                  <a:pt x="51" y="74"/>
                  <a:pt x="53" y="75"/>
                  <a:pt x="61" y="85"/>
                </a:cubicBezTo>
                <a:cubicBezTo>
                  <a:pt x="69" y="96"/>
                  <a:pt x="60" y="98"/>
                  <a:pt x="60" y="9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50782" y="5573559"/>
            <a:ext cx="547556" cy="446086"/>
          </a:xfrm>
          <a:custGeom>
            <a:avLst/>
            <a:gdLst>
              <a:gd name="T0" fmla="*/ 103 w 107"/>
              <a:gd name="T1" fmla="*/ 0 h 87"/>
              <a:gd name="T2" fmla="*/ 4 w 107"/>
              <a:gd name="T3" fmla="*/ 0 h 87"/>
              <a:gd name="T4" fmla="*/ 0 w 107"/>
              <a:gd name="T5" fmla="*/ 4 h 87"/>
              <a:gd name="T6" fmla="*/ 0 w 107"/>
              <a:gd name="T7" fmla="*/ 68 h 87"/>
              <a:gd name="T8" fmla="*/ 4 w 107"/>
              <a:gd name="T9" fmla="*/ 71 h 87"/>
              <a:gd name="T10" fmla="*/ 103 w 107"/>
              <a:gd name="T11" fmla="*/ 71 h 87"/>
              <a:gd name="T12" fmla="*/ 107 w 107"/>
              <a:gd name="T13" fmla="*/ 68 h 87"/>
              <a:gd name="T14" fmla="*/ 107 w 107"/>
              <a:gd name="T15" fmla="*/ 4 h 87"/>
              <a:gd name="T16" fmla="*/ 103 w 107"/>
              <a:gd name="T17" fmla="*/ 0 h 87"/>
              <a:gd name="T18" fmla="*/ 99 w 107"/>
              <a:gd name="T19" fmla="*/ 64 h 87"/>
              <a:gd name="T20" fmla="*/ 8 w 107"/>
              <a:gd name="T21" fmla="*/ 64 h 87"/>
              <a:gd name="T22" fmla="*/ 8 w 107"/>
              <a:gd name="T23" fmla="*/ 8 h 87"/>
              <a:gd name="T24" fmla="*/ 99 w 107"/>
              <a:gd name="T25" fmla="*/ 8 h 87"/>
              <a:gd name="T26" fmla="*/ 99 w 107"/>
              <a:gd name="T27" fmla="*/ 64 h 87"/>
              <a:gd name="T28" fmla="*/ 104 w 107"/>
              <a:gd name="T29" fmla="*/ 79 h 87"/>
              <a:gd name="T30" fmla="*/ 3 w 107"/>
              <a:gd name="T31" fmla="*/ 79 h 87"/>
              <a:gd name="T32" fmla="*/ 0 w 107"/>
              <a:gd name="T33" fmla="*/ 82 h 87"/>
              <a:gd name="T34" fmla="*/ 0 w 107"/>
              <a:gd name="T35" fmla="*/ 83 h 87"/>
              <a:gd name="T36" fmla="*/ 3 w 107"/>
              <a:gd name="T37" fmla="*/ 87 h 87"/>
              <a:gd name="T38" fmla="*/ 104 w 107"/>
              <a:gd name="T39" fmla="*/ 87 h 87"/>
              <a:gd name="T40" fmla="*/ 107 w 107"/>
              <a:gd name="T41" fmla="*/ 83 h 87"/>
              <a:gd name="T42" fmla="*/ 107 w 107"/>
              <a:gd name="T43" fmla="*/ 82 h 87"/>
              <a:gd name="T44" fmla="*/ 104 w 107"/>
              <a:gd name="T45" fmla="*/ 7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7" h="87">
                <a:moveTo>
                  <a:pt x="103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2" y="71"/>
                  <a:pt x="4" y="71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105" y="71"/>
                  <a:pt x="107" y="70"/>
                  <a:pt x="107" y="68"/>
                </a:cubicBezTo>
                <a:cubicBezTo>
                  <a:pt x="107" y="4"/>
                  <a:pt x="107" y="4"/>
                  <a:pt x="107" y="4"/>
                </a:cubicBezTo>
                <a:cubicBezTo>
                  <a:pt x="107" y="2"/>
                  <a:pt x="105" y="0"/>
                  <a:pt x="103" y="0"/>
                </a:cubicBezTo>
                <a:close/>
                <a:moveTo>
                  <a:pt x="99" y="64"/>
                </a:moveTo>
                <a:cubicBezTo>
                  <a:pt x="8" y="64"/>
                  <a:pt x="8" y="64"/>
                  <a:pt x="8" y="64"/>
                </a:cubicBezTo>
                <a:cubicBezTo>
                  <a:pt x="8" y="8"/>
                  <a:pt x="8" y="8"/>
                  <a:pt x="8" y="8"/>
                </a:cubicBezTo>
                <a:cubicBezTo>
                  <a:pt x="99" y="8"/>
                  <a:pt x="99" y="8"/>
                  <a:pt x="99" y="8"/>
                </a:cubicBezTo>
                <a:lnTo>
                  <a:pt x="99" y="64"/>
                </a:lnTo>
                <a:close/>
                <a:moveTo>
                  <a:pt x="104" y="79"/>
                </a:moveTo>
                <a:cubicBezTo>
                  <a:pt x="3" y="79"/>
                  <a:pt x="3" y="79"/>
                  <a:pt x="3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5"/>
                  <a:pt x="1" y="87"/>
                  <a:pt x="3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5" y="87"/>
                  <a:pt x="107" y="85"/>
                  <a:pt x="107" y="83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5" y="79"/>
                  <a:pt x="104" y="7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92311" y="3705280"/>
            <a:ext cx="465232" cy="476719"/>
          </a:xfrm>
          <a:custGeom>
            <a:avLst/>
            <a:gdLst>
              <a:gd name="T0" fmla="*/ 90 w 91"/>
              <a:gd name="T1" fmla="*/ 45 h 93"/>
              <a:gd name="T2" fmla="*/ 49 w 91"/>
              <a:gd name="T3" fmla="*/ 6 h 93"/>
              <a:gd name="T4" fmla="*/ 43 w 91"/>
              <a:gd name="T5" fmla="*/ 6 h 93"/>
              <a:gd name="T6" fmla="*/ 2 w 91"/>
              <a:gd name="T7" fmla="*/ 45 h 93"/>
              <a:gd name="T8" fmla="*/ 2 w 91"/>
              <a:gd name="T9" fmla="*/ 51 h 93"/>
              <a:gd name="T10" fmla="*/ 4 w 91"/>
              <a:gd name="T11" fmla="*/ 52 h 93"/>
              <a:gd name="T12" fmla="*/ 7 w 91"/>
              <a:gd name="T13" fmla="*/ 51 h 93"/>
              <a:gd name="T14" fmla="*/ 46 w 91"/>
              <a:gd name="T15" fmla="*/ 13 h 93"/>
              <a:gd name="T16" fmla="*/ 85 w 91"/>
              <a:gd name="T17" fmla="*/ 51 h 93"/>
              <a:gd name="T18" fmla="*/ 90 w 91"/>
              <a:gd name="T19" fmla="*/ 51 h 93"/>
              <a:gd name="T20" fmla="*/ 90 w 91"/>
              <a:gd name="T21" fmla="*/ 45 h 93"/>
              <a:gd name="T22" fmla="*/ 45 w 91"/>
              <a:gd name="T23" fmla="*/ 20 h 93"/>
              <a:gd name="T24" fmla="*/ 15 w 91"/>
              <a:gd name="T25" fmla="*/ 48 h 93"/>
              <a:gd name="T26" fmla="*/ 15 w 91"/>
              <a:gd name="T27" fmla="*/ 89 h 93"/>
              <a:gd name="T28" fmla="*/ 19 w 91"/>
              <a:gd name="T29" fmla="*/ 93 h 93"/>
              <a:gd name="T30" fmla="*/ 32 w 91"/>
              <a:gd name="T31" fmla="*/ 93 h 93"/>
              <a:gd name="T32" fmla="*/ 32 w 91"/>
              <a:gd name="T33" fmla="*/ 52 h 93"/>
              <a:gd name="T34" fmla="*/ 36 w 91"/>
              <a:gd name="T35" fmla="*/ 48 h 93"/>
              <a:gd name="T36" fmla="*/ 56 w 91"/>
              <a:gd name="T37" fmla="*/ 48 h 93"/>
              <a:gd name="T38" fmla="*/ 60 w 91"/>
              <a:gd name="T39" fmla="*/ 52 h 93"/>
              <a:gd name="T40" fmla="*/ 60 w 91"/>
              <a:gd name="T41" fmla="*/ 93 h 93"/>
              <a:gd name="T42" fmla="*/ 73 w 91"/>
              <a:gd name="T43" fmla="*/ 93 h 93"/>
              <a:gd name="T44" fmla="*/ 77 w 91"/>
              <a:gd name="T45" fmla="*/ 89 h 93"/>
              <a:gd name="T46" fmla="*/ 77 w 91"/>
              <a:gd name="T47" fmla="*/ 48 h 93"/>
              <a:gd name="T48" fmla="*/ 47 w 91"/>
              <a:gd name="T49" fmla="*/ 20 h 93"/>
              <a:gd name="T50" fmla="*/ 45 w 91"/>
              <a:gd name="T51" fmla="*/ 20 h 93"/>
              <a:gd name="T52" fmla="*/ 33 w 91"/>
              <a:gd name="T53" fmla="*/ 2 h 93"/>
              <a:gd name="T54" fmla="*/ 31 w 91"/>
              <a:gd name="T55" fmla="*/ 0 h 93"/>
              <a:gd name="T56" fmla="*/ 21 w 91"/>
              <a:gd name="T57" fmla="*/ 0 h 93"/>
              <a:gd name="T58" fmla="*/ 19 w 91"/>
              <a:gd name="T59" fmla="*/ 2 h 93"/>
              <a:gd name="T60" fmla="*/ 19 w 91"/>
              <a:gd name="T61" fmla="*/ 24 h 93"/>
              <a:gd name="T62" fmla="*/ 33 w 91"/>
              <a:gd name="T63" fmla="*/ 10 h 93"/>
              <a:gd name="T64" fmla="*/ 33 w 91"/>
              <a:gd name="T65" fmla="*/ 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1" h="93">
                <a:moveTo>
                  <a:pt x="90" y="45"/>
                </a:moveTo>
                <a:cubicBezTo>
                  <a:pt x="49" y="6"/>
                  <a:pt x="49" y="6"/>
                  <a:pt x="49" y="6"/>
                </a:cubicBezTo>
                <a:cubicBezTo>
                  <a:pt x="47" y="4"/>
                  <a:pt x="45" y="4"/>
                  <a:pt x="43" y="6"/>
                </a:cubicBezTo>
                <a:cubicBezTo>
                  <a:pt x="2" y="45"/>
                  <a:pt x="2" y="45"/>
                  <a:pt x="2" y="45"/>
                </a:cubicBezTo>
                <a:cubicBezTo>
                  <a:pt x="0" y="47"/>
                  <a:pt x="0" y="49"/>
                  <a:pt x="2" y="51"/>
                </a:cubicBezTo>
                <a:cubicBezTo>
                  <a:pt x="2" y="51"/>
                  <a:pt x="3" y="52"/>
                  <a:pt x="4" y="52"/>
                </a:cubicBezTo>
                <a:cubicBezTo>
                  <a:pt x="5" y="52"/>
                  <a:pt x="6" y="52"/>
                  <a:pt x="7" y="51"/>
                </a:cubicBezTo>
                <a:cubicBezTo>
                  <a:pt x="46" y="13"/>
                  <a:pt x="46" y="13"/>
                  <a:pt x="46" y="13"/>
                </a:cubicBezTo>
                <a:cubicBezTo>
                  <a:pt x="85" y="51"/>
                  <a:pt x="85" y="51"/>
                  <a:pt x="85" y="51"/>
                </a:cubicBezTo>
                <a:cubicBezTo>
                  <a:pt x="86" y="52"/>
                  <a:pt x="89" y="52"/>
                  <a:pt x="90" y="51"/>
                </a:cubicBezTo>
                <a:cubicBezTo>
                  <a:pt x="91" y="49"/>
                  <a:pt x="91" y="47"/>
                  <a:pt x="90" y="45"/>
                </a:cubicBezTo>
                <a:close/>
                <a:moveTo>
                  <a:pt x="45" y="20"/>
                </a:moveTo>
                <a:cubicBezTo>
                  <a:pt x="15" y="48"/>
                  <a:pt x="15" y="48"/>
                  <a:pt x="15" y="48"/>
                </a:cubicBezTo>
                <a:cubicBezTo>
                  <a:pt x="15" y="89"/>
                  <a:pt x="15" y="89"/>
                  <a:pt x="15" y="89"/>
                </a:cubicBezTo>
                <a:cubicBezTo>
                  <a:pt x="15" y="91"/>
                  <a:pt x="17" y="93"/>
                  <a:pt x="19" y="93"/>
                </a:cubicBezTo>
                <a:cubicBezTo>
                  <a:pt x="32" y="93"/>
                  <a:pt x="32" y="93"/>
                  <a:pt x="32" y="93"/>
                </a:cubicBezTo>
                <a:cubicBezTo>
                  <a:pt x="32" y="52"/>
                  <a:pt x="32" y="52"/>
                  <a:pt x="32" y="52"/>
                </a:cubicBezTo>
                <a:cubicBezTo>
                  <a:pt x="32" y="50"/>
                  <a:pt x="33" y="48"/>
                  <a:pt x="3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8" y="48"/>
                  <a:pt x="60" y="50"/>
                  <a:pt x="60" y="52"/>
                </a:cubicBezTo>
                <a:cubicBezTo>
                  <a:pt x="60" y="93"/>
                  <a:pt x="60" y="93"/>
                  <a:pt x="60" y="93"/>
                </a:cubicBezTo>
                <a:cubicBezTo>
                  <a:pt x="73" y="93"/>
                  <a:pt x="73" y="93"/>
                  <a:pt x="73" y="93"/>
                </a:cubicBezTo>
                <a:cubicBezTo>
                  <a:pt x="75" y="93"/>
                  <a:pt x="77" y="91"/>
                  <a:pt x="77" y="89"/>
                </a:cubicBezTo>
                <a:cubicBezTo>
                  <a:pt x="77" y="48"/>
                  <a:pt x="77" y="48"/>
                  <a:pt x="77" y="48"/>
                </a:cubicBezTo>
                <a:cubicBezTo>
                  <a:pt x="47" y="20"/>
                  <a:pt x="47" y="20"/>
                  <a:pt x="47" y="20"/>
                </a:cubicBezTo>
                <a:cubicBezTo>
                  <a:pt x="46" y="19"/>
                  <a:pt x="45" y="19"/>
                  <a:pt x="45" y="20"/>
                </a:cubicBezTo>
                <a:close/>
                <a:moveTo>
                  <a:pt x="33" y="2"/>
                </a:moveTo>
                <a:cubicBezTo>
                  <a:pt x="33" y="1"/>
                  <a:pt x="32" y="0"/>
                  <a:pt x="3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2"/>
                </a:cubicBezTo>
                <a:cubicBezTo>
                  <a:pt x="19" y="24"/>
                  <a:pt x="19" y="24"/>
                  <a:pt x="19" y="24"/>
                </a:cubicBezTo>
                <a:cubicBezTo>
                  <a:pt x="33" y="10"/>
                  <a:pt x="33" y="10"/>
                  <a:pt x="33" y="10"/>
                </a:cubicBezTo>
                <a:lnTo>
                  <a:pt x="33" y="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93784" y="5665457"/>
            <a:ext cx="547556" cy="262291"/>
          </a:xfrm>
          <a:custGeom>
            <a:avLst/>
            <a:gdLst>
              <a:gd name="T0" fmla="*/ 95 w 107"/>
              <a:gd name="T1" fmla="*/ 0 h 51"/>
              <a:gd name="T2" fmla="*/ 76 w 107"/>
              <a:gd name="T3" fmla="*/ 11 h 51"/>
              <a:gd name="T4" fmla="*/ 72 w 107"/>
              <a:gd name="T5" fmla="*/ 17 h 51"/>
              <a:gd name="T6" fmla="*/ 57 w 107"/>
              <a:gd name="T7" fmla="*/ 16 h 51"/>
              <a:gd name="T8" fmla="*/ 43 w 107"/>
              <a:gd name="T9" fmla="*/ 16 h 51"/>
              <a:gd name="T10" fmla="*/ 36 w 107"/>
              <a:gd name="T11" fmla="*/ 14 h 51"/>
              <a:gd name="T12" fmla="*/ 32 w 107"/>
              <a:gd name="T13" fmla="*/ 8 h 51"/>
              <a:gd name="T14" fmla="*/ 10 w 107"/>
              <a:gd name="T15" fmla="*/ 0 h 51"/>
              <a:gd name="T16" fmla="*/ 21 w 107"/>
              <a:gd name="T17" fmla="*/ 38 h 51"/>
              <a:gd name="T18" fmla="*/ 27 w 107"/>
              <a:gd name="T19" fmla="*/ 36 h 51"/>
              <a:gd name="T20" fmla="*/ 33 w 107"/>
              <a:gd name="T21" fmla="*/ 35 h 51"/>
              <a:gd name="T22" fmla="*/ 33 w 107"/>
              <a:gd name="T23" fmla="*/ 41 h 51"/>
              <a:gd name="T24" fmla="*/ 36 w 107"/>
              <a:gd name="T25" fmla="*/ 41 h 51"/>
              <a:gd name="T26" fmla="*/ 38 w 107"/>
              <a:gd name="T27" fmla="*/ 44 h 51"/>
              <a:gd name="T28" fmla="*/ 42 w 107"/>
              <a:gd name="T29" fmla="*/ 47 h 51"/>
              <a:gd name="T30" fmla="*/ 44 w 107"/>
              <a:gd name="T31" fmla="*/ 47 h 51"/>
              <a:gd name="T32" fmla="*/ 46 w 107"/>
              <a:gd name="T33" fmla="*/ 49 h 51"/>
              <a:gd name="T34" fmla="*/ 54 w 107"/>
              <a:gd name="T35" fmla="*/ 51 h 51"/>
              <a:gd name="T36" fmla="*/ 63 w 107"/>
              <a:gd name="T37" fmla="*/ 46 h 51"/>
              <a:gd name="T38" fmla="*/ 69 w 107"/>
              <a:gd name="T39" fmla="*/ 43 h 51"/>
              <a:gd name="T40" fmla="*/ 78 w 107"/>
              <a:gd name="T41" fmla="*/ 35 h 51"/>
              <a:gd name="T42" fmla="*/ 84 w 107"/>
              <a:gd name="T43" fmla="*/ 34 h 51"/>
              <a:gd name="T44" fmla="*/ 106 w 107"/>
              <a:gd name="T45" fmla="*/ 31 h 51"/>
              <a:gd name="T46" fmla="*/ 68 w 107"/>
              <a:gd name="T47" fmla="*/ 36 h 51"/>
              <a:gd name="T48" fmla="*/ 61 w 107"/>
              <a:gd name="T49" fmla="*/ 40 h 51"/>
              <a:gd name="T50" fmla="*/ 54 w 107"/>
              <a:gd name="T51" fmla="*/ 44 h 51"/>
              <a:gd name="T52" fmla="*/ 49 w 107"/>
              <a:gd name="T53" fmla="*/ 47 h 51"/>
              <a:gd name="T54" fmla="*/ 44 w 107"/>
              <a:gd name="T55" fmla="*/ 47 h 51"/>
              <a:gd name="T56" fmla="*/ 45 w 107"/>
              <a:gd name="T57" fmla="*/ 44 h 51"/>
              <a:gd name="T58" fmla="*/ 54 w 107"/>
              <a:gd name="T59" fmla="*/ 38 h 51"/>
              <a:gd name="T60" fmla="*/ 45 w 107"/>
              <a:gd name="T61" fmla="*/ 44 h 51"/>
              <a:gd name="T62" fmla="*/ 41 w 107"/>
              <a:gd name="T63" fmla="*/ 45 h 51"/>
              <a:gd name="T64" fmla="*/ 40 w 107"/>
              <a:gd name="T65" fmla="*/ 43 h 51"/>
              <a:gd name="T66" fmla="*/ 50 w 107"/>
              <a:gd name="T67" fmla="*/ 34 h 51"/>
              <a:gd name="T68" fmla="*/ 40 w 107"/>
              <a:gd name="T69" fmla="*/ 42 h 51"/>
              <a:gd name="T70" fmla="*/ 38 w 107"/>
              <a:gd name="T71" fmla="*/ 43 h 51"/>
              <a:gd name="T72" fmla="*/ 37 w 107"/>
              <a:gd name="T73" fmla="*/ 40 h 51"/>
              <a:gd name="T74" fmla="*/ 47 w 107"/>
              <a:gd name="T75" fmla="*/ 31 h 51"/>
              <a:gd name="T76" fmla="*/ 42 w 107"/>
              <a:gd name="T77" fmla="*/ 33 h 51"/>
              <a:gd name="T78" fmla="*/ 36 w 107"/>
              <a:gd name="T79" fmla="*/ 39 h 51"/>
              <a:gd name="T80" fmla="*/ 34 w 107"/>
              <a:gd name="T81" fmla="*/ 41 h 51"/>
              <a:gd name="T82" fmla="*/ 33 w 107"/>
              <a:gd name="T83" fmla="*/ 37 h 51"/>
              <a:gd name="T84" fmla="*/ 50 w 107"/>
              <a:gd name="T85" fmla="*/ 27 h 51"/>
              <a:gd name="T86" fmla="*/ 59 w 107"/>
              <a:gd name="T87" fmla="*/ 25 h 51"/>
              <a:gd name="T88" fmla="*/ 57 w 107"/>
              <a:gd name="T89" fmla="*/ 16 h 51"/>
              <a:gd name="T90" fmla="*/ 72 w 107"/>
              <a:gd name="T91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7" h="51">
                <a:moveTo>
                  <a:pt x="107" y="30"/>
                </a:moveTo>
                <a:cubicBezTo>
                  <a:pt x="97" y="0"/>
                  <a:pt x="97" y="0"/>
                  <a:pt x="97" y="0"/>
                </a:cubicBezTo>
                <a:cubicBezTo>
                  <a:pt x="96" y="0"/>
                  <a:pt x="96" y="0"/>
                  <a:pt x="95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75" y="7"/>
                  <a:pt x="74" y="8"/>
                  <a:pt x="75" y="8"/>
                </a:cubicBezTo>
                <a:cubicBezTo>
                  <a:pt x="76" y="11"/>
                  <a:pt x="76" y="11"/>
                  <a:pt x="76" y="11"/>
                </a:cubicBezTo>
                <a:cubicBezTo>
                  <a:pt x="72" y="13"/>
                  <a:pt x="72" y="13"/>
                  <a:pt x="72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2" y="17"/>
                  <a:pt x="72" y="17"/>
                  <a:pt x="72" y="17"/>
                </a:cubicBezTo>
                <a:cubicBezTo>
                  <a:pt x="70" y="17"/>
                  <a:pt x="68" y="17"/>
                  <a:pt x="67" y="17"/>
                </a:cubicBezTo>
                <a:cubicBezTo>
                  <a:pt x="66" y="17"/>
                  <a:pt x="64" y="17"/>
                  <a:pt x="63" y="17"/>
                </a:cubicBezTo>
                <a:cubicBezTo>
                  <a:pt x="61" y="17"/>
                  <a:pt x="59" y="16"/>
                  <a:pt x="57" y="16"/>
                </a:cubicBezTo>
                <a:cubicBezTo>
                  <a:pt x="56" y="16"/>
                  <a:pt x="55" y="16"/>
                  <a:pt x="55" y="16"/>
                </a:cubicBezTo>
                <a:cubicBezTo>
                  <a:pt x="52" y="14"/>
                  <a:pt x="49" y="12"/>
                  <a:pt x="46" y="13"/>
                </a:cubicBezTo>
                <a:cubicBezTo>
                  <a:pt x="45" y="14"/>
                  <a:pt x="44" y="15"/>
                  <a:pt x="43" y="16"/>
                </a:cubicBezTo>
                <a:cubicBezTo>
                  <a:pt x="42" y="16"/>
                  <a:pt x="41" y="16"/>
                  <a:pt x="40" y="16"/>
                </a:cubicBezTo>
                <a:cubicBezTo>
                  <a:pt x="38" y="16"/>
                  <a:pt x="37" y="16"/>
                  <a:pt x="35" y="15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3"/>
                  <a:pt x="35" y="13"/>
                </a:cubicBezTo>
                <a:cubicBezTo>
                  <a:pt x="31" y="11"/>
                  <a:pt x="31" y="11"/>
                  <a:pt x="31" y="11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8"/>
                  <a:pt x="32" y="7"/>
                  <a:pt x="31" y="7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0" y="0"/>
                  <a:pt x="10" y="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1"/>
                  <a:pt x="1" y="31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8"/>
                  <a:pt x="22" y="38"/>
                  <a:pt x="22" y="37"/>
                </a:cubicBezTo>
                <a:cubicBezTo>
                  <a:pt x="23" y="34"/>
                  <a:pt x="23" y="34"/>
                  <a:pt x="23" y="34"/>
                </a:cubicBezTo>
                <a:cubicBezTo>
                  <a:pt x="27" y="36"/>
                  <a:pt x="27" y="36"/>
                  <a:pt x="27" y="36"/>
                </a:cubicBezTo>
                <a:cubicBezTo>
                  <a:pt x="28" y="36"/>
                  <a:pt x="28" y="36"/>
                  <a:pt x="28" y="35"/>
                </a:cubicBezTo>
                <a:cubicBezTo>
                  <a:pt x="29" y="34"/>
                  <a:pt x="29" y="34"/>
                  <a:pt x="29" y="34"/>
                </a:cubicBezTo>
                <a:cubicBezTo>
                  <a:pt x="30" y="34"/>
                  <a:pt x="31" y="35"/>
                  <a:pt x="33" y="35"/>
                </a:cubicBezTo>
                <a:cubicBezTo>
                  <a:pt x="33" y="36"/>
                  <a:pt x="32" y="36"/>
                  <a:pt x="32" y="37"/>
                </a:cubicBezTo>
                <a:cubicBezTo>
                  <a:pt x="32" y="37"/>
                  <a:pt x="32" y="38"/>
                  <a:pt x="32" y="39"/>
                </a:cubicBezTo>
                <a:cubicBezTo>
                  <a:pt x="32" y="39"/>
                  <a:pt x="32" y="40"/>
                  <a:pt x="33" y="41"/>
                </a:cubicBezTo>
                <a:cubicBezTo>
                  <a:pt x="33" y="41"/>
                  <a:pt x="34" y="41"/>
                  <a:pt x="34" y="41"/>
                </a:cubicBezTo>
                <a:cubicBezTo>
                  <a:pt x="35" y="41"/>
                  <a:pt x="35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2"/>
                  <a:pt x="36" y="42"/>
                  <a:pt x="36" y="43"/>
                </a:cubicBezTo>
                <a:cubicBezTo>
                  <a:pt x="37" y="44"/>
                  <a:pt x="37" y="44"/>
                  <a:pt x="38" y="44"/>
                </a:cubicBezTo>
                <a:cubicBezTo>
                  <a:pt x="38" y="44"/>
                  <a:pt x="38" y="44"/>
                  <a:pt x="38" y="44"/>
                </a:cubicBezTo>
                <a:cubicBezTo>
                  <a:pt x="39" y="44"/>
                  <a:pt x="39" y="44"/>
                  <a:pt x="40" y="43"/>
                </a:cubicBezTo>
                <a:cubicBezTo>
                  <a:pt x="40" y="43"/>
                  <a:pt x="40" y="43"/>
                  <a:pt x="40" y="44"/>
                </a:cubicBezTo>
                <a:cubicBezTo>
                  <a:pt x="40" y="45"/>
                  <a:pt x="40" y="47"/>
                  <a:pt x="42" y="47"/>
                </a:cubicBezTo>
                <a:cubicBezTo>
                  <a:pt x="42" y="47"/>
                  <a:pt x="43" y="47"/>
                  <a:pt x="43" y="47"/>
                </a:cubicBezTo>
                <a:cubicBezTo>
                  <a:pt x="43" y="47"/>
                  <a:pt x="43" y="46"/>
                  <a:pt x="44" y="46"/>
                </a:cubicBezTo>
                <a:cubicBezTo>
                  <a:pt x="44" y="46"/>
                  <a:pt x="44" y="46"/>
                  <a:pt x="44" y="47"/>
                </a:cubicBezTo>
                <a:cubicBezTo>
                  <a:pt x="44" y="48"/>
                  <a:pt x="44" y="48"/>
                  <a:pt x="45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7" y="49"/>
                  <a:pt x="48" y="48"/>
                  <a:pt x="49" y="48"/>
                </a:cubicBezTo>
                <a:cubicBezTo>
                  <a:pt x="49" y="48"/>
                  <a:pt x="49" y="49"/>
                  <a:pt x="49" y="49"/>
                </a:cubicBezTo>
                <a:cubicBezTo>
                  <a:pt x="50" y="51"/>
                  <a:pt x="52" y="51"/>
                  <a:pt x="54" y="51"/>
                </a:cubicBezTo>
                <a:cubicBezTo>
                  <a:pt x="55" y="50"/>
                  <a:pt x="55" y="50"/>
                  <a:pt x="55" y="49"/>
                </a:cubicBezTo>
                <a:cubicBezTo>
                  <a:pt x="58" y="51"/>
                  <a:pt x="62" y="48"/>
                  <a:pt x="62" y="45"/>
                </a:cubicBezTo>
                <a:cubicBezTo>
                  <a:pt x="62" y="45"/>
                  <a:pt x="62" y="46"/>
                  <a:pt x="63" y="46"/>
                </a:cubicBezTo>
                <a:cubicBezTo>
                  <a:pt x="64" y="46"/>
                  <a:pt x="65" y="46"/>
                  <a:pt x="66" y="46"/>
                </a:cubicBezTo>
                <a:cubicBezTo>
                  <a:pt x="67" y="45"/>
                  <a:pt x="68" y="44"/>
                  <a:pt x="69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70" y="44"/>
                  <a:pt x="73" y="42"/>
                  <a:pt x="73" y="40"/>
                </a:cubicBezTo>
                <a:cubicBezTo>
                  <a:pt x="73" y="40"/>
                  <a:pt x="73" y="39"/>
                  <a:pt x="72" y="39"/>
                </a:cubicBezTo>
                <a:cubicBezTo>
                  <a:pt x="74" y="38"/>
                  <a:pt x="76" y="36"/>
                  <a:pt x="78" y="35"/>
                </a:cubicBezTo>
                <a:cubicBezTo>
                  <a:pt x="78" y="35"/>
                  <a:pt x="78" y="35"/>
                  <a:pt x="78" y="35"/>
                </a:cubicBezTo>
                <a:cubicBezTo>
                  <a:pt x="78" y="36"/>
                  <a:pt x="79" y="36"/>
                  <a:pt x="80" y="36"/>
                </a:cubicBezTo>
                <a:cubicBezTo>
                  <a:pt x="84" y="34"/>
                  <a:pt x="84" y="34"/>
                  <a:pt x="84" y="34"/>
                </a:cubicBezTo>
                <a:cubicBezTo>
                  <a:pt x="85" y="37"/>
                  <a:pt x="85" y="37"/>
                  <a:pt x="85" y="37"/>
                </a:cubicBezTo>
                <a:cubicBezTo>
                  <a:pt x="85" y="38"/>
                  <a:pt x="85" y="38"/>
                  <a:pt x="86" y="38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07" y="31"/>
                  <a:pt x="107" y="30"/>
                  <a:pt x="107" y="30"/>
                </a:cubicBezTo>
                <a:close/>
                <a:moveTo>
                  <a:pt x="72" y="39"/>
                </a:moveTo>
                <a:cubicBezTo>
                  <a:pt x="71" y="37"/>
                  <a:pt x="69" y="36"/>
                  <a:pt x="68" y="36"/>
                </a:cubicBezTo>
                <a:cubicBezTo>
                  <a:pt x="66" y="37"/>
                  <a:pt x="66" y="39"/>
                  <a:pt x="66" y="40"/>
                </a:cubicBezTo>
                <a:cubicBezTo>
                  <a:pt x="65" y="39"/>
                  <a:pt x="64" y="39"/>
                  <a:pt x="64" y="38"/>
                </a:cubicBezTo>
                <a:cubicBezTo>
                  <a:pt x="62" y="38"/>
                  <a:pt x="61" y="39"/>
                  <a:pt x="61" y="40"/>
                </a:cubicBezTo>
                <a:cubicBezTo>
                  <a:pt x="60" y="41"/>
                  <a:pt x="60" y="42"/>
                  <a:pt x="60" y="43"/>
                </a:cubicBezTo>
                <a:cubicBezTo>
                  <a:pt x="59" y="41"/>
                  <a:pt x="57" y="40"/>
                  <a:pt x="56" y="41"/>
                </a:cubicBezTo>
                <a:cubicBezTo>
                  <a:pt x="55" y="41"/>
                  <a:pt x="55" y="42"/>
                  <a:pt x="54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3" y="42"/>
                  <a:pt x="51" y="41"/>
                  <a:pt x="50" y="43"/>
                </a:cubicBezTo>
                <a:cubicBezTo>
                  <a:pt x="49" y="44"/>
                  <a:pt x="49" y="46"/>
                  <a:pt x="49" y="47"/>
                </a:cubicBezTo>
                <a:cubicBezTo>
                  <a:pt x="48" y="48"/>
                  <a:pt x="47" y="48"/>
                  <a:pt x="46" y="48"/>
                </a:cubicBez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4" y="47"/>
                  <a:pt x="44" y="47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5" y="45"/>
                  <a:pt x="45" y="45"/>
                  <a:pt x="45" y="44"/>
                </a:cubicBezTo>
                <a:cubicBezTo>
                  <a:pt x="46" y="43"/>
                  <a:pt x="47" y="42"/>
                  <a:pt x="48" y="42"/>
                </a:cubicBezTo>
                <a:cubicBezTo>
                  <a:pt x="50" y="40"/>
                  <a:pt x="52" y="40"/>
                  <a:pt x="54" y="39"/>
                </a:cubicBezTo>
                <a:cubicBezTo>
                  <a:pt x="54" y="39"/>
                  <a:pt x="54" y="39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2" y="39"/>
                  <a:pt x="50" y="40"/>
                  <a:pt x="48" y="41"/>
                </a:cubicBezTo>
                <a:cubicBezTo>
                  <a:pt x="47" y="42"/>
                  <a:pt x="46" y="43"/>
                  <a:pt x="45" y="44"/>
                </a:cubicBezTo>
                <a:cubicBezTo>
                  <a:pt x="44" y="45"/>
                  <a:pt x="43" y="46"/>
                  <a:pt x="43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1" y="46"/>
                  <a:pt x="41" y="45"/>
                </a:cubicBezTo>
                <a:cubicBezTo>
                  <a:pt x="40" y="45"/>
                  <a:pt x="40" y="44"/>
                  <a:pt x="40" y="44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1" y="41"/>
                  <a:pt x="42" y="40"/>
                  <a:pt x="42" y="40"/>
                </a:cubicBezTo>
                <a:cubicBezTo>
                  <a:pt x="45" y="37"/>
                  <a:pt x="47" y="36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49" y="34"/>
                </a:cubicBezTo>
                <a:cubicBezTo>
                  <a:pt x="47" y="36"/>
                  <a:pt x="44" y="37"/>
                  <a:pt x="42" y="39"/>
                </a:cubicBezTo>
                <a:cubicBezTo>
                  <a:pt x="41" y="40"/>
                  <a:pt x="41" y="41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39" y="43"/>
                  <a:pt x="39" y="43"/>
                  <a:pt x="38" y="43"/>
                </a:cubicBezTo>
                <a:cubicBezTo>
                  <a:pt x="37" y="43"/>
                  <a:pt x="37" y="43"/>
                  <a:pt x="37" y="42"/>
                </a:cubicBezTo>
                <a:cubicBezTo>
                  <a:pt x="36" y="42"/>
                  <a:pt x="36" y="42"/>
                  <a:pt x="36" y="41"/>
                </a:cubicBezTo>
                <a:cubicBezTo>
                  <a:pt x="36" y="41"/>
                  <a:pt x="36" y="41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8" y="37"/>
                  <a:pt x="40" y="35"/>
                  <a:pt x="42" y="34"/>
                </a:cubicBezTo>
                <a:cubicBezTo>
                  <a:pt x="44" y="33"/>
                  <a:pt x="45" y="32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0"/>
                  <a:pt x="47" y="30"/>
                  <a:pt x="47" y="30"/>
                </a:cubicBezTo>
                <a:cubicBezTo>
                  <a:pt x="45" y="31"/>
                  <a:pt x="43" y="32"/>
                  <a:pt x="42" y="33"/>
                </a:cubicBezTo>
                <a:cubicBezTo>
                  <a:pt x="40" y="35"/>
                  <a:pt x="38" y="37"/>
                  <a:pt x="37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4" y="41"/>
                  <a:pt x="34" y="41"/>
                  <a:pt x="33" y="40"/>
                </a:cubicBezTo>
                <a:cubicBezTo>
                  <a:pt x="33" y="40"/>
                  <a:pt x="33" y="39"/>
                  <a:pt x="33" y="39"/>
                </a:cubicBezTo>
                <a:cubicBezTo>
                  <a:pt x="33" y="38"/>
                  <a:pt x="33" y="37"/>
                  <a:pt x="33" y="37"/>
                </a:cubicBezTo>
                <a:cubicBezTo>
                  <a:pt x="33" y="35"/>
                  <a:pt x="34" y="34"/>
                  <a:pt x="34" y="33"/>
                </a:cubicBezTo>
                <a:cubicBezTo>
                  <a:pt x="36" y="29"/>
                  <a:pt x="42" y="27"/>
                  <a:pt x="45" y="25"/>
                </a:cubicBezTo>
                <a:cubicBezTo>
                  <a:pt x="46" y="27"/>
                  <a:pt x="48" y="27"/>
                  <a:pt x="50" y="27"/>
                </a:cubicBezTo>
                <a:cubicBezTo>
                  <a:pt x="50" y="29"/>
                  <a:pt x="51" y="30"/>
                  <a:pt x="53" y="31"/>
                </a:cubicBezTo>
                <a:cubicBezTo>
                  <a:pt x="55" y="31"/>
                  <a:pt x="58" y="33"/>
                  <a:pt x="60" y="31"/>
                </a:cubicBezTo>
                <a:cubicBezTo>
                  <a:pt x="62" y="30"/>
                  <a:pt x="59" y="27"/>
                  <a:pt x="59" y="25"/>
                </a:cubicBezTo>
                <a:cubicBezTo>
                  <a:pt x="57" y="22"/>
                  <a:pt x="58" y="19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6" y="16"/>
                  <a:pt x="56" y="16"/>
                  <a:pt x="57" y="16"/>
                </a:cubicBezTo>
                <a:cubicBezTo>
                  <a:pt x="59" y="16"/>
                  <a:pt x="61" y="17"/>
                  <a:pt x="63" y="18"/>
                </a:cubicBezTo>
                <a:cubicBezTo>
                  <a:pt x="64" y="18"/>
                  <a:pt x="65" y="18"/>
                  <a:pt x="67" y="18"/>
                </a:cubicBezTo>
                <a:cubicBezTo>
                  <a:pt x="68" y="18"/>
                  <a:pt x="70" y="18"/>
                  <a:pt x="72" y="17"/>
                </a:cubicBezTo>
                <a:cubicBezTo>
                  <a:pt x="78" y="34"/>
                  <a:pt x="78" y="34"/>
                  <a:pt x="78" y="34"/>
                </a:cubicBezTo>
                <a:cubicBezTo>
                  <a:pt x="76" y="36"/>
                  <a:pt x="74" y="37"/>
                  <a:pt x="72" y="3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95764" y="2540989"/>
            <a:ext cx="632736" cy="547561"/>
          </a:xfrm>
          <a:custGeom>
            <a:avLst/>
            <a:gdLst>
              <a:gd name="T0" fmla="*/ 0 w 97"/>
              <a:gd name="T1" fmla="*/ 84 h 84"/>
              <a:gd name="T2" fmla="*/ 48 w 97"/>
              <a:gd name="T3" fmla="*/ 41 h 84"/>
              <a:gd name="T4" fmla="*/ 48 w 97"/>
              <a:gd name="T5" fmla="*/ 39 h 84"/>
              <a:gd name="T6" fmla="*/ 49 w 97"/>
              <a:gd name="T7" fmla="*/ 41 h 84"/>
              <a:gd name="T8" fmla="*/ 72 w 97"/>
              <a:gd name="T9" fmla="*/ 84 h 84"/>
              <a:gd name="T10" fmla="*/ 49 w 97"/>
              <a:gd name="T11" fmla="*/ 0 h 84"/>
              <a:gd name="T12" fmla="*/ 48 w 97"/>
              <a:gd name="T13" fmla="*/ 38 h 84"/>
              <a:gd name="T14" fmla="*/ 49 w 97"/>
              <a:gd name="T15" fmla="*/ 36 h 84"/>
              <a:gd name="T16" fmla="*/ 49 w 97"/>
              <a:gd name="T17" fmla="*/ 36 h 84"/>
              <a:gd name="T18" fmla="*/ 48 w 97"/>
              <a:gd name="T19" fmla="*/ 34 h 84"/>
              <a:gd name="T20" fmla="*/ 49 w 97"/>
              <a:gd name="T21" fmla="*/ 36 h 84"/>
              <a:gd name="T22" fmla="*/ 48 w 97"/>
              <a:gd name="T23" fmla="*/ 33 h 84"/>
              <a:gd name="T24" fmla="*/ 49 w 97"/>
              <a:gd name="T25" fmla="*/ 31 h 84"/>
              <a:gd name="T26" fmla="*/ 49 w 97"/>
              <a:gd name="T27" fmla="*/ 31 h 84"/>
              <a:gd name="T28" fmla="*/ 48 w 97"/>
              <a:gd name="T29" fmla="*/ 29 h 84"/>
              <a:gd name="T30" fmla="*/ 49 w 97"/>
              <a:gd name="T31" fmla="*/ 31 h 84"/>
              <a:gd name="T32" fmla="*/ 48 w 97"/>
              <a:gd name="T33" fmla="*/ 28 h 84"/>
              <a:gd name="T34" fmla="*/ 49 w 97"/>
              <a:gd name="T35" fmla="*/ 26 h 84"/>
              <a:gd name="T36" fmla="*/ 49 w 97"/>
              <a:gd name="T37" fmla="*/ 25 h 84"/>
              <a:gd name="T38" fmla="*/ 48 w 97"/>
              <a:gd name="T39" fmla="*/ 24 h 84"/>
              <a:gd name="T40" fmla="*/ 49 w 97"/>
              <a:gd name="T41" fmla="*/ 25 h 84"/>
              <a:gd name="T42" fmla="*/ 48 w 97"/>
              <a:gd name="T43" fmla="*/ 23 h 84"/>
              <a:gd name="T44" fmla="*/ 49 w 97"/>
              <a:gd name="T45" fmla="*/ 21 h 84"/>
              <a:gd name="T46" fmla="*/ 49 w 97"/>
              <a:gd name="T47" fmla="*/ 20 h 84"/>
              <a:gd name="T48" fmla="*/ 48 w 97"/>
              <a:gd name="T49" fmla="*/ 19 h 84"/>
              <a:gd name="T50" fmla="*/ 49 w 97"/>
              <a:gd name="T51" fmla="*/ 20 h 84"/>
              <a:gd name="T52" fmla="*/ 48 w 97"/>
              <a:gd name="T53" fmla="*/ 18 h 84"/>
              <a:gd name="T54" fmla="*/ 49 w 97"/>
              <a:gd name="T55" fmla="*/ 16 h 84"/>
              <a:gd name="T56" fmla="*/ 49 w 97"/>
              <a:gd name="T57" fmla="*/ 15 h 84"/>
              <a:gd name="T58" fmla="*/ 48 w 97"/>
              <a:gd name="T59" fmla="*/ 14 h 84"/>
              <a:gd name="T60" fmla="*/ 49 w 97"/>
              <a:gd name="T61" fmla="*/ 15 h 84"/>
              <a:gd name="T62" fmla="*/ 48 w 97"/>
              <a:gd name="T63" fmla="*/ 13 h 84"/>
              <a:gd name="T64" fmla="*/ 49 w 97"/>
              <a:gd name="T65" fmla="*/ 1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7" h="84">
                <a:moveTo>
                  <a:pt x="49" y="0"/>
                </a:moveTo>
                <a:cubicBezTo>
                  <a:pt x="43" y="34"/>
                  <a:pt x="27" y="62"/>
                  <a:pt x="0" y="84"/>
                </a:cubicBezTo>
                <a:cubicBezTo>
                  <a:pt x="25" y="84"/>
                  <a:pt x="25" y="84"/>
                  <a:pt x="25" y="84"/>
                </a:cubicBezTo>
                <a:cubicBezTo>
                  <a:pt x="44" y="70"/>
                  <a:pt x="43" y="73"/>
                  <a:pt x="48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39"/>
                  <a:pt x="48" y="39"/>
                  <a:pt x="48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41"/>
                  <a:pt x="49" y="41"/>
                  <a:pt x="49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54" y="73"/>
                  <a:pt x="53" y="70"/>
                  <a:pt x="72" y="84"/>
                </a:cubicBezTo>
                <a:cubicBezTo>
                  <a:pt x="97" y="84"/>
                  <a:pt x="97" y="84"/>
                  <a:pt x="97" y="84"/>
                </a:cubicBezTo>
                <a:cubicBezTo>
                  <a:pt x="70" y="62"/>
                  <a:pt x="54" y="34"/>
                  <a:pt x="49" y="0"/>
                </a:cubicBezTo>
                <a:close/>
                <a:moveTo>
                  <a:pt x="49" y="38"/>
                </a:moveTo>
                <a:cubicBezTo>
                  <a:pt x="48" y="38"/>
                  <a:pt x="48" y="38"/>
                  <a:pt x="48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6"/>
                  <a:pt x="49" y="36"/>
                  <a:pt x="49" y="36"/>
                </a:cubicBezTo>
                <a:lnTo>
                  <a:pt x="49" y="38"/>
                </a:lnTo>
                <a:close/>
                <a:moveTo>
                  <a:pt x="49" y="36"/>
                </a:moveTo>
                <a:cubicBezTo>
                  <a:pt x="48" y="36"/>
                  <a:pt x="48" y="36"/>
                  <a:pt x="48" y="36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lnTo>
                  <a:pt x="49" y="36"/>
                </a:lnTo>
                <a:close/>
                <a:moveTo>
                  <a:pt x="49" y="33"/>
                </a:moveTo>
                <a:cubicBezTo>
                  <a:pt x="48" y="33"/>
                  <a:pt x="48" y="33"/>
                  <a:pt x="48" y="33"/>
                </a:cubicBezTo>
                <a:cubicBezTo>
                  <a:pt x="48" y="31"/>
                  <a:pt x="48" y="31"/>
                  <a:pt x="48" y="31"/>
                </a:cubicBezTo>
                <a:cubicBezTo>
                  <a:pt x="49" y="31"/>
                  <a:pt x="49" y="31"/>
                  <a:pt x="49" y="31"/>
                </a:cubicBezTo>
                <a:lnTo>
                  <a:pt x="49" y="33"/>
                </a:lnTo>
                <a:close/>
                <a:moveTo>
                  <a:pt x="4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29"/>
                  <a:pt x="49" y="29"/>
                  <a:pt x="49" y="29"/>
                </a:cubicBezTo>
                <a:lnTo>
                  <a:pt x="49" y="31"/>
                </a:lnTo>
                <a:close/>
                <a:moveTo>
                  <a:pt x="49" y="28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26"/>
                  <a:pt x="48" y="26"/>
                  <a:pt x="48" y="26"/>
                </a:cubicBezTo>
                <a:cubicBezTo>
                  <a:pt x="49" y="26"/>
                  <a:pt x="49" y="26"/>
                  <a:pt x="49" y="26"/>
                </a:cubicBezTo>
                <a:lnTo>
                  <a:pt x="49" y="28"/>
                </a:lnTo>
                <a:close/>
                <a:moveTo>
                  <a:pt x="49" y="25"/>
                </a:moveTo>
                <a:cubicBezTo>
                  <a:pt x="48" y="25"/>
                  <a:pt x="48" y="25"/>
                  <a:pt x="48" y="25"/>
                </a:cubicBezTo>
                <a:cubicBezTo>
                  <a:pt x="48" y="24"/>
                  <a:pt x="48" y="24"/>
                  <a:pt x="48" y="24"/>
                </a:cubicBezTo>
                <a:cubicBezTo>
                  <a:pt x="49" y="24"/>
                  <a:pt x="49" y="24"/>
                  <a:pt x="49" y="24"/>
                </a:cubicBezTo>
                <a:lnTo>
                  <a:pt x="49" y="25"/>
                </a:lnTo>
                <a:close/>
                <a:moveTo>
                  <a:pt x="49" y="23"/>
                </a:moveTo>
                <a:cubicBezTo>
                  <a:pt x="48" y="23"/>
                  <a:pt x="48" y="23"/>
                  <a:pt x="48" y="23"/>
                </a:cubicBezTo>
                <a:cubicBezTo>
                  <a:pt x="48" y="21"/>
                  <a:pt x="48" y="21"/>
                  <a:pt x="48" y="21"/>
                </a:cubicBezTo>
                <a:cubicBezTo>
                  <a:pt x="49" y="21"/>
                  <a:pt x="49" y="21"/>
                  <a:pt x="49" y="21"/>
                </a:cubicBezTo>
                <a:lnTo>
                  <a:pt x="49" y="23"/>
                </a:lnTo>
                <a:close/>
                <a:moveTo>
                  <a:pt x="49" y="20"/>
                </a:moveTo>
                <a:cubicBezTo>
                  <a:pt x="48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9" y="19"/>
                  <a:pt x="49" y="19"/>
                  <a:pt x="49" y="19"/>
                </a:cubicBezTo>
                <a:lnTo>
                  <a:pt x="49" y="20"/>
                </a:lnTo>
                <a:close/>
                <a:moveTo>
                  <a:pt x="49" y="18"/>
                </a:moveTo>
                <a:cubicBezTo>
                  <a:pt x="48" y="18"/>
                  <a:pt x="48" y="18"/>
                  <a:pt x="48" y="18"/>
                </a:cubicBezTo>
                <a:cubicBezTo>
                  <a:pt x="48" y="16"/>
                  <a:pt x="48" y="16"/>
                  <a:pt x="48" y="16"/>
                </a:cubicBezTo>
                <a:cubicBezTo>
                  <a:pt x="49" y="16"/>
                  <a:pt x="49" y="16"/>
                  <a:pt x="49" y="16"/>
                </a:cubicBezTo>
                <a:lnTo>
                  <a:pt x="49" y="18"/>
                </a:lnTo>
                <a:close/>
                <a:moveTo>
                  <a:pt x="49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4"/>
                  <a:pt x="49" y="14"/>
                  <a:pt x="49" y="14"/>
                </a:cubicBezTo>
                <a:lnTo>
                  <a:pt x="49" y="15"/>
                </a:lnTo>
                <a:close/>
                <a:moveTo>
                  <a:pt x="49" y="13"/>
                </a:moveTo>
                <a:cubicBezTo>
                  <a:pt x="48" y="13"/>
                  <a:pt x="48" y="13"/>
                  <a:pt x="48" y="13"/>
                </a:cubicBezTo>
                <a:cubicBezTo>
                  <a:pt x="48" y="11"/>
                  <a:pt x="48" y="11"/>
                  <a:pt x="48" y="11"/>
                </a:cubicBezTo>
                <a:cubicBezTo>
                  <a:pt x="49" y="11"/>
                  <a:pt x="49" y="11"/>
                  <a:pt x="49" y="11"/>
                </a:cubicBezTo>
                <a:lnTo>
                  <a:pt x="49" y="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30358" y="4557708"/>
            <a:ext cx="545126" cy="554861"/>
          </a:xfrm>
          <a:custGeom>
            <a:avLst/>
            <a:gdLst>
              <a:gd name="T0" fmla="*/ 55 w 84"/>
              <a:gd name="T1" fmla="*/ 14 h 85"/>
              <a:gd name="T2" fmla="*/ 55 w 84"/>
              <a:gd name="T3" fmla="*/ 14 h 85"/>
              <a:gd name="T4" fmla="*/ 55 w 84"/>
              <a:gd name="T5" fmla="*/ 14 h 85"/>
              <a:gd name="T6" fmla="*/ 56 w 84"/>
              <a:gd name="T7" fmla="*/ 16 h 85"/>
              <a:gd name="T8" fmla="*/ 65 w 84"/>
              <a:gd name="T9" fmla="*/ 40 h 85"/>
              <a:gd name="T10" fmla="*/ 55 w 84"/>
              <a:gd name="T11" fmla="*/ 71 h 85"/>
              <a:gd name="T12" fmla="*/ 55 w 84"/>
              <a:gd name="T13" fmla="*/ 71 h 85"/>
              <a:gd name="T14" fmla="*/ 66 w 84"/>
              <a:gd name="T15" fmla="*/ 40 h 85"/>
              <a:gd name="T16" fmla="*/ 55 w 84"/>
              <a:gd name="T17" fmla="*/ 14 h 85"/>
              <a:gd name="T18" fmla="*/ 65 w 84"/>
              <a:gd name="T19" fmla="*/ 11 h 85"/>
              <a:gd name="T20" fmla="*/ 64 w 84"/>
              <a:gd name="T21" fmla="*/ 11 h 85"/>
              <a:gd name="T22" fmla="*/ 66 w 84"/>
              <a:gd name="T23" fmla="*/ 13 h 85"/>
              <a:gd name="T24" fmla="*/ 74 w 84"/>
              <a:gd name="T25" fmla="*/ 40 h 85"/>
              <a:gd name="T26" fmla="*/ 64 w 84"/>
              <a:gd name="T27" fmla="*/ 74 h 85"/>
              <a:gd name="T28" fmla="*/ 65 w 84"/>
              <a:gd name="T29" fmla="*/ 74 h 85"/>
              <a:gd name="T30" fmla="*/ 75 w 84"/>
              <a:gd name="T31" fmla="*/ 40 h 85"/>
              <a:gd name="T32" fmla="*/ 65 w 84"/>
              <a:gd name="T33" fmla="*/ 11 h 85"/>
              <a:gd name="T34" fmla="*/ 74 w 84"/>
              <a:gd name="T35" fmla="*/ 9 h 85"/>
              <a:gd name="T36" fmla="*/ 73 w 84"/>
              <a:gd name="T37" fmla="*/ 9 h 85"/>
              <a:gd name="T38" fmla="*/ 75 w 84"/>
              <a:gd name="T39" fmla="*/ 11 h 85"/>
              <a:gd name="T40" fmla="*/ 83 w 84"/>
              <a:gd name="T41" fmla="*/ 40 h 85"/>
              <a:gd name="T42" fmla="*/ 73 w 84"/>
              <a:gd name="T43" fmla="*/ 76 h 85"/>
              <a:gd name="T44" fmla="*/ 74 w 84"/>
              <a:gd name="T45" fmla="*/ 76 h 85"/>
              <a:gd name="T46" fmla="*/ 84 w 84"/>
              <a:gd name="T47" fmla="*/ 40 h 85"/>
              <a:gd name="T48" fmla="*/ 74 w 84"/>
              <a:gd name="T49" fmla="*/ 9 h 85"/>
              <a:gd name="T50" fmla="*/ 48 w 84"/>
              <a:gd name="T51" fmla="*/ 0 h 85"/>
              <a:gd name="T52" fmla="*/ 44 w 84"/>
              <a:gd name="T53" fmla="*/ 1 h 85"/>
              <a:gd name="T54" fmla="*/ 24 w 84"/>
              <a:gd name="T55" fmla="*/ 20 h 85"/>
              <a:gd name="T56" fmla="*/ 3 w 84"/>
              <a:gd name="T57" fmla="*/ 20 h 85"/>
              <a:gd name="T58" fmla="*/ 0 w 84"/>
              <a:gd name="T59" fmla="*/ 23 h 85"/>
              <a:gd name="T60" fmla="*/ 0 w 84"/>
              <a:gd name="T61" fmla="*/ 62 h 85"/>
              <a:gd name="T62" fmla="*/ 3 w 84"/>
              <a:gd name="T63" fmla="*/ 65 h 85"/>
              <a:gd name="T64" fmla="*/ 24 w 84"/>
              <a:gd name="T65" fmla="*/ 65 h 85"/>
              <a:gd name="T66" fmla="*/ 44 w 84"/>
              <a:gd name="T67" fmla="*/ 84 h 85"/>
              <a:gd name="T68" fmla="*/ 48 w 84"/>
              <a:gd name="T69" fmla="*/ 85 h 85"/>
              <a:gd name="T70" fmla="*/ 50 w 84"/>
              <a:gd name="T71" fmla="*/ 82 h 85"/>
              <a:gd name="T72" fmla="*/ 50 w 84"/>
              <a:gd name="T73" fmla="*/ 3 h 85"/>
              <a:gd name="T74" fmla="*/ 48 w 84"/>
              <a:gd name="T7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4" h="85">
                <a:moveTo>
                  <a:pt x="55" y="14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4"/>
                  <a:pt x="55" y="14"/>
                  <a:pt x="55" y="14"/>
                </a:cubicBezTo>
                <a:cubicBezTo>
                  <a:pt x="55" y="14"/>
                  <a:pt x="55" y="15"/>
                  <a:pt x="56" y="16"/>
                </a:cubicBezTo>
                <a:cubicBezTo>
                  <a:pt x="59" y="19"/>
                  <a:pt x="65" y="28"/>
                  <a:pt x="65" y="40"/>
                </a:cubicBezTo>
                <a:cubicBezTo>
                  <a:pt x="65" y="48"/>
                  <a:pt x="62" y="59"/>
                  <a:pt x="55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63" y="59"/>
                  <a:pt x="66" y="49"/>
                  <a:pt x="66" y="40"/>
                </a:cubicBezTo>
                <a:cubicBezTo>
                  <a:pt x="66" y="23"/>
                  <a:pt x="55" y="14"/>
                  <a:pt x="55" y="14"/>
                </a:cubicBezTo>
                <a:close/>
                <a:moveTo>
                  <a:pt x="65" y="11"/>
                </a:moveTo>
                <a:cubicBezTo>
                  <a:pt x="64" y="11"/>
                  <a:pt x="64" y="11"/>
                  <a:pt x="64" y="11"/>
                </a:cubicBezTo>
                <a:cubicBezTo>
                  <a:pt x="64" y="11"/>
                  <a:pt x="65" y="12"/>
                  <a:pt x="66" y="13"/>
                </a:cubicBezTo>
                <a:cubicBezTo>
                  <a:pt x="69" y="17"/>
                  <a:pt x="74" y="26"/>
                  <a:pt x="74" y="40"/>
                </a:cubicBezTo>
                <a:cubicBezTo>
                  <a:pt x="74" y="49"/>
                  <a:pt x="72" y="60"/>
                  <a:pt x="64" y="74"/>
                </a:cubicBezTo>
                <a:cubicBezTo>
                  <a:pt x="65" y="74"/>
                  <a:pt x="65" y="74"/>
                  <a:pt x="65" y="74"/>
                </a:cubicBezTo>
                <a:cubicBezTo>
                  <a:pt x="73" y="61"/>
                  <a:pt x="75" y="49"/>
                  <a:pt x="75" y="40"/>
                </a:cubicBezTo>
                <a:cubicBezTo>
                  <a:pt x="75" y="21"/>
                  <a:pt x="65" y="11"/>
                  <a:pt x="65" y="11"/>
                </a:cubicBezTo>
                <a:close/>
                <a:moveTo>
                  <a:pt x="74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4" y="10"/>
                  <a:pt x="75" y="11"/>
                </a:cubicBezTo>
                <a:cubicBezTo>
                  <a:pt x="77" y="15"/>
                  <a:pt x="83" y="25"/>
                  <a:pt x="83" y="40"/>
                </a:cubicBezTo>
                <a:cubicBezTo>
                  <a:pt x="83" y="50"/>
                  <a:pt x="81" y="62"/>
                  <a:pt x="73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81" y="62"/>
                  <a:pt x="84" y="50"/>
                  <a:pt x="84" y="40"/>
                </a:cubicBezTo>
                <a:cubicBezTo>
                  <a:pt x="84" y="20"/>
                  <a:pt x="74" y="9"/>
                  <a:pt x="74" y="9"/>
                </a:cubicBezTo>
                <a:close/>
                <a:moveTo>
                  <a:pt x="48" y="0"/>
                </a:moveTo>
                <a:cubicBezTo>
                  <a:pt x="46" y="0"/>
                  <a:pt x="45" y="0"/>
                  <a:pt x="44" y="1"/>
                </a:cubicBezTo>
                <a:cubicBezTo>
                  <a:pt x="24" y="20"/>
                  <a:pt x="24" y="20"/>
                  <a:pt x="24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2" y="20"/>
                  <a:pt x="0" y="21"/>
                  <a:pt x="0" y="23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5"/>
                  <a:pt x="3" y="65"/>
                </a:cubicBezTo>
                <a:cubicBezTo>
                  <a:pt x="24" y="65"/>
                  <a:pt x="24" y="65"/>
                  <a:pt x="24" y="65"/>
                </a:cubicBezTo>
                <a:cubicBezTo>
                  <a:pt x="44" y="84"/>
                  <a:pt x="44" y="84"/>
                  <a:pt x="44" y="84"/>
                </a:cubicBezTo>
                <a:cubicBezTo>
                  <a:pt x="45" y="85"/>
                  <a:pt x="46" y="85"/>
                  <a:pt x="48" y="85"/>
                </a:cubicBezTo>
                <a:cubicBezTo>
                  <a:pt x="49" y="84"/>
                  <a:pt x="50" y="83"/>
                  <a:pt x="50" y="82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2"/>
                  <a:pt x="49" y="1"/>
                  <a:pt x="4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65422" y="6240700"/>
            <a:ext cx="505295" cy="518033"/>
          </a:xfrm>
          <a:custGeom>
            <a:avLst/>
            <a:gdLst>
              <a:gd name="T0" fmla="*/ 0 w 89"/>
              <a:gd name="T1" fmla="*/ 86 h 91"/>
              <a:gd name="T2" fmla="*/ 4 w 89"/>
              <a:gd name="T3" fmla="*/ 91 h 91"/>
              <a:gd name="T4" fmla="*/ 85 w 89"/>
              <a:gd name="T5" fmla="*/ 91 h 91"/>
              <a:gd name="T6" fmla="*/ 89 w 89"/>
              <a:gd name="T7" fmla="*/ 86 h 91"/>
              <a:gd name="T8" fmla="*/ 89 w 89"/>
              <a:gd name="T9" fmla="*/ 45 h 91"/>
              <a:gd name="T10" fmla="*/ 0 w 89"/>
              <a:gd name="T11" fmla="*/ 45 h 91"/>
              <a:gd name="T12" fmla="*/ 0 w 89"/>
              <a:gd name="T13" fmla="*/ 86 h 91"/>
              <a:gd name="T14" fmla="*/ 38 w 89"/>
              <a:gd name="T15" fmla="*/ 50 h 91"/>
              <a:gd name="T16" fmla="*/ 41 w 89"/>
              <a:gd name="T17" fmla="*/ 48 h 91"/>
              <a:gd name="T18" fmla="*/ 48 w 89"/>
              <a:gd name="T19" fmla="*/ 48 h 91"/>
              <a:gd name="T20" fmla="*/ 51 w 89"/>
              <a:gd name="T21" fmla="*/ 50 h 91"/>
              <a:gd name="T22" fmla="*/ 51 w 89"/>
              <a:gd name="T23" fmla="*/ 55 h 91"/>
              <a:gd name="T24" fmla="*/ 48 w 89"/>
              <a:gd name="T25" fmla="*/ 58 h 91"/>
              <a:gd name="T26" fmla="*/ 41 w 89"/>
              <a:gd name="T27" fmla="*/ 58 h 91"/>
              <a:gd name="T28" fmla="*/ 38 w 89"/>
              <a:gd name="T29" fmla="*/ 55 h 91"/>
              <a:gd name="T30" fmla="*/ 38 w 89"/>
              <a:gd name="T31" fmla="*/ 50 h 91"/>
              <a:gd name="T32" fmla="*/ 85 w 89"/>
              <a:gd name="T33" fmla="*/ 20 h 91"/>
              <a:gd name="T34" fmla="*/ 66 w 89"/>
              <a:gd name="T35" fmla="*/ 20 h 91"/>
              <a:gd name="T36" fmla="*/ 45 w 89"/>
              <a:gd name="T37" fmla="*/ 0 h 91"/>
              <a:gd name="T38" fmla="*/ 43 w 89"/>
              <a:gd name="T39" fmla="*/ 0 h 91"/>
              <a:gd name="T40" fmla="*/ 23 w 89"/>
              <a:gd name="T41" fmla="*/ 20 h 91"/>
              <a:gd name="T42" fmla="*/ 4 w 89"/>
              <a:gd name="T43" fmla="*/ 20 h 91"/>
              <a:gd name="T44" fmla="*/ 0 w 89"/>
              <a:gd name="T45" fmla="*/ 25 h 91"/>
              <a:gd name="T46" fmla="*/ 0 w 89"/>
              <a:gd name="T47" fmla="*/ 44 h 91"/>
              <a:gd name="T48" fmla="*/ 89 w 89"/>
              <a:gd name="T49" fmla="*/ 44 h 91"/>
              <a:gd name="T50" fmla="*/ 89 w 89"/>
              <a:gd name="T51" fmla="*/ 25 h 91"/>
              <a:gd name="T52" fmla="*/ 85 w 89"/>
              <a:gd name="T53" fmla="*/ 20 h 91"/>
              <a:gd name="T54" fmla="*/ 28 w 89"/>
              <a:gd name="T55" fmla="*/ 20 h 91"/>
              <a:gd name="T56" fmla="*/ 43 w 89"/>
              <a:gd name="T57" fmla="*/ 5 h 91"/>
              <a:gd name="T58" fmla="*/ 45 w 89"/>
              <a:gd name="T59" fmla="*/ 5 h 91"/>
              <a:gd name="T60" fmla="*/ 61 w 89"/>
              <a:gd name="T61" fmla="*/ 20 h 91"/>
              <a:gd name="T62" fmla="*/ 28 w 89"/>
              <a:gd name="T63" fmla="*/ 2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9" h="91">
                <a:moveTo>
                  <a:pt x="0" y="86"/>
                </a:moveTo>
                <a:cubicBezTo>
                  <a:pt x="0" y="89"/>
                  <a:pt x="2" y="91"/>
                  <a:pt x="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87" y="91"/>
                  <a:pt x="89" y="89"/>
                  <a:pt x="89" y="86"/>
                </a:cubicBezTo>
                <a:cubicBezTo>
                  <a:pt x="89" y="45"/>
                  <a:pt x="89" y="45"/>
                  <a:pt x="89" y="45"/>
                </a:cubicBezTo>
                <a:cubicBezTo>
                  <a:pt x="0" y="45"/>
                  <a:pt x="0" y="45"/>
                  <a:pt x="0" y="45"/>
                </a:cubicBezTo>
                <a:lnTo>
                  <a:pt x="0" y="86"/>
                </a:lnTo>
                <a:close/>
                <a:moveTo>
                  <a:pt x="38" y="50"/>
                </a:moveTo>
                <a:cubicBezTo>
                  <a:pt x="38" y="49"/>
                  <a:pt x="39" y="48"/>
                  <a:pt x="41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1" y="49"/>
                  <a:pt x="51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7"/>
                  <a:pt x="50" y="58"/>
                  <a:pt x="48" y="58"/>
                </a:cubicBezTo>
                <a:cubicBezTo>
                  <a:pt x="41" y="58"/>
                  <a:pt x="41" y="58"/>
                  <a:pt x="41" y="58"/>
                </a:cubicBezTo>
                <a:cubicBezTo>
                  <a:pt x="39" y="58"/>
                  <a:pt x="38" y="57"/>
                  <a:pt x="38" y="55"/>
                </a:cubicBezTo>
                <a:lnTo>
                  <a:pt x="38" y="50"/>
                </a:lnTo>
                <a:close/>
                <a:moveTo>
                  <a:pt x="85" y="20"/>
                </a:moveTo>
                <a:cubicBezTo>
                  <a:pt x="66" y="20"/>
                  <a:pt x="66" y="20"/>
                  <a:pt x="66" y="20"/>
                </a:cubicBezTo>
                <a:cubicBezTo>
                  <a:pt x="65" y="9"/>
                  <a:pt x="56" y="0"/>
                  <a:pt x="4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2" y="0"/>
                  <a:pt x="24" y="9"/>
                  <a:pt x="23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2" y="20"/>
                  <a:pt x="0" y="22"/>
                  <a:pt x="0" y="25"/>
                </a:cubicBezTo>
                <a:cubicBezTo>
                  <a:pt x="0" y="44"/>
                  <a:pt x="0" y="44"/>
                  <a:pt x="0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2"/>
                  <a:pt x="87" y="20"/>
                  <a:pt x="85" y="20"/>
                </a:cubicBezTo>
                <a:close/>
                <a:moveTo>
                  <a:pt x="28" y="20"/>
                </a:moveTo>
                <a:cubicBezTo>
                  <a:pt x="28" y="12"/>
                  <a:pt x="35" y="5"/>
                  <a:pt x="43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54" y="5"/>
                  <a:pt x="61" y="12"/>
                  <a:pt x="61" y="20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7099" y="6246007"/>
            <a:ext cx="492556" cy="507418"/>
          </a:xfrm>
          <a:custGeom>
            <a:avLst/>
            <a:gdLst>
              <a:gd name="T0" fmla="*/ 43 w 87"/>
              <a:gd name="T1" fmla="*/ 28 h 89"/>
              <a:gd name="T2" fmla="*/ 23 w 87"/>
              <a:gd name="T3" fmla="*/ 49 h 89"/>
              <a:gd name="T4" fmla="*/ 31 w 87"/>
              <a:gd name="T5" fmla="*/ 65 h 89"/>
              <a:gd name="T6" fmla="*/ 31 w 87"/>
              <a:gd name="T7" fmla="*/ 77 h 89"/>
              <a:gd name="T8" fmla="*/ 43 w 87"/>
              <a:gd name="T9" fmla="*/ 89 h 89"/>
              <a:gd name="T10" fmla="*/ 56 w 87"/>
              <a:gd name="T11" fmla="*/ 77 h 89"/>
              <a:gd name="T12" fmla="*/ 56 w 87"/>
              <a:gd name="T13" fmla="*/ 65 h 89"/>
              <a:gd name="T14" fmla="*/ 64 w 87"/>
              <a:gd name="T15" fmla="*/ 49 h 89"/>
              <a:gd name="T16" fmla="*/ 43 w 87"/>
              <a:gd name="T17" fmla="*/ 28 h 89"/>
              <a:gd name="T18" fmla="*/ 43 w 87"/>
              <a:gd name="T19" fmla="*/ 26 h 89"/>
              <a:gd name="T20" fmla="*/ 46 w 87"/>
              <a:gd name="T21" fmla="*/ 23 h 89"/>
              <a:gd name="T22" fmla="*/ 46 w 87"/>
              <a:gd name="T23" fmla="*/ 2 h 89"/>
              <a:gd name="T24" fmla="*/ 43 w 87"/>
              <a:gd name="T25" fmla="*/ 0 h 89"/>
              <a:gd name="T26" fmla="*/ 41 w 87"/>
              <a:gd name="T27" fmla="*/ 2 h 89"/>
              <a:gd name="T28" fmla="*/ 41 w 87"/>
              <a:gd name="T29" fmla="*/ 23 h 89"/>
              <a:gd name="T30" fmla="*/ 43 w 87"/>
              <a:gd name="T31" fmla="*/ 26 h 89"/>
              <a:gd name="T32" fmla="*/ 28 w 87"/>
              <a:gd name="T33" fmla="*/ 29 h 89"/>
              <a:gd name="T34" fmla="*/ 30 w 87"/>
              <a:gd name="T35" fmla="*/ 30 h 89"/>
              <a:gd name="T36" fmla="*/ 32 w 87"/>
              <a:gd name="T37" fmla="*/ 30 h 89"/>
              <a:gd name="T38" fmla="*/ 33 w 87"/>
              <a:gd name="T39" fmla="*/ 26 h 89"/>
              <a:gd name="T40" fmla="*/ 22 w 87"/>
              <a:gd name="T41" fmla="*/ 8 h 89"/>
              <a:gd name="T42" fmla="*/ 19 w 87"/>
              <a:gd name="T43" fmla="*/ 7 h 89"/>
              <a:gd name="T44" fmla="*/ 18 w 87"/>
              <a:gd name="T45" fmla="*/ 10 h 89"/>
              <a:gd name="T46" fmla="*/ 28 w 87"/>
              <a:gd name="T47" fmla="*/ 29 h 89"/>
              <a:gd name="T48" fmla="*/ 23 w 87"/>
              <a:gd name="T49" fmla="*/ 38 h 89"/>
              <a:gd name="T50" fmla="*/ 22 w 87"/>
              <a:gd name="T51" fmla="*/ 35 h 89"/>
              <a:gd name="T52" fmla="*/ 4 w 87"/>
              <a:gd name="T53" fmla="*/ 24 h 89"/>
              <a:gd name="T54" fmla="*/ 1 w 87"/>
              <a:gd name="T55" fmla="*/ 25 h 89"/>
              <a:gd name="T56" fmla="*/ 2 w 87"/>
              <a:gd name="T57" fmla="*/ 29 h 89"/>
              <a:gd name="T58" fmla="*/ 20 w 87"/>
              <a:gd name="T59" fmla="*/ 39 h 89"/>
              <a:gd name="T60" fmla="*/ 21 w 87"/>
              <a:gd name="T61" fmla="*/ 40 h 89"/>
              <a:gd name="T62" fmla="*/ 23 w 87"/>
              <a:gd name="T63" fmla="*/ 38 h 89"/>
              <a:gd name="T64" fmla="*/ 87 w 87"/>
              <a:gd name="T65" fmla="*/ 24 h 89"/>
              <a:gd name="T66" fmla="*/ 83 w 87"/>
              <a:gd name="T67" fmla="*/ 23 h 89"/>
              <a:gd name="T68" fmla="*/ 65 w 87"/>
              <a:gd name="T69" fmla="*/ 34 h 89"/>
              <a:gd name="T70" fmla="*/ 64 w 87"/>
              <a:gd name="T71" fmla="*/ 37 h 89"/>
              <a:gd name="T72" fmla="*/ 66 w 87"/>
              <a:gd name="T73" fmla="*/ 38 h 89"/>
              <a:gd name="T74" fmla="*/ 67 w 87"/>
              <a:gd name="T75" fmla="*/ 38 h 89"/>
              <a:gd name="T76" fmla="*/ 86 w 87"/>
              <a:gd name="T77" fmla="*/ 27 h 89"/>
              <a:gd name="T78" fmla="*/ 87 w 87"/>
              <a:gd name="T79" fmla="*/ 24 h 89"/>
              <a:gd name="T80" fmla="*/ 55 w 87"/>
              <a:gd name="T81" fmla="*/ 29 h 89"/>
              <a:gd name="T82" fmla="*/ 56 w 87"/>
              <a:gd name="T83" fmla="*/ 29 h 89"/>
              <a:gd name="T84" fmla="*/ 58 w 87"/>
              <a:gd name="T85" fmla="*/ 28 h 89"/>
              <a:gd name="T86" fmla="*/ 69 w 87"/>
              <a:gd name="T87" fmla="*/ 9 h 89"/>
              <a:gd name="T88" fmla="*/ 68 w 87"/>
              <a:gd name="T89" fmla="*/ 6 h 89"/>
              <a:gd name="T90" fmla="*/ 65 w 87"/>
              <a:gd name="T91" fmla="*/ 7 h 89"/>
              <a:gd name="T92" fmla="*/ 54 w 87"/>
              <a:gd name="T93" fmla="*/ 25 h 89"/>
              <a:gd name="T94" fmla="*/ 55 w 87"/>
              <a:gd name="T95" fmla="*/ 2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7" h="89">
                <a:moveTo>
                  <a:pt x="43" y="28"/>
                </a:moveTo>
                <a:cubicBezTo>
                  <a:pt x="32" y="28"/>
                  <a:pt x="23" y="37"/>
                  <a:pt x="23" y="49"/>
                </a:cubicBezTo>
                <a:cubicBezTo>
                  <a:pt x="23" y="55"/>
                  <a:pt x="26" y="61"/>
                  <a:pt x="31" y="65"/>
                </a:cubicBezTo>
                <a:cubicBezTo>
                  <a:pt x="31" y="77"/>
                  <a:pt x="31" y="77"/>
                  <a:pt x="31" y="77"/>
                </a:cubicBezTo>
                <a:cubicBezTo>
                  <a:pt x="31" y="84"/>
                  <a:pt x="36" y="89"/>
                  <a:pt x="43" y="89"/>
                </a:cubicBezTo>
                <a:cubicBezTo>
                  <a:pt x="50" y="89"/>
                  <a:pt x="56" y="84"/>
                  <a:pt x="56" y="77"/>
                </a:cubicBezTo>
                <a:cubicBezTo>
                  <a:pt x="56" y="65"/>
                  <a:pt x="56" y="65"/>
                  <a:pt x="56" y="65"/>
                </a:cubicBezTo>
                <a:cubicBezTo>
                  <a:pt x="61" y="61"/>
                  <a:pt x="64" y="55"/>
                  <a:pt x="64" y="49"/>
                </a:cubicBezTo>
                <a:cubicBezTo>
                  <a:pt x="64" y="37"/>
                  <a:pt x="55" y="28"/>
                  <a:pt x="43" y="28"/>
                </a:cubicBezTo>
                <a:close/>
                <a:moveTo>
                  <a:pt x="43" y="26"/>
                </a:moveTo>
                <a:cubicBezTo>
                  <a:pt x="45" y="26"/>
                  <a:pt x="46" y="25"/>
                  <a:pt x="46" y="23"/>
                </a:cubicBezTo>
                <a:cubicBezTo>
                  <a:pt x="46" y="2"/>
                  <a:pt x="46" y="2"/>
                  <a:pt x="46" y="2"/>
                </a:cubicBezTo>
                <a:cubicBezTo>
                  <a:pt x="46" y="1"/>
                  <a:pt x="45" y="0"/>
                  <a:pt x="43" y="0"/>
                </a:cubicBezTo>
                <a:cubicBezTo>
                  <a:pt x="42" y="0"/>
                  <a:pt x="41" y="1"/>
                  <a:pt x="41" y="2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5"/>
                  <a:pt x="42" y="26"/>
                  <a:pt x="43" y="26"/>
                </a:cubicBezTo>
                <a:close/>
                <a:moveTo>
                  <a:pt x="28" y="29"/>
                </a:moveTo>
                <a:cubicBezTo>
                  <a:pt x="29" y="29"/>
                  <a:pt x="30" y="30"/>
                  <a:pt x="30" y="30"/>
                </a:cubicBezTo>
                <a:cubicBezTo>
                  <a:pt x="31" y="30"/>
                  <a:pt x="31" y="30"/>
                  <a:pt x="32" y="30"/>
                </a:cubicBezTo>
                <a:cubicBezTo>
                  <a:pt x="33" y="29"/>
                  <a:pt x="33" y="27"/>
                  <a:pt x="33" y="26"/>
                </a:cubicBezTo>
                <a:cubicBezTo>
                  <a:pt x="22" y="8"/>
                  <a:pt x="22" y="8"/>
                  <a:pt x="22" y="8"/>
                </a:cubicBezTo>
                <a:cubicBezTo>
                  <a:pt x="21" y="7"/>
                  <a:pt x="20" y="6"/>
                  <a:pt x="19" y="7"/>
                </a:cubicBezTo>
                <a:cubicBezTo>
                  <a:pt x="17" y="8"/>
                  <a:pt x="17" y="9"/>
                  <a:pt x="18" y="10"/>
                </a:cubicBezTo>
                <a:lnTo>
                  <a:pt x="28" y="29"/>
                </a:lnTo>
                <a:close/>
                <a:moveTo>
                  <a:pt x="23" y="38"/>
                </a:moveTo>
                <a:cubicBezTo>
                  <a:pt x="24" y="37"/>
                  <a:pt x="24" y="36"/>
                  <a:pt x="22" y="35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4"/>
                  <a:pt x="1" y="24"/>
                  <a:pt x="1" y="25"/>
                </a:cubicBezTo>
                <a:cubicBezTo>
                  <a:pt x="0" y="27"/>
                  <a:pt x="0" y="28"/>
                  <a:pt x="2" y="29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40"/>
                  <a:pt x="21" y="40"/>
                  <a:pt x="21" y="40"/>
                </a:cubicBezTo>
                <a:cubicBezTo>
                  <a:pt x="22" y="40"/>
                  <a:pt x="23" y="39"/>
                  <a:pt x="23" y="38"/>
                </a:cubicBezTo>
                <a:close/>
                <a:moveTo>
                  <a:pt x="87" y="24"/>
                </a:moveTo>
                <a:cubicBezTo>
                  <a:pt x="86" y="23"/>
                  <a:pt x="85" y="22"/>
                  <a:pt x="83" y="23"/>
                </a:cubicBezTo>
                <a:cubicBezTo>
                  <a:pt x="65" y="34"/>
                  <a:pt x="65" y="34"/>
                  <a:pt x="65" y="34"/>
                </a:cubicBezTo>
                <a:cubicBezTo>
                  <a:pt x="64" y="34"/>
                  <a:pt x="63" y="36"/>
                  <a:pt x="64" y="37"/>
                </a:cubicBezTo>
                <a:cubicBezTo>
                  <a:pt x="64" y="38"/>
                  <a:pt x="65" y="38"/>
                  <a:pt x="66" y="38"/>
                </a:cubicBezTo>
                <a:cubicBezTo>
                  <a:pt x="67" y="38"/>
                  <a:pt x="67" y="38"/>
                  <a:pt x="67" y="38"/>
                </a:cubicBezTo>
                <a:cubicBezTo>
                  <a:pt x="86" y="27"/>
                  <a:pt x="86" y="27"/>
                  <a:pt x="86" y="27"/>
                </a:cubicBezTo>
                <a:cubicBezTo>
                  <a:pt x="87" y="27"/>
                  <a:pt x="87" y="25"/>
                  <a:pt x="87" y="24"/>
                </a:cubicBezTo>
                <a:close/>
                <a:moveTo>
                  <a:pt x="55" y="29"/>
                </a:moveTo>
                <a:cubicBezTo>
                  <a:pt x="55" y="29"/>
                  <a:pt x="56" y="29"/>
                  <a:pt x="56" y="29"/>
                </a:cubicBezTo>
                <a:cubicBezTo>
                  <a:pt x="57" y="29"/>
                  <a:pt x="58" y="29"/>
                  <a:pt x="58" y="28"/>
                </a:cubicBezTo>
                <a:cubicBezTo>
                  <a:pt x="69" y="9"/>
                  <a:pt x="69" y="9"/>
                  <a:pt x="69" y="9"/>
                </a:cubicBezTo>
                <a:cubicBezTo>
                  <a:pt x="70" y="8"/>
                  <a:pt x="69" y="7"/>
                  <a:pt x="68" y="6"/>
                </a:cubicBezTo>
                <a:cubicBezTo>
                  <a:pt x="67" y="5"/>
                  <a:pt x="66" y="6"/>
                  <a:pt x="65" y="7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6"/>
                  <a:pt x="54" y="28"/>
                  <a:pt x="55" y="2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81050" y="6223715"/>
            <a:ext cx="552003" cy="552003"/>
          </a:xfrm>
          <a:custGeom>
            <a:avLst/>
            <a:gdLst>
              <a:gd name="T0" fmla="*/ 48 w 97"/>
              <a:gd name="T1" fmla="*/ 0 h 97"/>
              <a:gd name="T2" fmla="*/ 0 w 97"/>
              <a:gd name="T3" fmla="*/ 49 h 97"/>
              <a:gd name="T4" fmla="*/ 48 w 97"/>
              <a:gd name="T5" fmla="*/ 97 h 97"/>
              <a:gd name="T6" fmla="*/ 97 w 97"/>
              <a:gd name="T7" fmla="*/ 49 h 97"/>
              <a:gd name="T8" fmla="*/ 48 w 97"/>
              <a:gd name="T9" fmla="*/ 0 h 97"/>
              <a:gd name="T10" fmla="*/ 48 w 97"/>
              <a:gd name="T11" fmla="*/ 84 h 97"/>
              <a:gd name="T12" fmla="*/ 12 w 97"/>
              <a:gd name="T13" fmla="*/ 49 h 97"/>
              <a:gd name="T14" fmla="*/ 48 w 97"/>
              <a:gd name="T15" fmla="*/ 13 h 97"/>
              <a:gd name="T16" fmla="*/ 84 w 97"/>
              <a:gd name="T17" fmla="*/ 49 h 97"/>
              <a:gd name="T18" fmla="*/ 48 w 97"/>
              <a:gd name="T19" fmla="*/ 84 h 97"/>
              <a:gd name="T20" fmla="*/ 24 w 97"/>
              <a:gd name="T21" fmla="*/ 23 h 97"/>
              <a:gd name="T22" fmla="*/ 46 w 97"/>
              <a:gd name="T23" fmla="*/ 51 h 97"/>
              <a:gd name="T24" fmla="*/ 46 w 97"/>
              <a:gd name="T25" fmla="*/ 51 h 97"/>
              <a:gd name="T26" fmla="*/ 50 w 97"/>
              <a:gd name="T27" fmla="*/ 54 h 97"/>
              <a:gd name="T28" fmla="*/ 53 w 97"/>
              <a:gd name="T29" fmla="*/ 53 h 97"/>
              <a:gd name="T30" fmla="*/ 54 w 97"/>
              <a:gd name="T31" fmla="*/ 52 h 97"/>
              <a:gd name="T32" fmla="*/ 54 w 97"/>
              <a:gd name="T33" fmla="*/ 51 h 97"/>
              <a:gd name="T34" fmla="*/ 68 w 97"/>
              <a:gd name="T35" fmla="*/ 31 h 97"/>
              <a:gd name="T36" fmla="*/ 51 w 97"/>
              <a:gd name="T37" fmla="*/ 42 h 97"/>
              <a:gd name="T38" fmla="*/ 24 w 97"/>
              <a:gd name="T39" fmla="*/ 2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7" h="97">
                <a:moveTo>
                  <a:pt x="48" y="0"/>
                </a:moveTo>
                <a:cubicBezTo>
                  <a:pt x="21" y="0"/>
                  <a:pt x="0" y="22"/>
                  <a:pt x="0" y="49"/>
                </a:cubicBezTo>
                <a:cubicBezTo>
                  <a:pt x="0" y="75"/>
                  <a:pt x="21" y="97"/>
                  <a:pt x="48" y="97"/>
                </a:cubicBezTo>
                <a:cubicBezTo>
                  <a:pt x="75" y="97"/>
                  <a:pt x="97" y="75"/>
                  <a:pt x="97" y="49"/>
                </a:cubicBezTo>
                <a:cubicBezTo>
                  <a:pt x="97" y="22"/>
                  <a:pt x="75" y="0"/>
                  <a:pt x="48" y="0"/>
                </a:cubicBezTo>
                <a:close/>
                <a:moveTo>
                  <a:pt x="48" y="84"/>
                </a:moveTo>
                <a:cubicBezTo>
                  <a:pt x="28" y="84"/>
                  <a:pt x="12" y="68"/>
                  <a:pt x="12" y="49"/>
                </a:cubicBezTo>
                <a:cubicBezTo>
                  <a:pt x="12" y="29"/>
                  <a:pt x="28" y="13"/>
                  <a:pt x="48" y="13"/>
                </a:cubicBezTo>
                <a:cubicBezTo>
                  <a:pt x="68" y="13"/>
                  <a:pt x="84" y="29"/>
                  <a:pt x="84" y="49"/>
                </a:cubicBezTo>
                <a:cubicBezTo>
                  <a:pt x="84" y="68"/>
                  <a:pt x="68" y="84"/>
                  <a:pt x="48" y="84"/>
                </a:cubicBezTo>
                <a:close/>
                <a:moveTo>
                  <a:pt x="24" y="23"/>
                </a:move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7" y="53"/>
                  <a:pt x="48" y="54"/>
                  <a:pt x="50" y="54"/>
                </a:cubicBezTo>
                <a:cubicBezTo>
                  <a:pt x="51" y="54"/>
                  <a:pt x="52" y="53"/>
                  <a:pt x="53" y="53"/>
                </a:cubicBezTo>
                <a:cubicBezTo>
                  <a:pt x="53" y="52"/>
                  <a:pt x="53" y="52"/>
                  <a:pt x="54" y="52"/>
                </a:cubicBezTo>
                <a:cubicBezTo>
                  <a:pt x="54" y="51"/>
                  <a:pt x="54" y="51"/>
                  <a:pt x="54" y="51"/>
                </a:cubicBezTo>
                <a:cubicBezTo>
                  <a:pt x="68" y="31"/>
                  <a:pt x="68" y="31"/>
                  <a:pt x="68" y="31"/>
                </a:cubicBezTo>
                <a:cubicBezTo>
                  <a:pt x="51" y="42"/>
                  <a:pt x="51" y="42"/>
                  <a:pt x="51" y="42"/>
                </a:cubicBezTo>
                <a:lnTo>
                  <a:pt x="24" y="2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14425" y="6334116"/>
            <a:ext cx="579602" cy="331201"/>
          </a:xfrm>
          <a:custGeom>
            <a:avLst/>
            <a:gdLst>
              <a:gd name="T0" fmla="*/ 91 w 102"/>
              <a:gd name="T1" fmla="*/ 32 h 58"/>
              <a:gd name="T2" fmla="*/ 75 w 102"/>
              <a:gd name="T3" fmla="*/ 16 h 58"/>
              <a:gd name="T4" fmla="*/ 41 w 102"/>
              <a:gd name="T5" fmla="*/ 16 h 58"/>
              <a:gd name="T6" fmla="*/ 53 w 102"/>
              <a:gd name="T7" fmla="*/ 9 h 58"/>
              <a:gd name="T8" fmla="*/ 53 w 102"/>
              <a:gd name="T9" fmla="*/ 9 h 58"/>
              <a:gd name="T10" fmla="*/ 53 w 102"/>
              <a:gd name="T11" fmla="*/ 9 h 58"/>
              <a:gd name="T12" fmla="*/ 39 w 102"/>
              <a:gd name="T13" fmla="*/ 1 h 58"/>
              <a:gd name="T14" fmla="*/ 39 w 102"/>
              <a:gd name="T15" fmla="*/ 0 h 58"/>
              <a:gd name="T16" fmla="*/ 38 w 102"/>
              <a:gd name="T17" fmla="*/ 1 h 58"/>
              <a:gd name="T18" fmla="*/ 24 w 102"/>
              <a:gd name="T19" fmla="*/ 9 h 58"/>
              <a:gd name="T20" fmla="*/ 24 w 102"/>
              <a:gd name="T21" fmla="*/ 9 h 58"/>
              <a:gd name="T22" fmla="*/ 24 w 102"/>
              <a:gd name="T23" fmla="*/ 9 h 58"/>
              <a:gd name="T24" fmla="*/ 37 w 102"/>
              <a:gd name="T25" fmla="*/ 16 h 58"/>
              <a:gd name="T26" fmla="*/ 4 w 102"/>
              <a:gd name="T27" fmla="*/ 16 h 58"/>
              <a:gd name="T28" fmla="*/ 1 w 102"/>
              <a:gd name="T29" fmla="*/ 18 h 58"/>
              <a:gd name="T30" fmla="*/ 0 w 102"/>
              <a:gd name="T31" fmla="*/ 20 h 58"/>
              <a:gd name="T32" fmla="*/ 0 w 102"/>
              <a:gd name="T33" fmla="*/ 55 h 58"/>
              <a:gd name="T34" fmla="*/ 3 w 102"/>
              <a:gd name="T35" fmla="*/ 55 h 58"/>
              <a:gd name="T36" fmla="*/ 8 w 102"/>
              <a:gd name="T37" fmla="*/ 58 h 58"/>
              <a:gd name="T38" fmla="*/ 12 w 102"/>
              <a:gd name="T39" fmla="*/ 55 h 58"/>
              <a:gd name="T40" fmla="*/ 14 w 102"/>
              <a:gd name="T41" fmla="*/ 55 h 58"/>
              <a:gd name="T42" fmla="*/ 19 w 102"/>
              <a:gd name="T43" fmla="*/ 58 h 58"/>
              <a:gd name="T44" fmla="*/ 24 w 102"/>
              <a:gd name="T45" fmla="*/ 55 h 58"/>
              <a:gd name="T46" fmla="*/ 26 w 102"/>
              <a:gd name="T47" fmla="*/ 55 h 58"/>
              <a:gd name="T48" fmla="*/ 30 w 102"/>
              <a:gd name="T49" fmla="*/ 58 h 58"/>
              <a:gd name="T50" fmla="*/ 35 w 102"/>
              <a:gd name="T51" fmla="*/ 55 h 58"/>
              <a:gd name="T52" fmla="*/ 53 w 102"/>
              <a:gd name="T53" fmla="*/ 55 h 58"/>
              <a:gd name="T54" fmla="*/ 58 w 102"/>
              <a:gd name="T55" fmla="*/ 58 h 58"/>
              <a:gd name="T56" fmla="*/ 62 w 102"/>
              <a:gd name="T57" fmla="*/ 55 h 58"/>
              <a:gd name="T58" fmla="*/ 64 w 102"/>
              <a:gd name="T59" fmla="*/ 55 h 58"/>
              <a:gd name="T60" fmla="*/ 69 w 102"/>
              <a:gd name="T61" fmla="*/ 58 h 58"/>
              <a:gd name="T62" fmla="*/ 74 w 102"/>
              <a:gd name="T63" fmla="*/ 55 h 58"/>
              <a:gd name="T64" fmla="*/ 76 w 102"/>
              <a:gd name="T65" fmla="*/ 55 h 58"/>
              <a:gd name="T66" fmla="*/ 80 w 102"/>
              <a:gd name="T67" fmla="*/ 58 h 58"/>
              <a:gd name="T68" fmla="*/ 85 w 102"/>
              <a:gd name="T69" fmla="*/ 55 h 58"/>
              <a:gd name="T70" fmla="*/ 90 w 102"/>
              <a:gd name="T71" fmla="*/ 55 h 58"/>
              <a:gd name="T72" fmla="*/ 102 w 102"/>
              <a:gd name="T73" fmla="*/ 47 h 58"/>
              <a:gd name="T74" fmla="*/ 91 w 102"/>
              <a:gd name="T75" fmla="*/ 32 h 58"/>
              <a:gd name="T76" fmla="*/ 26 w 102"/>
              <a:gd name="T77" fmla="*/ 9 h 58"/>
              <a:gd name="T78" fmla="*/ 39 w 102"/>
              <a:gd name="T79" fmla="*/ 2 h 58"/>
              <a:gd name="T80" fmla="*/ 51 w 102"/>
              <a:gd name="T81" fmla="*/ 9 h 58"/>
              <a:gd name="T82" fmla="*/ 39 w 102"/>
              <a:gd name="T83" fmla="*/ 16 h 58"/>
              <a:gd name="T84" fmla="*/ 26 w 102"/>
              <a:gd name="T85" fmla="*/ 9 h 58"/>
              <a:gd name="T86" fmla="*/ 70 w 102"/>
              <a:gd name="T87" fmla="*/ 31 h 58"/>
              <a:gd name="T88" fmla="*/ 70 w 102"/>
              <a:gd name="T89" fmla="*/ 18 h 58"/>
              <a:gd name="T90" fmla="*/ 75 w 102"/>
              <a:gd name="T91" fmla="*/ 18 h 58"/>
              <a:gd name="T92" fmla="*/ 89 w 102"/>
              <a:gd name="T93" fmla="*/ 31 h 58"/>
              <a:gd name="T94" fmla="*/ 70 w 102"/>
              <a:gd name="T95" fmla="*/ 3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2" h="58">
                <a:moveTo>
                  <a:pt x="91" y="32"/>
                </a:moveTo>
                <a:cubicBezTo>
                  <a:pt x="87" y="22"/>
                  <a:pt x="75" y="16"/>
                  <a:pt x="75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1"/>
                  <a:pt x="39" y="0"/>
                  <a:pt x="39" y="0"/>
                </a:cubicBezTo>
                <a:cubicBezTo>
                  <a:pt x="38" y="0"/>
                  <a:pt x="38" y="1"/>
                  <a:pt x="38" y="1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37" y="16"/>
                  <a:pt x="37" y="16"/>
                  <a:pt x="37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3" y="16"/>
                  <a:pt x="2" y="17"/>
                  <a:pt x="1" y="18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1" y="55"/>
                  <a:pt x="3" y="55"/>
                </a:cubicBezTo>
                <a:cubicBezTo>
                  <a:pt x="4" y="57"/>
                  <a:pt x="6" y="58"/>
                  <a:pt x="8" y="58"/>
                </a:cubicBezTo>
                <a:cubicBezTo>
                  <a:pt x="10" y="58"/>
                  <a:pt x="12" y="57"/>
                  <a:pt x="12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5" y="57"/>
                  <a:pt x="17" y="58"/>
                  <a:pt x="19" y="58"/>
                </a:cubicBezTo>
                <a:cubicBezTo>
                  <a:pt x="21" y="58"/>
                  <a:pt x="23" y="57"/>
                  <a:pt x="24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7"/>
                  <a:pt x="28" y="58"/>
                  <a:pt x="30" y="58"/>
                </a:cubicBezTo>
                <a:cubicBezTo>
                  <a:pt x="33" y="58"/>
                  <a:pt x="35" y="57"/>
                  <a:pt x="35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4" y="57"/>
                  <a:pt x="55" y="58"/>
                  <a:pt x="58" y="58"/>
                </a:cubicBezTo>
                <a:cubicBezTo>
                  <a:pt x="60" y="58"/>
                  <a:pt x="62" y="57"/>
                  <a:pt x="62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7" y="58"/>
                  <a:pt x="69" y="58"/>
                </a:cubicBezTo>
                <a:cubicBezTo>
                  <a:pt x="71" y="58"/>
                  <a:pt x="73" y="57"/>
                  <a:pt x="74" y="55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7"/>
                  <a:pt x="78" y="58"/>
                  <a:pt x="80" y="58"/>
                </a:cubicBezTo>
                <a:cubicBezTo>
                  <a:pt x="82" y="58"/>
                  <a:pt x="84" y="57"/>
                  <a:pt x="85" y="55"/>
                </a:cubicBezTo>
                <a:cubicBezTo>
                  <a:pt x="90" y="55"/>
                  <a:pt x="90" y="55"/>
                  <a:pt x="90" y="55"/>
                </a:cubicBezTo>
                <a:cubicBezTo>
                  <a:pt x="96" y="55"/>
                  <a:pt x="102" y="55"/>
                  <a:pt x="102" y="47"/>
                </a:cubicBezTo>
                <a:cubicBezTo>
                  <a:pt x="102" y="39"/>
                  <a:pt x="91" y="32"/>
                  <a:pt x="91" y="32"/>
                </a:cubicBezTo>
                <a:close/>
                <a:moveTo>
                  <a:pt x="26" y="9"/>
                </a:moveTo>
                <a:cubicBezTo>
                  <a:pt x="39" y="2"/>
                  <a:pt x="39" y="2"/>
                  <a:pt x="39" y="2"/>
                </a:cubicBezTo>
                <a:cubicBezTo>
                  <a:pt x="51" y="9"/>
                  <a:pt x="51" y="9"/>
                  <a:pt x="51" y="9"/>
                </a:cubicBezTo>
                <a:cubicBezTo>
                  <a:pt x="39" y="16"/>
                  <a:pt x="39" y="16"/>
                  <a:pt x="39" y="16"/>
                </a:cubicBezTo>
                <a:lnTo>
                  <a:pt x="26" y="9"/>
                </a:lnTo>
                <a:close/>
                <a:moveTo>
                  <a:pt x="70" y="31"/>
                </a:moveTo>
                <a:cubicBezTo>
                  <a:pt x="70" y="18"/>
                  <a:pt x="70" y="18"/>
                  <a:pt x="70" y="18"/>
                </a:cubicBezTo>
                <a:cubicBezTo>
                  <a:pt x="75" y="18"/>
                  <a:pt x="75" y="18"/>
                  <a:pt x="75" y="18"/>
                </a:cubicBezTo>
                <a:cubicBezTo>
                  <a:pt x="75" y="18"/>
                  <a:pt x="85" y="22"/>
                  <a:pt x="89" y="31"/>
                </a:cubicBezTo>
                <a:lnTo>
                  <a:pt x="70" y="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91027" y="6340485"/>
            <a:ext cx="552003" cy="318463"/>
          </a:xfrm>
          <a:custGeom>
            <a:avLst/>
            <a:gdLst>
              <a:gd name="T0" fmla="*/ 95 w 97"/>
              <a:gd name="T1" fmla="*/ 1 h 56"/>
              <a:gd name="T2" fmla="*/ 91 w 97"/>
              <a:gd name="T3" fmla="*/ 0 h 56"/>
              <a:gd name="T4" fmla="*/ 6 w 97"/>
              <a:gd name="T5" fmla="*/ 0 h 56"/>
              <a:gd name="T6" fmla="*/ 2 w 97"/>
              <a:gd name="T7" fmla="*/ 1 h 56"/>
              <a:gd name="T8" fmla="*/ 0 w 97"/>
              <a:gd name="T9" fmla="*/ 5 h 56"/>
              <a:gd name="T10" fmla="*/ 0 w 97"/>
              <a:gd name="T11" fmla="*/ 51 h 56"/>
              <a:gd name="T12" fmla="*/ 8 w 97"/>
              <a:gd name="T13" fmla="*/ 51 h 56"/>
              <a:gd name="T14" fmla="*/ 14 w 97"/>
              <a:gd name="T15" fmla="*/ 56 h 56"/>
              <a:gd name="T16" fmla="*/ 21 w 97"/>
              <a:gd name="T17" fmla="*/ 51 h 56"/>
              <a:gd name="T18" fmla="*/ 23 w 97"/>
              <a:gd name="T19" fmla="*/ 51 h 56"/>
              <a:gd name="T20" fmla="*/ 30 w 97"/>
              <a:gd name="T21" fmla="*/ 56 h 56"/>
              <a:gd name="T22" fmla="*/ 36 w 97"/>
              <a:gd name="T23" fmla="*/ 51 h 56"/>
              <a:gd name="T24" fmla="*/ 61 w 97"/>
              <a:gd name="T25" fmla="*/ 51 h 56"/>
              <a:gd name="T26" fmla="*/ 67 w 97"/>
              <a:gd name="T27" fmla="*/ 56 h 56"/>
              <a:gd name="T28" fmla="*/ 74 w 97"/>
              <a:gd name="T29" fmla="*/ 51 h 56"/>
              <a:gd name="T30" fmla="*/ 76 w 97"/>
              <a:gd name="T31" fmla="*/ 51 h 56"/>
              <a:gd name="T32" fmla="*/ 83 w 97"/>
              <a:gd name="T33" fmla="*/ 56 h 56"/>
              <a:gd name="T34" fmla="*/ 89 w 97"/>
              <a:gd name="T35" fmla="*/ 51 h 56"/>
              <a:gd name="T36" fmla="*/ 97 w 97"/>
              <a:gd name="T37" fmla="*/ 51 h 56"/>
              <a:gd name="T38" fmla="*/ 97 w 97"/>
              <a:gd name="T39" fmla="*/ 5 h 56"/>
              <a:gd name="T40" fmla="*/ 95 w 97"/>
              <a:gd name="T41" fmla="*/ 1 h 56"/>
              <a:gd name="T42" fmla="*/ 19 w 97"/>
              <a:gd name="T43" fmla="*/ 40 h 56"/>
              <a:gd name="T44" fmla="*/ 18 w 97"/>
              <a:gd name="T45" fmla="*/ 43 h 56"/>
              <a:gd name="T46" fmla="*/ 15 w 97"/>
              <a:gd name="T47" fmla="*/ 44 h 56"/>
              <a:gd name="T48" fmla="*/ 10 w 97"/>
              <a:gd name="T49" fmla="*/ 44 h 56"/>
              <a:gd name="T50" fmla="*/ 7 w 97"/>
              <a:gd name="T51" fmla="*/ 43 h 56"/>
              <a:gd name="T52" fmla="*/ 5 w 97"/>
              <a:gd name="T53" fmla="*/ 40 h 56"/>
              <a:gd name="T54" fmla="*/ 5 w 97"/>
              <a:gd name="T55" fmla="*/ 17 h 56"/>
              <a:gd name="T56" fmla="*/ 7 w 97"/>
              <a:gd name="T57" fmla="*/ 14 h 56"/>
              <a:gd name="T58" fmla="*/ 10 w 97"/>
              <a:gd name="T59" fmla="*/ 13 h 56"/>
              <a:gd name="T60" fmla="*/ 15 w 97"/>
              <a:gd name="T61" fmla="*/ 13 h 56"/>
              <a:gd name="T62" fmla="*/ 18 w 97"/>
              <a:gd name="T63" fmla="*/ 14 h 56"/>
              <a:gd name="T64" fmla="*/ 19 w 97"/>
              <a:gd name="T65" fmla="*/ 17 h 56"/>
              <a:gd name="T66" fmla="*/ 19 w 97"/>
              <a:gd name="T67" fmla="*/ 40 h 56"/>
              <a:gd name="T68" fmla="*/ 58 w 97"/>
              <a:gd name="T69" fmla="*/ 16 h 56"/>
              <a:gd name="T70" fmla="*/ 56 w 97"/>
              <a:gd name="T71" fmla="*/ 19 h 56"/>
              <a:gd name="T72" fmla="*/ 53 w 97"/>
              <a:gd name="T73" fmla="*/ 21 h 56"/>
              <a:gd name="T74" fmla="*/ 34 w 97"/>
              <a:gd name="T75" fmla="*/ 21 h 56"/>
              <a:gd name="T76" fmla="*/ 31 w 97"/>
              <a:gd name="T77" fmla="*/ 19 h 56"/>
              <a:gd name="T78" fmla="*/ 29 w 97"/>
              <a:gd name="T79" fmla="*/ 16 h 56"/>
              <a:gd name="T80" fmla="*/ 29 w 97"/>
              <a:gd name="T81" fmla="*/ 9 h 56"/>
              <a:gd name="T82" fmla="*/ 31 w 97"/>
              <a:gd name="T83" fmla="*/ 6 h 56"/>
              <a:gd name="T84" fmla="*/ 34 w 97"/>
              <a:gd name="T85" fmla="*/ 4 h 56"/>
              <a:gd name="T86" fmla="*/ 53 w 97"/>
              <a:gd name="T87" fmla="*/ 4 h 56"/>
              <a:gd name="T88" fmla="*/ 56 w 97"/>
              <a:gd name="T89" fmla="*/ 6 h 56"/>
              <a:gd name="T90" fmla="*/ 58 w 97"/>
              <a:gd name="T91" fmla="*/ 9 h 56"/>
              <a:gd name="T92" fmla="*/ 58 w 97"/>
              <a:gd name="T93" fmla="*/ 16 h 56"/>
              <a:gd name="T94" fmla="*/ 91 w 97"/>
              <a:gd name="T95" fmla="*/ 16 h 56"/>
              <a:gd name="T96" fmla="*/ 89 w 97"/>
              <a:gd name="T97" fmla="*/ 19 h 56"/>
              <a:gd name="T98" fmla="*/ 86 w 97"/>
              <a:gd name="T99" fmla="*/ 21 h 56"/>
              <a:gd name="T100" fmla="*/ 67 w 97"/>
              <a:gd name="T101" fmla="*/ 21 h 56"/>
              <a:gd name="T102" fmla="*/ 64 w 97"/>
              <a:gd name="T103" fmla="*/ 19 h 56"/>
              <a:gd name="T104" fmla="*/ 62 w 97"/>
              <a:gd name="T105" fmla="*/ 16 h 56"/>
              <a:gd name="T106" fmla="*/ 62 w 97"/>
              <a:gd name="T107" fmla="*/ 9 h 56"/>
              <a:gd name="T108" fmla="*/ 64 w 97"/>
              <a:gd name="T109" fmla="*/ 6 h 56"/>
              <a:gd name="T110" fmla="*/ 67 w 97"/>
              <a:gd name="T111" fmla="*/ 4 h 56"/>
              <a:gd name="T112" fmla="*/ 86 w 97"/>
              <a:gd name="T113" fmla="*/ 4 h 56"/>
              <a:gd name="T114" fmla="*/ 89 w 97"/>
              <a:gd name="T115" fmla="*/ 6 h 56"/>
              <a:gd name="T116" fmla="*/ 91 w 97"/>
              <a:gd name="T117" fmla="*/ 9 h 56"/>
              <a:gd name="T118" fmla="*/ 91 w 97"/>
              <a:gd name="T119" fmla="*/ 1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7" h="56">
                <a:moveTo>
                  <a:pt x="95" y="1"/>
                </a:moveTo>
                <a:cubicBezTo>
                  <a:pt x="94" y="0"/>
                  <a:pt x="93" y="0"/>
                  <a:pt x="9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0"/>
                  <a:pt x="3" y="0"/>
                  <a:pt x="2" y="1"/>
                </a:cubicBezTo>
                <a:cubicBezTo>
                  <a:pt x="1" y="2"/>
                  <a:pt x="0" y="4"/>
                  <a:pt x="0" y="5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3" y="51"/>
                  <a:pt x="8" y="51"/>
                </a:cubicBezTo>
                <a:cubicBezTo>
                  <a:pt x="9" y="54"/>
                  <a:pt x="11" y="56"/>
                  <a:pt x="14" y="56"/>
                </a:cubicBezTo>
                <a:cubicBezTo>
                  <a:pt x="17" y="56"/>
                  <a:pt x="20" y="54"/>
                  <a:pt x="21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4" y="54"/>
                  <a:pt x="27" y="56"/>
                  <a:pt x="30" y="56"/>
                </a:cubicBezTo>
                <a:cubicBezTo>
                  <a:pt x="33" y="56"/>
                  <a:pt x="35" y="54"/>
                  <a:pt x="36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2" y="54"/>
                  <a:pt x="64" y="56"/>
                  <a:pt x="67" y="56"/>
                </a:cubicBezTo>
                <a:cubicBezTo>
                  <a:pt x="70" y="56"/>
                  <a:pt x="73" y="54"/>
                  <a:pt x="74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7" y="54"/>
                  <a:pt x="80" y="56"/>
                  <a:pt x="83" y="56"/>
                </a:cubicBezTo>
                <a:cubicBezTo>
                  <a:pt x="86" y="56"/>
                  <a:pt x="88" y="54"/>
                  <a:pt x="89" y="51"/>
                </a:cubicBezTo>
                <a:cubicBezTo>
                  <a:pt x="94" y="51"/>
                  <a:pt x="97" y="51"/>
                  <a:pt x="97" y="51"/>
                </a:cubicBezTo>
                <a:cubicBezTo>
                  <a:pt x="97" y="5"/>
                  <a:pt x="97" y="5"/>
                  <a:pt x="97" y="5"/>
                </a:cubicBezTo>
                <a:cubicBezTo>
                  <a:pt x="97" y="4"/>
                  <a:pt x="96" y="2"/>
                  <a:pt x="95" y="1"/>
                </a:cubicBezTo>
                <a:close/>
                <a:moveTo>
                  <a:pt x="19" y="40"/>
                </a:moveTo>
                <a:cubicBezTo>
                  <a:pt x="19" y="41"/>
                  <a:pt x="19" y="42"/>
                  <a:pt x="18" y="43"/>
                </a:cubicBezTo>
                <a:cubicBezTo>
                  <a:pt x="17" y="44"/>
                  <a:pt x="16" y="44"/>
                  <a:pt x="15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9" y="44"/>
                  <a:pt x="8" y="44"/>
                  <a:pt x="7" y="43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6"/>
                  <a:pt x="6" y="15"/>
                  <a:pt x="7" y="14"/>
                </a:cubicBezTo>
                <a:cubicBezTo>
                  <a:pt x="8" y="13"/>
                  <a:pt x="9" y="13"/>
                  <a:pt x="10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3"/>
                  <a:pt x="17" y="13"/>
                  <a:pt x="18" y="14"/>
                </a:cubicBezTo>
                <a:cubicBezTo>
                  <a:pt x="19" y="15"/>
                  <a:pt x="19" y="16"/>
                  <a:pt x="19" y="17"/>
                </a:cubicBezTo>
                <a:lnTo>
                  <a:pt x="19" y="40"/>
                </a:lnTo>
                <a:close/>
                <a:moveTo>
                  <a:pt x="58" y="16"/>
                </a:moveTo>
                <a:cubicBezTo>
                  <a:pt x="58" y="17"/>
                  <a:pt x="57" y="18"/>
                  <a:pt x="56" y="19"/>
                </a:cubicBezTo>
                <a:cubicBezTo>
                  <a:pt x="55" y="20"/>
                  <a:pt x="54" y="21"/>
                  <a:pt x="53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3" y="21"/>
                  <a:pt x="31" y="20"/>
                  <a:pt x="31" y="19"/>
                </a:cubicBezTo>
                <a:cubicBezTo>
                  <a:pt x="30" y="18"/>
                  <a:pt x="29" y="17"/>
                  <a:pt x="29" y="16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8"/>
                  <a:pt x="30" y="7"/>
                  <a:pt x="31" y="6"/>
                </a:cubicBezTo>
                <a:cubicBezTo>
                  <a:pt x="31" y="5"/>
                  <a:pt x="33" y="4"/>
                  <a:pt x="34" y="4"/>
                </a:cubicBezTo>
                <a:cubicBezTo>
                  <a:pt x="53" y="4"/>
                  <a:pt x="53" y="4"/>
                  <a:pt x="53" y="4"/>
                </a:cubicBezTo>
                <a:cubicBezTo>
                  <a:pt x="54" y="4"/>
                  <a:pt x="55" y="5"/>
                  <a:pt x="56" y="6"/>
                </a:cubicBezTo>
                <a:cubicBezTo>
                  <a:pt x="57" y="7"/>
                  <a:pt x="58" y="8"/>
                  <a:pt x="58" y="9"/>
                </a:cubicBezTo>
                <a:lnTo>
                  <a:pt x="58" y="16"/>
                </a:lnTo>
                <a:close/>
                <a:moveTo>
                  <a:pt x="91" y="16"/>
                </a:moveTo>
                <a:cubicBezTo>
                  <a:pt x="91" y="17"/>
                  <a:pt x="90" y="18"/>
                  <a:pt x="89" y="19"/>
                </a:cubicBezTo>
                <a:cubicBezTo>
                  <a:pt x="88" y="20"/>
                  <a:pt x="87" y="21"/>
                  <a:pt x="86" y="21"/>
                </a:cubicBezTo>
                <a:cubicBezTo>
                  <a:pt x="67" y="21"/>
                  <a:pt x="67" y="21"/>
                  <a:pt x="67" y="21"/>
                </a:cubicBezTo>
                <a:cubicBezTo>
                  <a:pt x="66" y="21"/>
                  <a:pt x="64" y="20"/>
                  <a:pt x="64" y="19"/>
                </a:cubicBezTo>
                <a:cubicBezTo>
                  <a:pt x="63" y="18"/>
                  <a:pt x="62" y="17"/>
                  <a:pt x="62" y="16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8"/>
                  <a:pt x="63" y="7"/>
                  <a:pt x="64" y="6"/>
                </a:cubicBezTo>
                <a:cubicBezTo>
                  <a:pt x="64" y="5"/>
                  <a:pt x="66" y="4"/>
                  <a:pt x="67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7" y="4"/>
                  <a:pt x="88" y="5"/>
                  <a:pt x="89" y="6"/>
                </a:cubicBezTo>
                <a:cubicBezTo>
                  <a:pt x="90" y="7"/>
                  <a:pt x="91" y="8"/>
                  <a:pt x="91" y="9"/>
                </a:cubicBezTo>
                <a:lnTo>
                  <a:pt x="91" y="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7" name="出自【趣你的PPT】(微信:qunideppt)：最优质的PPT资源库"/>
          <p:cNvSpPr>
            <a:spLocks/>
          </p:cNvSpPr>
          <p:nvPr/>
        </p:nvSpPr>
        <p:spPr bwMode="auto">
          <a:xfrm>
            <a:off x="5116675" y="6199299"/>
            <a:ext cx="602957" cy="600834"/>
          </a:xfrm>
          <a:custGeom>
            <a:avLst/>
            <a:gdLst>
              <a:gd name="T0" fmla="*/ 74 w 106"/>
              <a:gd name="T1" fmla="*/ 47 h 106"/>
              <a:gd name="T2" fmla="*/ 25 w 106"/>
              <a:gd name="T3" fmla="*/ 9 h 106"/>
              <a:gd name="T4" fmla="*/ 48 w 106"/>
              <a:gd name="T5" fmla="*/ 46 h 106"/>
              <a:gd name="T6" fmla="*/ 20 w 106"/>
              <a:gd name="T7" fmla="*/ 45 h 106"/>
              <a:gd name="T8" fmla="*/ 2 w 106"/>
              <a:gd name="T9" fmla="*/ 27 h 106"/>
              <a:gd name="T10" fmla="*/ 6 w 106"/>
              <a:gd name="T11" fmla="*/ 46 h 106"/>
              <a:gd name="T12" fmla="*/ 6 w 106"/>
              <a:gd name="T13" fmla="*/ 60 h 106"/>
              <a:gd name="T14" fmla="*/ 2 w 106"/>
              <a:gd name="T15" fmla="*/ 79 h 106"/>
              <a:gd name="T16" fmla="*/ 20 w 106"/>
              <a:gd name="T17" fmla="*/ 61 h 106"/>
              <a:gd name="T18" fmla="*/ 48 w 106"/>
              <a:gd name="T19" fmla="*/ 60 h 106"/>
              <a:gd name="T20" fmla="*/ 25 w 106"/>
              <a:gd name="T21" fmla="*/ 97 h 106"/>
              <a:gd name="T22" fmla="*/ 74 w 106"/>
              <a:gd name="T23" fmla="*/ 59 h 106"/>
              <a:gd name="T24" fmla="*/ 106 w 106"/>
              <a:gd name="T25" fmla="*/ 53 h 106"/>
              <a:gd name="T26" fmla="*/ 74 w 106"/>
              <a:gd name="T27" fmla="*/ 4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" h="106">
                <a:moveTo>
                  <a:pt x="74" y="47"/>
                </a:moveTo>
                <a:cubicBezTo>
                  <a:pt x="60" y="20"/>
                  <a:pt x="18" y="0"/>
                  <a:pt x="25" y="9"/>
                </a:cubicBezTo>
                <a:cubicBezTo>
                  <a:pt x="31" y="17"/>
                  <a:pt x="51" y="46"/>
                  <a:pt x="48" y="46"/>
                </a:cubicBezTo>
                <a:cubicBezTo>
                  <a:pt x="46" y="46"/>
                  <a:pt x="25" y="47"/>
                  <a:pt x="20" y="45"/>
                </a:cubicBezTo>
                <a:cubicBezTo>
                  <a:pt x="16" y="43"/>
                  <a:pt x="5" y="27"/>
                  <a:pt x="2" y="27"/>
                </a:cubicBezTo>
                <a:cubicBezTo>
                  <a:pt x="0" y="28"/>
                  <a:pt x="6" y="46"/>
                  <a:pt x="6" y="46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60"/>
                  <a:pt x="0" y="78"/>
                  <a:pt x="2" y="79"/>
                </a:cubicBezTo>
                <a:cubicBezTo>
                  <a:pt x="5" y="79"/>
                  <a:pt x="16" y="63"/>
                  <a:pt x="20" y="61"/>
                </a:cubicBezTo>
                <a:cubicBezTo>
                  <a:pt x="25" y="59"/>
                  <a:pt x="46" y="60"/>
                  <a:pt x="48" y="60"/>
                </a:cubicBezTo>
                <a:cubicBezTo>
                  <a:pt x="51" y="60"/>
                  <a:pt x="31" y="89"/>
                  <a:pt x="25" y="97"/>
                </a:cubicBezTo>
                <a:cubicBezTo>
                  <a:pt x="18" y="106"/>
                  <a:pt x="60" y="86"/>
                  <a:pt x="74" y="59"/>
                </a:cubicBezTo>
                <a:cubicBezTo>
                  <a:pt x="75" y="59"/>
                  <a:pt x="105" y="61"/>
                  <a:pt x="106" y="53"/>
                </a:cubicBezTo>
                <a:cubicBezTo>
                  <a:pt x="105" y="45"/>
                  <a:pt x="75" y="47"/>
                  <a:pt x="74" y="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70137" y="6323500"/>
            <a:ext cx="675143" cy="352433"/>
          </a:xfrm>
          <a:custGeom>
            <a:avLst/>
            <a:gdLst>
              <a:gd name="T0" fmla="*/ 70 w 119"/>
              <a:gd name="T1" fmla="*/ 24 h 62"/>
              <a:gd name="T2" fmla="*/ 58 w 119"/>
              <a:gd name="T3" fmla="*/ 14 h 62"/>
              <a:gd name="T4" fmla="*/ 36 w 119"/>
              <a:gd name="T5" fmla="*/ 4 h 62"/>
              <a:gd name="T6" fmla="*/ 25 w 119"/>
              <a:gd name="T7" fmla="*/ 0 h 62"/>
              <a:gd name="T8" fmla="*/ 21 w 119"/>
              <a:gd name="T9" fmla="*/ 14 h 62"/>
              <a:gd name="T10" fmla="*/ 11 w 119"/>
              <a:gd name="T11" fmla="*/ 24 h 62"/>
              <a:gd name="T12" fmla="*/ 0 w 119"/>
              <a:gd name="T13" fmla="*/ 36 h 62"/>
              <a:gd name="T14" fmla="*/ 82 w 119"/>
              <a:gd name="T15" fmla="*/ 62 h 62"/>
              <a:gd name="T16" fmla="*/ 82 w 119"/>
              <a:gd name="T17" fmla="*/ 36 h 62"/>
              <a:gd name="T18" fmla="*/ 33 w 119"/>
              <a:gd name="T19" fmla="*/ 28 h 62"/>
              <a:gd name="T20" fmla="*/ 48 w 119"/>
              <a:gd name="T21" fmla="*/ 30 h 62"/>
              <a:gd name="T22" fmla="*/ 47 w 119"/>
              <a:gd name="T23" fmla="*/ 37 h 62"/>
              <a:gd name="T24" fmla="*/ 31 w 119"/>
              <a:gd name="T25" fmla="*/ 36 h 62"/>
              <a:gd name="T26" fmla="*/ 13 w 119"/>
              <a:gd name="T27" fmla="*/ 36 h 62"/>
              <a:gd name="T28" fmla="*/ 15 w 119"/>
              <a:gd name="T29" fmla="*/ 28 h 62"/>
              <a:gd name="T30" fmla="*/ 30 w 119"/>
              <a:gd name="T31" fmla="*/ 30 h 62"/>
              <a:gd name="T32" fmla="*/ 29 w 119"/>
              <a:gd name="T33" fmla="*/ 37 h 62"/>
              <a:gd name="T34" fmla="*/ 13 w 119"/>
              <a:gd name="T35" fmla="*/ 36 h 62"/>
              <a:gd name="T36" fmla="*/ 23 w 119"/>
              <a:gd name="T37" fmla="*/ 48 h 62"/>
              <a:gd name="T38" fmla="*/ 20 w 119"/>
              <a:gd name="T39" fmla="*/ 44 h 62"/>
              <a:gd name="T40" fmla="*/ 26 w 119"/>
              <a:gd name="T41" fmla="*/ 44 h 62"/>
              <a:gd name="T42" fmla="*/ 33 w 119"/>
              <a:gd name="T43" fmla="*/ 45 h 62"/>
              <a:gd name="T44" fmla="*/ 28 w 119"/>
              <a:gd name="T45" fmla="*/ 45 h 62"/>
              <a:gd name="T46" fmla="*/ 31 w 119"/>
              <a:gd name="T47" fmla="*/ 41 h 62"/>
              <a:gd name="T48" fmla="*/ 33 w 119"/>
              <a:gd name="T49" fmla="*/ 45 h 62"/>
              <a:gd name="T50" fmla="*/ 38 w 119"/>
              <a:gd name="T51" fmla="*/ 48 h 62"/>
              <a:gd name="T52" fmla="*/ 35 w 119"/>
              <a:gd name="T53" fmla="*/ 44 h 62"/>
              <a:gd name="T54" fmla="*/ 41 w 119"/>
              <a:gd name="T55" fmla="*/ 44 h 62"/>
              <a:gd name="T56" fmla="*/ 49 w 119"/>
              <a:gd name="T57" fmla="*/ 45 h 62"/>
              <a:gd name="T58" fmla="*/ 43 w 119"/>
              <a:gd name="T59" fmla="*/ 45 h 62"/>
              <a:gd name="T60" fmla="*/ 46 w 119"/>
              <a:gd name="T61" fmla="*/ 41 h 62"/>
              <a:gd name="T62" fmla="*/ 49 w 119"/>
              <a:gd name="T63" fmla="*/ 45 h 62"/>
              <a:gd name="T64" fmla="*/ 53 w 119"/>
              <a:gd name="T65" fmla="*/ 48 h 62"/>
              <a:gd name="T66" fmla="*/ 51 w 119"/>
              <a:gd name="T67" fmla="*/ 44 h 62"/>
              <a:gd name="T68" fmla="*/ 56 w 119"/>
              <a:gd name="T69" fmla="*/ 44 h 62"/>
              <a:gd name="T70" fmla="*/ 64 w 119"/>
              <a:gd name="T71" fmla="*/ 45 h 62"/>
              <a:gd name="T72" fmla="*/ 58 w 119"/>
              <a:gd name="T73" fmla="*/ 45 h 62"/>
              <a:gd name="T74" fmla="*/ 61 w 119"/>
              <a:gd name="T75" fmla="*/ 41 h 62"/>
              <a:gd name="T76" fmla="*/ 64 w 119"/>
              <a:gd name="T77" fmla="*/ 45 h 62"/>
              <a:gd name="T78" fmla="*/ 51 w 119"/>
              <a:gd name="T79" fmla="*/ 37 h 62"/>
              <a:gd name="T80" fmla="*/ 49 w 119"/>
              <a:gd name="T81" fmla="*/ 30 h 62"/>
              <a:gd name="T82" fmla="*/ 65 w 119"/>
              <a:gd name="T83" fmla="*/ 28 h 62"/>
              <a:gd name="T84" fmla="*/ 66 w 119"/>
              <a:gd name="T85" fmla="*/ 36 h 62"/>
              <a:gd name="T86" fmla="*/ 71 w 119"/>
              <a:gd name="T87" fmla="*/ 45 h 62"/>
              <a:gd name="T88" fmla="*/ 66 w 119"/>
              <a:gd name="T89" fmla="*/ 45 h 62"/>
              <a:gd name="T90" fmla="*/ 69 w 119"/>
              <a:gd name="T91" fmla="*/ 41 h 62"/>
              <a:gd name="T92" fmla="*/ 71 w 119"/>
              <a:gd name="T93" fmla="*/ 45 h 62"/>
              <a:gd name="T94" fmla="*/ 76 w 119"/>
              <a:gd name="T95" fmla="*/ 48 h 62"/>
              <a:gd name="T96" fmla="*/ 74 w 119"/>
              <a:gd name="T97" fmla="*/ 44 h 62"/>
              <a:gd name="T98" fmla="*/ 79 w 119"/>
              <a:gd name="T99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9" h="62">
                <a:moveTo>
                  <a:pt x="82" y="36"/>
                </a:moveTo>
                <a:cubicBezTo>
                  <a:pt x="70" y="24"/>
                  <a:pt x="70" y="24"/>
                  <a:pt x="70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8" y="14"/>
                  <a:pt x="58" y="14"/>
                  <a:pt x="5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3" y="0"/>
                  <a:pt x="21" y="2"/>
                  <a:pt x="21" y="4"/>
                </a:cubicBezTo>
                <a:cubicBezTo>
                  <a:pt x="21" y="14"/>
                  <a:pt x="21" y="14"/>
                  <a:pt x="2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24"/>
                  <a:pt x="11" y="24"/>
                  <a:pt x="11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21" y="50"/>
                  <a:pt x="21" y="62"/>
                </a:cubicBezTo>
                <a:cubicBezTo>
                  <a:pt x="35" y="62"/>
                  <a:pt x="82" y="62"/>
                  <a:pt x="82" y="62"/>
                </a:cubicBezTo>
                <a:cubicBezTo>
                  <a:pt x="82" y="62"/>
                  <a:pt x="100" y="36"/>
                  <a:pt x="119" y="36"/>
                </a:cubicBezTo>
                <a:cubicBezTo>
                  <a:pt x="116" y="36"/>
                  <a:pt x="82" y="36"/>
                  <a:pt x="82" y="36"/>
                </a:cubicBezTo>
                <a:close/>
                <a:moveTo>
                  <a:pt x="31" y="30"/>
                </a:moveTo>
                <a:cubicBezTo>
                  <a:pt x="31" y="29"/>
                  <a:pt x="32" y="28"/>
                  <a:pt x="33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8" y="28"/>
                  <a:pt x="48" y="29"/>
                  <a:pt x="48" y="30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37"/>
                  <a:pt x="48" y="37"/>
                  <a:pt x="47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2" y="37"/>
                  <a:pt x="31" y="37"/>
                  <a:pt x="31" y="36"/>
                </a:cubicBezTo>
                <a:lnTo>
                  <a:pt x="31" y="30"/>
                </a:lnTo>
                <a:close/>
                <a:moveTo>
                  <a:pt x="13" y="36"/>
                </a:moveTo>
                <a:cubicBezTo>
                  <a:pt x="13" y="30"/>
                  <a:pt x="13" y="30"/>
                  <a:pt x="13" y="30"/>
                </a:cubicBezTo>
                <a:cubicBezTo>
                  <a:pt x="13" y="29"/>
                  <a:pt x="14" y="28"/>
                  <a:pt x="15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30" y="28"/>
                  <a:pt x="30" y="29"/>
                  <a:pt x="30" y="30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7"/>
                  <a:pt x="30" y="37"/>
                  <a:pt x="29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7"/>
                  <a:pt x="13" y="37"/>
                  <a:pt x="13" y="36"/>
                </a:cubicBezTo>
                <a:close/>
                <a:moveTo>
                  <a:pt x="26" y="45"/>
                </a:moveTo>
                <a:cubicBezTo>
                  <a:pt x="26" y="47"/>
                  <a:pt x="24" y="48"/>
                  <a:pt x="23" y="48"/>
                </a:cubicBezTo>
                <a:cubicBezTo>
                  <a:pt x="21" y="48"/>
                  <a:pt x="20" y="47"/>
                  <a:pt x="20" y="45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2"/>
                  <a:pt x="21" y="41"/>
                  <a:pt x="23" y="41"/>
                </a:cubicBezTo>
                <a:cubicBezTo>
                  <a:pt x="24" y="41"/>
                  <a:pt x="26" y="42"/>
                  <a:pt x="26" y="44"/>
                </a:cubicBezTo>
                <a:lnTo>
                  <a:pt x="26" y="45"/>
                </a:lnTo>
                <a:close/>
                <a:moveTo>
                  <a:pt x="33" y="45"/>
                </a:moveTo>
                <a:cubicBezTo>
                  <a:pt x="33" y="47"/>
                  <a:pt x="32" y="48"/>
                  <a:pt x="31" y="48"/>
                </a:cubicBezTo>
                <a:cubicBezTo>
                  <a:pt x="29" y="48"/>
                  <a:pt x="28" y="47"/>
                  <a:pt x="28" y="45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2"/>
                  <a:pt x="29" y="41"/>
                  <a:pt x="31" y="41"/>
                </a:cubicBezTo>
                <a:cubicBezTo>
                  <a:pt x="32" y="41"/>
                  <a:pt x="33" y="42"/>
                  <a:pt x="33" y="44"/>
                </a:cubicBezTo>
                <a:lnTo>
                  <a:pt x="33" y="45"/>
                </a:lnTo>
                <a:close/>
                <a:moveTo>
                  <a:pt x="41" y="45"/>
                </a:moveTo>
                <a:cubicBezTo>
                  <a:pt x="41" y="47"/>
                  <a:pt x="40" y="48"/>
                  <a:pt x="38" y="48"/>
                </a:cubicBezTo>
                <a:cubicBezTo>
                  <a:pt x="37" y="48"/>
                  <a:pt x="35" y="47"/>
                  <a:pt x="35" y="45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42"/>
                  <a:pt x="37" y="41"/>
                  <a:pt x="38" y="41"/>
                </a:cubicBezTo>
                <a:cubicBezTo>
                  <a:pt x="40" y="41"/>
                  <a:pt x="41" y="42"/>
                  <a:pt x="41" y="44"/>
                </a:cubicBezTo>
                <a:lnTo>
                  <a:pt x="41" y="45"/>
                </a:lnTo>
                <a:close/>
                <a:moveTo>
                  <a:pt x="49" y="45"/>
                </a:moveTo>
                <a:cubicBezTo>
                  <a:pt x="49" y="47"/>
                  <a:pt x="47" y="48"/>
                  <a:pt x="46" y="48"/>
                </a:cubicBezTo>
                <a:cubicBezTo>
                  <a:pt x="44" y="48"/>
                  <a:pt x="43" y="47"/>
                  <a:pt x="43" y="45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2"/>
                  <a:pt x="44" y="41"/>
                  <a:pt x="46" y="41"/>
                </a:cubicBezTo>
                <a:cubicBezTo>
                  <a:pt x="47" y="41"/>
                  <a:pt x="49" y="42"/>
                  <a:pt x="49" y="44"/>
                </a:cubicBezTo>
                <a:lnTo>
                  <a:pt x="49" y="45"/>
                </a:lnTo>
                <a:close/>
                <a:moveTo>
                  <a:pt x="56" y="45"/>
                </a:moveTo>
                <a:cubicBezTo>
                  <a:pt x="56" y="47"/>
                  <a:pt x="55" y="48"/>
                  <a:pt x="53" y="48"/>
                </a:cubicBezTo>
                <a:cubicBezTo>
                  <a:pt x="52" y="48"/>
                  <a:pt x="51" y="47"/>
                  <a:pt x="51" y="45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2"/>
                  <a:pt x="52" y="41"/>
                  <a:pt x="53" y="41"/>
                </a:cubicBezTo>
                <a:cubicBezTo>
                  <a:pt x="55" y="41"/>
                  <a:pt x="56" y="42"/>
                  <a:pt x="56" y="44"/>
                </a:cubicBezTo>
                <a:lnTo>
                  <a:pt x="56" y="45"/>
                </a:lnTo>
                <a:close/>
                <a:moveTo>
                  <a:pt x="64" y="45"/>
                </a:moveTo>
                <a:cubicBezTo>
                  <a:pt x="64" y="47"/>
                  <a:pt x="63" y="48"/>
                  <a:pt x="61" y="48"/>
                </a:cubicBezTo>
                <a:cubicBezTo>
                  <a:pt x="59" y="48"/>
                  <a:pt x="58" y="47"/>
                  <a:pt x="58" y="45"/>
                </a:cubicBezTo>
                <a:cubicBezTo>
                  <a:pt x="58" y="44"/>
                  <a:pt x="58" y="44"/>
                  <a:pt x="58" y="44"/>
                </a:cubicBezTo>
                <a:cubicBezTo>
                  <a:pt x="58" y="42"/>
                  <a:pt x="59" y="41"/>
                  <a:pt x="61" y="41"/>
                </a:cubicBezTo>
                <a:cubicBezTo>
                  <a:pt x="63" y="41"/>
                  <a:pt x="64" y="42"/>
                  <a:pt x="64" y="44"/>
                </a:cubicBezTo>
                <a:lnTo>
                  <a:pt x="64" y="45"/>
                </a:lnTo>
                <a:close/>
                <a:moveTo>
                  <a:pt x="65" y="37"/>
                </a:moveTo>
                <a:cubicBezTo>
                  <a:pt x="51" y="37"/>
                  <a:pt x="51" y="37"/>
                  <a:pt x="51" y="37"/>
                </a:cubicBezTo>
                <a:cubicBezTo>
                  <a:pt x="50" y="37"/>
                  <a:pt x="49" y="37"/>
                  <a:pt x="49" y="36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29"/>
                  <a:pt x="50" y="28"/>
                  <a:pt x="51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6" y="28"/>
                  <a:pt x="66" y="29"/>
                  <a:pt x="66" y="30"/>
                </a:cubicBezTo>
                <a:cubicBezTo>
                  <a:pt x="66" y="36"/>
                  <a:pt x="66" y="36"/>
                  <a:pt x="66" y="36"/>
                </a:cubicBezTo>
                <a:cubicBezTo>
                  <a:pt x="66" y="37"/>
                  <a:pt x="66" y="37"/>
                  <a:pt x="65" y="37"/>
                </a:cubicBezTo>
                <a:close/>
                <a:moveTo>
                  <a:pt x="71" y="45"/>
                </a:moveTo>
                <a:cubicBezTo>
                  <a:pt x="71" y="47"/>
                  <a:pt x="70" y="48"/>
                  <a:pt x="69" y="48"/>
                </a:cubicBezTo>
                <a:cubicBezTo>
                  <a:pt x="67" y="48"/>
                  <a:pt x="66" y="47"/>
                  <a:pt x="66" y="45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2"/>
                  <a:pt x="67" y="41"/>
                  <a:pt x="69" y="41"/>
                </a:cubicBezTo>
                <a:cubicBezTo>
                  <a:pt x="70" y="41"/>
                  <a:pt x="71" y="42"/>
                  <a:pt x="71" y="44"/>
                </a:cubicBezTo>
                <a:lnTo>
                  <a:pt x="71" y="45"/>
                </a:lnTo>
                <a:close/>
                <a:moveTo>
                  <a:pt x="79" y="45"/>
                </a:moveTo>
                <a:cubicBezTo>
                  <a:pt x="79" y="47"/>
                  <a:pt x="78" y="48"/>
                  <a:pt x="76" y="48"/>
                </a:cubicBezTo>
                <a:cubicBezTo>
                  <a:pt x="75" y="48"/>
                  <a:pt x="74" y="47"/>
                  <a:pt x="74" y="45"/>
                </a:cubicBezTo>
                <a:cubicBezTo>
                  <a:pt x="74" y="44"/>
                  <a:pt x="74" y="44"/>
                  <a:pt x="74" y="44"/>
                </a:cubicBezTo>
                <a:cubicBezTo>
                  <a:pt x="74" y="42"/>
                  <a:pt x="75" y="41"/>
                  <a:pt x="76" y="41"/>
                </a:cubicBezTo>
                <a:cubicBezTo>
                  <a:pt x="78" y="41"/>
                  <a:pt x="79" y="42"/>
                  <a:pt x="79" y="44"/>
                </a:cubicBezTo>
                <a:lnTo>
                  <a:pt x="79" y="4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9" name="出自【趣你的PPT】(微信:qunideppt)：最优质的PPT资源库"/>
          <p:cNvSpPr>
            <a:spLocks/>
          </p:cNvSpPr>
          <p:nvPr/>
        </p:nvSpPr>
        <p:spPr bwMode="auto">
          <a:xfrm>
            <a:off x="3261816" y="6337300"/>
            <a:ext cx="636926" cy="324833"/>
          </a:xfrm>
          <a:custGeom>
            <a:avLst/>
            <a:gdLst>
              <a:gd name="T0" fmla="*/ 108 w 112"/>
              <a:gd name="T1" fmla="*/ 36 h 57"/>
              <a:gd name="T2" fmla="*/ 106 w 112"/>
              <a:gd name="T3" fmla="*/ 36 h 57"/>
              <a:gd name="T4" fmla="*/ 105 w 112"/>
              <a:gd name="T5" fmla="*/ 37 h 57"/>
              <a:gd name="T6" fmla="*/ 105 w 112"/>
              <a:gd name="T7" fmla="*/ 39 h 57"/>
              <a:gd name="T8" fmla="*/ 101 w 112"/>
              <a:gd name="T9" fmla="*/ 41 h 57"/>
              <a:gd name="T10" fmla="*/ 92 w 112"/>
              <a:gd name="T11" fmla="*/ 41 h 57"/>
              <a:gd name="T12" fmla="*/ 92 w 112"/>
              <a:gd name="T13" fmla="*/ 5 h 57"/>
              <a:gd name="T14" fmla="*/ 90 w 112"/>
              <a:gd name="T15" fmla="*/ 1 h 57"/>
              <a:gd name="T16" fmla="*/ 87 w 112"/>
              <a:gd name="T17" fmla="*/ 0 h 57"/>
              <a:gd name="T18" fmla="*/ 5 w 112"/>
              <a:gd name="T19" fmla="*/ 0 h 57"/>
              <a:gd name="T20" fmla="*/ 1 w 112"/>
              <a:gd name="T21" fmla="*/ 1 h 57"/>
              <a:gd name="T22" fmla="*/ 0 w 112"/>
              <a:gd name="T23" fmla="*/ 5 h 57"/>
              <a:gd name="T24" fmla="*/ 0 w 112"/>
              <a:gd name="T25" fmla="*/ 49 h 57"/>
              <a:gd name="T26" fmla="*/ 14 w 112"/>
              <a:gd name="T27" fmla="*/ 49 h 57"/>
              <a:gd name="T28" fmla="*/ 14 w 112"/>
              <a:gd name="T29" fmla="*/ 51 h 57"/>
              <a:gd name="T30" fmla="*/ 20 w 112"/>
              <a:gd name="T31" fmla="*/ 57 h 57"/>
              <a:gd name="T32" fmla="*/ 27 w 112"/>
              <a:gd name="T33" fmla="*/ 51 h 57"/>
              <a:gd name="T34" fmla="*/ 26 w 112"/>
              <a:gd name="T35" fmla="*/ 49 h 57"/>
              <a:gd name="T36" fmla="*/ 65 w 112"/>
              <a:gd name="T37" fmla="*/ 49 h 57"/>
              <a:gd name="T38" fmla="*/ 65 w 112"/>
              <a:gd name="T39" fmla="*/ 51 h 57"/>
              <a:gd name="T40" fmla="*/ 71 w 112"/>
              <a:gd name="T41" fmla="*/ 57 h 57"/>
              <a:gd name="T42" fmla="*/ 77 w 112"/>
              <a:gd name="T43" fmla="*/ 51 h 57"/>
              <a:gd name="T44" fmla="*/ 77 w 112"/>
              <a:gd name="T45" fmla="*/ 49 h 57"/>
              <a:gd name="T46" fmla="*/ 92 w 112"/>
              <a:gd name="T47" fmla="*/ 49 h 57"/>
              <a:gd name="T48" fmla="*/ 92 w 112"/>
              <a:gd name="T49" fmla="*/ 44 h 57"/>
              <a:gd name="T50" fmla="*/ 104 w 112"/>
              <a:gd name="T51" fmla="*/ 44 h 57"/>
              <a:gd name="T52" fmla="*/ 108 w 112"/>
              <a:gd name="T53" fmla="*/ 43 h 57"/>
              <a:gd name="T54" fmla="*/ 108 w 112"/>
              <a:gd name="T55" fmla="*/ 3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2" h="57">
                <a:moveTo>
                  <a:pt x="108" y="36"/>
                </a:moveTo>
                <a:cubicBezTo>
                  <a:pt x="108" y="36"/>
                  <a:pt x="107" y="36"/>
                  <a:pt x="106" y="36"/>
                </a:cubicBezTo>
                <a:cubicBezTo>
                  <a:pt x="106" y="36"/>
                  <a:pt x="105" y="37"/>
                  <a:pt x="105" y="37"/>
                </a:cubicBezTo>
                <a:cubicBezTo>
                  <a:pt x="104" y="38"/>
                  <a:pt x="105" y="39"/>
                  <a:pt x="105" y="39"/>
                </a:cubicBezTo>
                <a:cubicBezTo>
                  <a:pt x="105" y="41"/>
                  <a:pt x="103" y="41"/>
                  <a:pt x="101" y="41"/>
                </a:cubicBezTo>
                <a:cubicBezTo>
                  <a:pt x="92" y="41"/>
                  <a:pt x="92" y="41"/>
                  <a:pt x="92" y="41"/>
                </a:cubicBezTo>
                <a:cubicBezTo>
                  <a:pt x="92" y="5"/>
                  <a:pt x="92" y="5"/>
                  <a:pt x="92" y="5"/>
                </a:cubicBezTo>
                <a:cubicBezTo>
                  <a:pt x="92" y="4"/>
                  <a:pt x="91" y="2"/>
                  <a:pt x="90" y="1"/>
                </a:cubicBezTo>
                <a:cubicBezTo>
                  <a:pt x="89" y="0"/>
                  <a:pt x="88" y="0"/>
                  <a:pt x="87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4"/>
                  <a:pt x="0" y="5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5" y="49"/>
                  <a:pt x="14" y="49"/>
                </a:cubicBezTo>
                <a:cubicBezTo>
                  <a:pt x="14" y="50"/>
                  <a:pt x="14" y="50"/>
                  <a:pt x="14" y="51"/>
                </a:cubicBezTo>
                <a:cubicBezTo>
                  <a:pt x="14" y="54"/>
                  <a:pt x="17" y="57"/>
                  <a:pt x="20" y="57"/>
                </a:cubicBezTo>
                <a:cubicBezTo>
                  <a:pt x="24" y="57"/>
                  <a:pt x="27" y="54"/>
                  <a:pt x="27" y="51"/>
                </a:cubicBezTo>
                <a:cubicBezTo>
                  <a:pt x="27" y="50"/>
                  <a:pt x="26" y="50"/>
                  <a:pt x="26" y="49"/>
                </a:cubicBezTo>
                <a:cubicBezTo>
                  <a:pt x="65" y="49"/>
                  <a:pt x="65" y="49"/>
                  <a:pt x="65" y="49"/>
                </a:cubicBezTo>
                <a:cubicBezTo>
                  <a:pt x="65" y="50"/>
                  <a:pt x="65" y="50"/>
                  <a:pt x="65" y="51"/>
                </a:cubicBezTo>
                <a:cubicBezTo>
                  <a:pt x="65" y="54"/>
                  <a:pt x="67" y="57"/>
                  <a:pt x="71" y="57"/>
                </a:cubicBezTo>
                <a:cubicBezTo>
                  <a:pt x="74" y="57"/>
                  <a:pt x="77" y="54"/>
                  <a:pt x="77" y="51"/>
                </a:cubicBezTo>
                <a:cubicBezTo>
                  <a:pt x="77" y="50"/>
                  <a:pt x="77" y="50"/>
                  <a:pt x="77" y="49"/>
                </a:cubicBezTo>
                <a:cubicBezTo>
                  <a:pt x="86" y="49"/>
                  <a:pt x="92" y="49"/>
                  <a:pt x="92" y="49"/>
                </a:cubicBezTo>
                <a:cubicBezTo>
                  <a:pt x="92" y="44"/>
                  <a:pt x="92" y="44"/>
                  <a:pt x="92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7" y="44"/>
                  <a:pt x="108" y="43"/>
                </a:cubicBezTo>
                <a:cubicBezTo>
                  <a:pt x="111" y="42"/>
                  <a:pt x="112" y="38"/>
                  <a:pt x="108" y="3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04448" y="6357469"/>
            <a:ext cx="585973" cy="284494"/>
          </a:xfrm>
          <a:custGeom>
            <a:avLst/>
            <a:gdLst>
              <a:gd name="T0" fmla="*/ 8 w 103"/>
              <a:gd name="T1" fmla="*/ 42 h 50"/>
              <a:gd name="T2" fmla="*/ 24 w 103"/>
              <a:gd name="T3" fmla="*/ 42 h 50"/>
              <a:gd name="T4" fmla="*/ 81 w 103"/>
              <a:gd name="T5" fmla="*/ 34 h 50"/>
              <a:gd name="T6" fmla="*/ 81 w 103"/>
              <a:gd name="T7" fmla="*/ 50 h 50"/>
              <a:gd name="T8" fmla="*/ 81 w 103"/>
              <a:gd name="T9" fmla="*/ 34 h 50"/>
              <a:gd name="T10" fmla="*/ 83 w 103"/>
              <a:gd name="T11" fmla="*/ 0 h 50"/>
              <a:gd name="T12" fmla="*/ 1 w 103"/>
              <a:gd name="T13" fmla="*/ 1 h 50"/>
              <a:gd name="T14" fmla="*/ 0 w 103"/>
              <a:gd name="T15" fmla="*/ 42 h 50"/>
              <a:gd name="T16" fmla="*/ 7 w 103"/>
              <a:gd name="T17" fmla="*/ 42 h 50"/>
              <a:gd name="T18" fmla="*/ 26 w 103"/>
              <a:gd name="T19" fmla="*/ 42 h 50"/>
              <a:gd name="T20" fmla="*/ 71 w 103"/>
              <a:gd name="T21" fmla="*/ 42 h 50"/>
              <a:gd name="T22" fmla="*/ 81 w 103"/>
              <a:gd name="T23" fmla="*/ 32 h 50"/>
              <a:gd name="T24" fmla="*/ 90 w 103"/>
              <a:gd name="T25" fmla="*/ 42 h 50"/>
              <a:gd name="T26" fmla="*/ 101 w 103"/>
              <a:gd name="T27" fmla="*/ 17 h 50"/>
              <a:gd name="T28" fmla="*/ 27 w 103"/>
              <a:gd name="T29" fmla="*/ 15 h 50"/>
              <a:gd name="T30" fmla="*/ 8 w 103"/>
              <a:gd name="T31" fmla="*/ 17 h 50"/>
              <a:gd name="T32" fmla="*/ 4 w 103"/>
              <a:gd name="T33" fmla="*/ 13 h 50"/>
              <a:gd name="T34" fmla="*/ 5 w 103"/>
              <a:gd name="T35" fmla="*/ 4 h 50"/>
              <a:gd name="T36" fmla="*/ 24 w 103"/>
              <a:gd name="T37" fmla="*/ 3 h 50"/>
              <a:gd name="T38" fmla="*/ 28 w 103"/>
              <a:gd name="T39" fmla="*/ 7 h 50"/>
              <a:gd name="T40" fmla="*/ 54 w 103"/>
              <a:gd name="T41" fmla="*/ 13 h 50"/>
              <a:gd name="T42" fmla="*/ 50 w 103"/>
              <a:gd name="T43" fmla="*/ 17 h 50"/>
              <a:gd name="T44" fmla="*/ 32 w 103"/>
              <a:gd name="T45" fmla="*/ 15 h 50"/>
              <a:gd name="T46" fmla="*/ 31 w 103"/>
              <a:gd name="T47" fmla="*/ 7 h 50"/>
              <a:gd name="T48" fmla="*/ 34 w 103"/>
              <a:gd name="T49" fmla="*/ 3 h 50"/>
              <a:gd name="T50" fmla="*/ 53 w 103"/>
              <a:gd name="T51" fmla="*/ 4 h 50"/>
              <a:gd name="T52" fmla="*/ 54 w 103"/>
              <a:gd name="T53" fmla="*/ 13 h 50"/>
              <a:gd name="T54" fmla="*/ 69 w 103"/>
              <a:gd name="T55" fmla="*/ 37 h 50"/>
              <a:gd name="T56" fmla="*/ 62 w 103"/>
              <a:gd name="T57" fmla="*/ 38 h 50"/>
              <a:gd name="T58" fmla="*/ 58 w 103"/>
              <a:gd name="T59" fmla="*/ 34 h 50"/>
              <a:gd name="T60" fmla="*/ 59 w 103"/>
              <a:gd name="T61" fmla="*/ 13 h 50"/>
              <a:gd name="T62" fmla="*/ 66 w 103"/>
              <a:gd name="T63" fmla="*/ 12 h 50"/>
              <a:gd name="T64" fmla="*/ 70 w 103"/>
              <a:gd name="T65" fmla="*/ 16 h 50"/>
              <a:gd name="T66" fmla="*/ 77 w 103"/>
              <a:gd name="T67" fmla="*/ 17 h 50"/>
              <a:gd name="T68" fmla="*/ 83 w 103"/>
              <a:gd name="T69" fmla="*/ 1 h 50"/>
              <a:gd name="T70" fmla="*/ 77 w 103"/>
              <a:gd name="T71" fmla="*/ 1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" h="50">
                <a:moveTo>
                  <a:pt x="16" y="34"/>
                </a:moveTo>
                <a:cubicBezTo>
                  <a:pt x="12" y="34"/>
                  <a:pt x="8" y="37"/>
                  <a:pt x="8" y="42"/>
                </a:cubicBezTo>
                <a:cubicBezTo>
                  <a:pt x="8" y="46"/>
                  <a:pt x="12" y="50"/>
                  <a:pt x="16" y="50"/>
                </a:cubicBezTo>
                <a:cubicBezTo>
                  <a:pt x="21" y="50"/>
                  <a:pt x="24" y="46"/>
                  <a:pt x="24" y="42"/>
                </a:cubicBezTo>
                <a:cubicBezTo>
                  <a:pt x="24" y="37"/>
                  <a:pt x="21" y="34"/>
                  <a:pt x="16" y="34"/>
                </a:cubicBezTo>
                <a:close/>
                <a:moveTo>
                  <a:pt x="81" y="34"/>
                </a:moveTo>
                <a:cubicBezTo>
                  <a:pt x="76" y="34"/>
                  <a:pt x="73" y="38"/>
                  <a:pt x="73" y="42"/>
                </a:cubicBezTo>
                <a:cubicBezTo>
                  <a:pt x="73" y="47"/>
                  <a:pt x="76" y="50"/>
                  <a:pt x="81" y="50"/>
                </a:cubicBezTo>
                <a:cubicBezTo>
                  <a:pt x="85" y="50"/>
                  <a:pt x="89" y="47"/>
                  <a:pt x="89" y="42"/>
                </a:cubicBezTo>
                <a:cubicBezTo>
                  <a:pt x="89" y="38"/>
                  <a:pt x="85" y="34"/>
                  <a:pt x="81" y="34"/>
                </a:cubicBezTo>
                <a:close/>
                <a:moveTo>
                  <a:pt x="101" y="17"/>
                </a:moveTo>
                <a:cubicBezTo>
                  <a:pt x="96" y="6"/>
                  <a:pt x="83" y="0"/>
                  <a:pt x="83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3"/>
                  <a:pt x="0" y="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2" y="42"/>
                  <a:pt x="7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7" y="36"/>
                  <a:pt x="11" y="32"/>
                  <a:pt x="16" y="32"/>
                </a:cubicBezTo>
                <a:cubicBezTo>
                  <a:pt x="22" y="32"/>
                  <a:pt x="26" y="36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6"/>
                  <a:pt x="75" y="32"/>
                  <a:pt x="81" y="32"/>
                </a:cubicBezTo>
                <a:cubicBezTo>
                  <a:pt x="86" y="32"/>
                  <a:pt x="90" y="36"/>
                  <a:pt x="90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99" y="42"/>
                  <a:pt x="99" y="42"/>
                  <a:pt x="99" y="42"/>
                </a:cubicBezTo>
                <a:cubicBezTo>
                  <a:pt x="103" y="42"/>
                  <a:pt x="101" y="17"/>
                  <a:pt x="101" y="17"/>
                </a:cubicBezTo>
                <a:close/>
                <a:moveTo>
                  <a:pt x="28" y="13"/>
                </a:moveTo>
                <a:cubicBezTo>
                  <a:pt x="28" y="14"/>
                  <a:pt x="27" y="15"/>
                  <a:pt x="27" y="15"/>
                </a:cubicBezTo>
                <a:cubicBezTo>
                  <a:pt x="26" y="16"/>
                  <a:pt x="25" y="17"/>
                  <a:pt x="24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6" y="16"/>
                  <a:pt x="5" y="15"/>
                </a:cubicBezTo>
                <a:cubicBezTo>
                  <a:pt x="5" y="15"/>
                  <a:pt x="4" y="14"/>
                  <a:pt x="4" y="13"/>
                </a:cubicBezTo>
                <a:cubicBezTo>
                  <a:pt x="4" y="7"/>
                  <a:pt x="4" y="7"/>
                  <a:pt x="4" y="7"/>
                </a:cubicBezTo>
                <a:cubicBezTo>
                  <a:pt x="4" y="6"/>
                  <a:pt x="5" y="5"/>
                  <a:pt x="5" y="4"/>
                </a:cubicBezTo>
                <a:cubicBezTo>
                  <a:pt x="6" y="4"/>
                  <a:pt x="7" y="3"/>
                  <a:pt x="8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5" y="3"/>
                  <a:pt x="26" y="4"/>
                  <a:pt x="27" y="4"/>
                </a:cubicBezTo>
                <a:cubicBezTo>
                  <a:pt x="27" y="5"/>
                  <a:pt x="28" y="6"/>
                  <a:pt x="28" y="7"/>
                </a:cubicBezTo>
                <a:lnTo>
                  <a:pt x="28" y="13"/>
                </a:lnTo>
                <a:close/>
                <a:moveTo>
                  <a:pt x="54" y="13"/>
                </a:moveTo>
                <a:cubicBezTo>
                  <a:pt x="54" y="14"/>
                  <a:pt x="53" y="15"/>
                  <a:pt x="53" y="15"/>
                </a:cubicBezTo>
                <a:cubicBezTo>
                  <a:pt x="52" y="16"/>
                  <a:pt x="51" y="17"/>
                  <a:pt x="50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3" y="17"/>
                  <a:pt x="32" y="16"/>
                  <a:pt x="32" y="15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6"/>
                  <a:pt x="31" y="5"/>
                  <a:pt x="32" y="4"/>
                </a:cubicBezTo>
                <a:cubicBezTo>
                  <a:pt x="32" y="4"/>
                  <a:pt x="33" y="3"/>
                  <a:pt x="34" y="3"/>
                </a:cubicBezTo>
                <a:cubicBezTo>
                  <a:pt x="50" y="3"/>
                  <a:pt x="50" y="3"/>
                  <a:pt x="50" y="3"/>
                </a:cubicBezTo>
                <a:cubicBezTo>
                  <a:pt x="51" y="3"/>
                  <a:pt x="52" y="4"/>
                  <a:pt x="53" y="4"/>
                </a:cubicBezTo>
                <a:cubicBezTo>
                  <a:pt x="53" y="5"/>
                  <a:pt x="54" y="6"/>
                  <a:pt x="54" y="7"/>
                </a:cubicBezTo>
                <a:lnTo>
                  <a:pt x="54" y="13"/>
                </a:lnTo>
                <a:close/>
                <a:moveTo>
                  <a:pt x="70" y="34"/>
                </a:moveTo>
                <a:cubicBezTo>
                  <a:pt x="70" y="35"/>
                  <a:pt x="69" y="36"/>
                  <a:pt x="69" y="37"/>
                </a:cubicBezTo>
                <a:cubicBezTo>
                  <a:pt x="68" y="37"/>
                  <a:pt x="67" y="38"/>
                  <a:pt x="66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1" y="38"/>
                  <a:pt x="60" y="37"/>
                  <a:pt x="59" y="37"/>
                </a:cubicBezTo>
                <a:cubicBezTo>
                  <a:pt x="59" y="36"/>
                  <a:pt x="58" y="35"/>
                  <a:pt x="58" y="34"/>
                </a:cubicBezTo>
                <a:cubicBezTo>
                  <a:pt x="58" y="16"/>
                  <a:pt x="58" y="16"/>
                  <a:pt x="58" y="16"/>
                </a:cubicBezTo>
                <a:cubicBezTo>
                  <a:pt x="58" y="15"/>
                  <a:pt x="59" y="14"/>
                  <a:pt x="59" y="13"/>
                </a:cubicBezTo>
                <a:cubicBezTo>
                  <a:pt x="60" y="12"/>
                  <a:pt x="61" y="12"/>
                  <a:pt x="62" y="12"/>
                </a:cubicBezTo>
                <a:cubicBezTo>
                  <a:pt x="66" y="12"/>
                  <a:pt x="66" y="12"/>
                  <a:pt x="66" y="12"/>
                </a:cubicBezTo>
                <a:cubicBezTo>
                  <a:pt x="67" y="12"/>
                  <a:pt x="68" y="12"/>
                  <a:pt x="69" y="13"/>
                </a:cubicBezTo>
                <a:cubicBezTo>
                  <a:pt x="69" y="14"/>
                  <a:pt x="70" y="15"/>
                  <a:pt x="70" y="16"/>
                </a:cubicBezTo>
                <a:lnTo>
                  <a:pt x="70" y="34"/>
                </a:lnTo>
                <a:close/>
                <a:moveTo>
                  <a:pt x="77" y="17"/>
                </a:moveTo>
                <a:cubicBezTo>
                  <a:pt x="77" y="1"/>
                  <a:pt x="77" y="1"/>
                  <a:pt x="77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94" y="6"/>
                  <a:pt x="98" y="17"/>
                </a:cubicBezTo>
                <a:lnTo>
                  <a:pt x="77" y="1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42112" y="6215222"/>
            <a:ext cx="433111" cy="568988"/>
          </a:xfrm>
          <a:custGeom>
            <a:avLst/>
            <a:gdLst>
              <a:gd name="T0" fmla="*/ 71 w 76"/>
              <a:gd name="T1" fmla="*/ 0 h 100"/>
              <a:gd name="T2" fmla="*/ 14 w 76"/>
              <a:gd name="T3" fmla="*/ 0 h 100"/>
              <a:gd name="T4" fmla="*/ 0 w 76"/>
              <a:gd name="T5" fmla="*/ 13 h 100"/>
              <a:gd name="T6" fmla="*/ 0 w 76"/>
              <a:gd name="T7" fmla="*/ 96 h 100"/>
              <a:gd name="T8" fmla="*/ 5 w 76"/>
              <a:gd name="T9" fmla="*/ 100 h 100"/>
              <a:gd name="T10" fmla="*/ 71 w 76"/>
              <a:gd name="T11" fmla="*/ 100 h 100"/>
              <a:gd name="T12" fmla="*/ 76 w 76"/>
              <a:gd name="T13" fmla="*/ 96 h 100"/>
              <a:gd name="T14" fmla="*/ 76 w 76"/>
              <a:gd name="T15" fmla="*/ 4 h 100"/>
              <a:gd name="T16" fmla="*/ 71 w 76"/>
              <a:gd name="T17" fmla="*/ 0 h 100"/>
              <a:gd name="T18" fmla="*/ 2 w 76"/>
              <a:gd name="T19" fmla="*/ 16 h 100"/>
              <a:gd name="T20" fmla="*/ 16 w 76"/>
              <a:gd name="T21" fmla="*/ 2 h 100"/>
              <a:gd name="T22" fmla="*/ 16 w 76"/>
              <a:gd name="T23" fmla="*/ 11 h 100"/>
              <a:gd name="T24" fmla="*/ 12 w 76"/>
              <a:gd name="T25" fmla="*/ 16 h 100"/>
              <a:gd name="T26" fmla="*/ 2 w 76"/>
              <a:gd name="T27" fmla="*/ 16 h 100"/>
              <a:gd name="T28" fmla="*/ 66 w 76"/>
              <a:gd name="T29" fmla="*/ 84 h 100"/>
              <a:gd name="T30" fmla="*/ 64 w 76"/>
              <a:gd name="T31" fmla="*/ 86 h 100"/>
              <a:gd name="T32" fmla="*/ 12 w 76"/>
              <a:gd name="T33" fmla="*/ 86 h 100"/>
              <a:gd name="T34" fmla="*/ 10 w 76"/>
              <a:gd name="T35" fmla="*/ 84 h 100"/>
              <a:gd name="T36" fmla="*/ 10 w 76"/>
              <a:gd name="T37" fmla="*/ 81 h 100"/>
              <a:gd name="T38" fmla="*/ 12 w 76"/>
              <a:gd name="T39" fmla="*/ 79 h 100"/>
              <a:gd name="T40" fmla="*/ 64 w 76"/>
              <a:gd name="T41" fmla="*/ 79 h 100"/>
              <a:gd name="T42" fmla="*/ 66 w 76"/>
              <a:gd name="T43" fmla="*/ 81 h 100"/>
              <a:gd name="T44" fmla="*/ 66 w 76"/>
              <a:gd name="T45" fmla="*/ 84 h 100"/>
              <a:gd name="T46" fmla="*/ 66 w 76"/>
              <a:gd name="T47" fmla="*/ 72 h 100"/>
              <a:gd name="T48" fmla="*/ 64 w 76"/>
              <a:gd name="T49" fmla="*/ 75 h 100"/>
              <a:gd name="T50" fmla="*/ 12 w 76"/>
              <a:gd name="T51" fmla="*/ 75 h 100"/>
              <a:gd name="T52" fmla="*/ 10 w 76"/>
              <a:gd name="T53" fmla="*/ 72 h 100"/>
              <a:gd name="T54" fmla="*/ 10 w 76"/>
              <a:gd name="T55" fmla="*/ 69 h 100"/>
              <a:gd name="T56" fmla="*/ 12 w 76"/>
              <a:gd name="T57" fmla="*/ 67 h 100"/>
              <a:gd name="T58" fmla="*/ 64 w 76"/>
              <a:gd name="T59" fmla="*/ 67 h 100"/>
              <a:gd name="T60" fmla="*/ 66 w 76"/>
              <a:gd name="T61" fmla="*/ 69 h 100"/>
              <a:gd name="T62" fmla="*/ 66 w 76"/>
              <a:gd name="T63" fmla="*/ 72 h 100"/>
              <a:gd name="T64" fmla="*/ 66 w 76"/>
              <a:gd name="T65" fmla="*/ 61 h 100"/>
              <a:gd name="T66" fmla="*/ 64 w 76"/>
              <a:gd name="T67" fmla="*/ 63 h 100"/>
              <a:gd name="T68" fmla="*/ 12 w 76"/>
              <a:gd name="T69" fmla="*/ 63 h 100"/>
              <a:gd name="T70" fmla="*/ 10 w 76"/>
              <a:gd name="T71" fmla="*/ 61 h 100"/>
              <a:gd name="T72" fmla="*/ 10 w 76"/>
              <a:gd name="T73" fmla="*/ 58 h 100"/>
              <a:gd name="T74" fmla="*/ 12 w 76"/>
              <a:gd name="T75" fmla="*/ 56 h 100"/>
              <a:gd name="T76" fmla="*/ 64 w 76"/>
              <a:gd name="T77" fmla="*/ 56 h 100"/>
              <a:gd name="T78" fmla="*/ 66 w 76"/>
              <a:gd name="T79" fmla="*/ 58 h 100"/>
              <a:gd name="T80" fmla="*/ 66 w 76"/>
              <a:gd name="T81" fmla="*/ 61 h 100"/>
              <a:gd name="T82" fmla="*/ 66 w 76"/>
              <a:gd name="T83" fmla="*/ 49 h 100"/>
              <a:gd name="T84" fmla="*/ 64 w 76"/>
              <a:gd name="T85" fmla="*/ 52 h 100"/>
              <a:gd name="T86" fmla="*/ 12 w 76"/>
              <a:gd name="T87" fmla="*/ 52 h 100"/>
              <a:gd name="T88" fmla="*/ 10 w 76"/>
              <a:gd name="T89" fmla="*/ 49 h 100"/>
              <a:gd name="T90" fmla="*/ 10 w 76"/>
              <a:gd name="T91" fmla="*/ 46 h 100"/>
              <a:gd name="T92" fmla="*/ 12 w 76"/>
              <a:gd name="T93" fmla="*/ 44 h 100"/>
              <a:gd name="T94" fmla="*/ 64 w 76"/>
              <a:gd name="T95" fmla="*/ 44 h 100"/>
              <a:gd name="T96" fmla="*/ 66 w 76"/>
              <a:gd name="T97" fmla="*/ 46 h 100"/>
              <a:gd name="T98" fmla="*/ 66 w 76"/>
              <a:gd name="T99" fmla="*/ 49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6" h="100">
                <a:moveTo>
                  <a:pt x="71" y="0"/>
                </a:moveTo>
                <a:cubicBezTo>
                  <a:pt x="14" y="0"/>
                  <a:pt x="14" y="0"/>
                  <a:pt x="14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8"/>
                  <a:pt x="2" y="100"/>
                  <a:pt x="5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4" y="100"/>
                  <a:pt x="76" y="98"/>
                  <a:pt x="76" y="96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4" y="0"/>
                  <a:pt x="71" y="0"/>
                </a:cubicBezTo>
                <a:close/>
                <a:moveTo>
                  <a:pt x="2" y="16"/>
                </a:moveTo>
                <a:cubicBezTo>
                  <a:pt x="16" y="2"/>
                  <a:pt x="16" y="2"/>
                  <a:pt x="16" y="2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4"/>
                  <a:pt x="14" y="16"/>
                  <a:pt x="12" y="16"/>
                </a:cubicBezTo>
                <a:lnTo>
                  <a:pt x="2" y="16"/>
                </a:lnTo>
                <a:close/>
                <a:moveTo>
                  <a:pt x="66" y="84"/>
                </a:moveTo>
                <a:cubicBezTo>
                  <a:pt x="66" y="85"/>
                  <a:pt x="65" y="86"/>
                  <a:pt x="64" y="86"/>
                </a:cubicBezTo>
                <a:cubicBezTo>
                  <a:pt x="12" y="86"/>
                  <a:pt x="12" y="86"/>
                  <a:pt x="12" y="86"/>
                </a:cubicBezTo>
                <a:cubicBezTo>
                  <a:pt x="11" y="86"/>
                  <a:pt x="10" y="85"/>
                  <a:pt x="10" y="84"/>
                </a:cubicBezTo>
                <a:cubicBezTo>
                  <a:pt x="10" y="81"/>
                  <a:pt x="10" y="81"/>
                  <a:pt x="10" y="81"/>
                </a:cubicBezTo>
                <a:cubicBezTo>
                  <a:pt x="10" y="80"/>
                  <a:pt x="11" y="79"/>
                  <a:pt x="12" y="79"/>
                </a:cubicBezTo>
                <a:cubicBezTo>
                  <a:pt x="64" y="79"/>
                  <a:pt x="64" y="79"/>
                  <a:pt x="64" y="79"/>
                </a:cubicBezTo>
                <a:cubicBezTo>
                  <a:pt x="65" y="79"/>
                  <a:pt x="66" y="80"/>
                  <a:pt x="66" y="81"/>
                </a:cubicBezTo>
                <a:lnTo>
                  <a:pt x="66" y="84"/>
                </a:lnTo>
                <a:close/>
                <a:moveTo>
                  <a:pt x="66" y="72"/>
                </a:moveTo>
                <a:cubicBezTo>
                  <a:pt x="66" y="74"/>
                  <a:pt x="65" y="75"/>
                  <a:pt x="64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1" y="75"/>
                  <a:pt x="10" y="74"/>
                  <a:pt x="10" y="72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8"/>
                  <a:pt x="11" y="67"/>
                  <a:pt x="12" y="67"/>
                </a:cubicBezTo>
                <a:cubicBezTo>
                  <a:pt x="64" y="67"/>
                  <a:pt x="64" y="67"/>
                  <a:pt x="64" y="67"/>
                </a:cubicBezTo>
                <a:cubicBezTo>
                  <a:pt x="65" y="67"/>
                  <a:pt x="66" y="68"/>
                  <a:pt x="66" y="69"/>
                </a:cubicBezTo>
                <a:lnTo>
                  <a:pt x="66" y="72"/>
                </a:lnTo>
                <a:close/>
                <a:moveTo>
                  <a:pt x="66" y="61"/>
                </a:moveTo>
                <a:cubicBezTo>
                  <a:pt x="66" y="62"/>
                  <a:pt x="65" y="63"/>
                  <a:pt x="64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1" y="63"/>
                  <a:pt x="10" y="62"/>
                  <a:pt x="10" y="61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7"/>
                  <a:pt x="11" y="56"/>
                  <a:pt x="12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5" y="56"/>
                  <a:pt x="66" y="57"/>
                  <a:pt x="66" y="58"/>
                </a:cubicBezTo>
                <a:lnTo>
                  <a:pt x="66" y="61"/>
                </a:lnTo>
                <a:close/>
                <a:moveTo>
                  <a:pt x="66" y="49"/>
                </a:moveTo>
                <a:cubicBezTo>
                  <a:pt x="66" y="51"/>
                  <a:pt x="65" y="52"/>
                  <a:pt x="64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1" y="52"/>
                  <a:pt x="10" y="51"/>
                  <a:pt x="10" y="49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5"/>
                  <a:pt x="11" y="44"/>
                  <a:pt x="12" y="44"/>
                </a:cubicBezTo>
                <a:cubicBezTo>
                  <a:pt x="64" y="44"/>
                  <a:pt x="64" y="44"/>
                  <a:pt x="64" y="44"/>
                </a:cubicBezTo>
                <a:cubicBezTo>
                  <a:pt x="65" y="44"/>
                  <a:pt x="66" y="45"/>
                  <a:pt x="66" y="46"/>
                </a:cubicBezTo>
                <a:lnTo>
                  <a:pt x="66" y="4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46618" y="6220530"/>
            <a:ext cx="619941" cy="558372"/>
          </a:xfrm>
          <a:custGeom>
            <a:avLst/>
            <a:gdLst>
              <a:gd name="T0" fmla="*/ 104 w 109"/>
              <a:gd name="T1" fmla="*/ 0 h 98"/>
              <a:gd name="T2" fmla="*/ 78 w 109"/>
              <a:gd name="T3" fmla="*/ 0 h 98"/>
              <a:gd name="T4" fmla="*/ 73 w 109"/>
              <a:gd name="T5" fmla="*/ 5 h 98"/>
              <a:gd name="T6" fmla="*/ 73 w 109"/>
              <a:gd name="T7" fmla="*/ 7 h 98"/>
              <a:gd name="T8" fmla="*/ 70 w 109"/>
              <a:gd name="T9" fmla="*/ 7 h 98"/>
              <a:gd name="T10" fmla="*/ 64 w 109"/>
              <a:gd name="T11" fmla="*/ 13 h 98"/>
              <a:gd name="T12" fmla="*/ 64 w 109"/>
              <a:gd name="T13" fmla="*/ 13 h 98"/>
              <a:gd name="T14" fmla="*/ 13 w 109"/>
              <a:gd name="T15" fmla="*/ 13 h 98"/>
              <a:gd name="T16" fmla="*/ 9 w 109"/>
              <a:gd name="T17" fmla="*/ 18 h 98"/>
              <a:gd name="T18" fmla="*/ 9 w 109"/>
              <a:gd name="T19" fmla="*/ 20 h 98"/>
              <a:gd name="T20" fmla="*/ 5 w 109"/>
              <a:gd name="T21" fmla="*/ 20 h 98"/>
              <a:gd name="T22" fmla="*/ 0 w 109"/>
              <a:gd name="T23" fmla="*/ 25 h 98"/>
              <a:gd name="T24" fmla="*/ 0 w 109"/>
              <a:gd name="T25" fmla="*/ 92 h 98"/>
              <a:gd name="T26" fmla="*/ 5 w 109"/>
              <a:gd name="T27" fmla="*/ 98 h 98"/>
              <a:gd name="T28" fmla="*/ 97 w 109"/>
              <a:gd name="T29" fmla="*/ 98 h 98"/>
              <a:gd name="T30" fmla="*/ 103 w 109"/>
              <a:gd name="T31" fmla="*/ 92 h 98"/>
              <a:gd name="T32" fmla="*/ 103 w 109"/>
              <a:gd name="T33" fmla="*/ 89 h 98"/>
              <a:gd name="T34" fmla="*/ 105 w 109"/>
              <a:gd name="T35" fmla="*/ 89 h 98"/>
              <a:gd name="T36" fmla="*/ 109 w 109"/>
              <a:gd name="T37" fmla="*/ 84 h 98"/>
              <a:gd name="T38" fmla="*/ 109 w 109"/>
              <a:gd name="T39" fmla="*/ 5 h 98"/>
              <a:gd name="T40" fmla="*/ 104 w 109"/>
              <a:gd name="T41" fmla="*/ 0 h 98"/>
              <a:gd name="T42" fmla="*/ 100 w 109"/>
              <a:gd name="T43" fmla="*/ 92 h 98"/>
              <a:gd name="T44" fmla="*/ 97 w 109"/>
              <a:gd name="T45" fmla="*/ 95 h 98"/>
              <a:gd name="T46" fmla="*/ 5 w 109"/>
              <a:gd name="T47" fmla="*/ 95 h 98"/>
              <a:gd name="T48" fmla="*/ 3 w 109"/>
              <a:gd name="T49" fmla="*/ 92 h 98"/>
              <a:gd name="T50" fmla="*/ 3 w 109"/>
              <a:gd name="T51" fmla="*/ 25 h 98"/>
              <a:gd name="T52" fmla="*/ 5 w 109"/>
              <a:gd name="T53" fmla="*/ 23 h 98"/>
              <a:gd name="T54" fmla="*/ 9 w 109"/>
              <a:gd name="T55" fmla="*/ 23 h 98"/>
              <a:gd name="T56" fmla="*/ 9 w 109"/>
              <a:gd name="T57" fmla="*/ 23 h 98"/>
              <a:gd name="T58" fmla="*/ 67 w 109"/>
              <a:gd name="T59" fmla="*/ 23 h 98"/>
              <a:gd name="T60" fmla="*/ 67 w 109"/>
              <a:gd name="T61" fmla="*/ 13 h 98"/>
              <a:gd name="T62" fmla="*/ 70 w 109"/>
              <a:gd name="T63" fmla="*/ 10 h 98"/>
              <a:gd name="T64" fmla="*/ 97 w 109"/>
              <a:gd name="T65" fmla="*/ 10 h 98"/>
              <a:gd name="T66" fmla="*/ 100 w 109"/>
              <a:gd name="T67" fmla="*/ 13 h 98"/>
              <a:gd name="T68" fmla="*/ 100 w 109"/>
              <a:gd name="T69" fmla="*/ 9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98">
                <a:moveTo>
                  <a:pt x="104" y="0"/>
                </a:moveTo>
                <a:cubicBezTo>
                  <a:pt x="78" y="0"/>
                  <a:pt x="78" y="0"/>
                  <a:pt x="78" y="0"/>
                </a:cubicBezTo>
                <a:cubicBezTo>
                  <a:pt x="75" y="0"/>
                  <a:pt x="73" y="2"/>
                  <a:pt x="73" y="5"/>
                </a:cubicBezTo>
                <a:cubicBezTo>
                  <a:pt x="73" y="7"/>
                  <a:pt x="73" y="7"/>
                  <a:pt x="73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7" y="7"/>
                  <a:pt x="64" y="9"/>
                  <a:pt x="64" y="13"/>
                </a:cubicBezTo>
                <a:cubicBezTo>
                  <a:pt x="64" y="13"/>
                  <a:pt x="64" y="13"/>
                  <a:pt x="64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13"/>
                  <a:pt x="9" y="15"/>
                  <a:pt x="9" y="18"/>
                </a:cubicBezTo>
                <a:cubicBezTo>
                  <a:pt x="9" y="20"/>
                  <a:pt x="9" y="20"/>
                  <a:pt x="9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22"/>
                  <a:pt x="0" y="25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5"/>
                  <a:pt x="2" y="98"/>
                  <a:pt x="5" y="98"/>
                </a:cubicBezTo>
                <a:cubicBezTo>
                  <a:pt x="97" y="98"/>
                  <a:pt x="97" y="98"/>
                  <a:pt x="97" y="98"/>
                </a:cubicBezTo>
                <a:cubicBezTo>
                  <a:pt x="100" y="98"/>
                  <a:pt x="103" y="95"/>
                  <a:pt x="103" y="92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05" y="89"/>
                  <a:pt x="105" y="89"/>
                  <a:pt x="105" y="89"/>
                </a:cubicBezTo>
                <a:cubicBezTo>
                  <a:pt x="107" y="89"/>
                  <a:pt x="109" y="87"/>
                  <a:pt x="109" y="84"/>
                </a:cubicBezTo>
                <a:cubicBezTo>
                  <a:pt x="109" y="5"/>
                  <a:pt x="109" y="5"/>
                  <a:pt x="109" y="5"/>
                </a:cubicBezTo>
                <a:cubicBezTo>
                  <a:pt x="109" y="2"/>
                  <a:pt x="107" y="0"/>
                  <a:pt x="104" y="0"/>
                </a:cubicBezTo>
                <a:close/>
                <a:moveTo>
                  <a:pt x="100" y="92"/>
                </a:moveTo>
                <a:cubicBezTo>
                  <a:pt x="100" y="94"/>
                  <a:pt x="99" y="95"/>
                  <a:pt x="97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4" y="95"/>
                  <a:pt x="3" y="94"/>
                  <a:pt x="3" y="92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4"/>
                  <a:pt x="4" y="23"/>
                  <a:pt x="5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67" y="23"/>
                  <a:pt x="67" y="23"/>
                  <a:pt x="67" y="23"/>
                </a:cubicBezTo>
                <a:cubicBezTo>
                  <a:pt x="67" y="13"/>
                  <a:pt x="67" y="13"/>
                  <a:pt x="67" y="13"/>
                </a:cubicBezTo>
                <a:cubicBezTo>
                  <a:pt x="67" y="11"/>
                  <a:pt x="68" y="10"/>
                  <a:pt x="70" y="10"/>
                </a:cubicBezTo>
                <a:cubicBezTo>
                  <a:pt x="97" y="10"/>
                  <a:pt x="97" y="10"/>
                  <a:pt x="97" y="10"/>
                </a:cubicBezTo>
                <a:cubicBezTo>
                  <a:pt x="98" y="10"/>
                  <a:pt x="100" y="11"/>
                  <a:pt x="100" y="13"/>
                </a:cubicBezTo>
                <a:lnTo>
                  <a:pt x="100" y="9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37954" y="6272546"/>
            <a:ext cx="562619" cy="454341"/>
          </a:xfrm>
          <a:custGeom>
            <a:avLst/>
            <a:gdLst>
              <a:gd name="T0" fmla="*/ 33 w 99"/>
              <a:gd name="T1" fmla="*/ 41 h 80"/>
              <a:gd name="T2" fmla="*/ 26 w 99"/>
              <a:gd name="T3" fmla="*/ 40 h 80"/>
              <a:gd name="T4" fmla="*/ 18 w 99"/>
              <a:gd name="T5" fmla="*/ 43 h 80"/>
              <a:gd name="T6" fmla="*/ 24 w 99"/>
              <a:gd name="T7" fmla="*/ 43 h 80"/>
              <a:gd name="T8" fmla="*/ 28 w 99"/>
              <a:gd name="T9" fmla="*/ 40 h 80"/>
              <a:gd name="T10" fmla="*/ 27 w 99"/>
              <a:gd name="T11" fmla="*/ 10 h 80"/>
              <a:gd name="T12" fmla="*/ 26 w 99"/>
              <a:gd name="T13" fmla="*/ 2 h 80"/>
              <a:gd name="T14" fmla="*/ 99 w 99"/>
              <a:gd name="T15" fmla="*/ 55 h 80"/>
              <a:gd name="T16" fmla="*/ 99 w 99"/>
              <a:gd name="T17" fmla="*/ 54 h 80"/>
              <a:gd name="T18" fmla="*/ 66 w 99"/>
              <a:gd name="T19" fmla="*/ 4 h 80"/>
              <a:gd name="T20" fmla="*/ 51 w 99"/>
              <a:gd name="T21" fmla="*/ 16 h 80"/>
              <a:gd name="T22" fmla="*/ 42 w 99"/>
              <a:gd name="T23" fmla="*/ 32 h 80"/>
              <a:gd name="T24" fmla="*/ 37 w 99"/>
              <a:gd name="T25" fmla="*/ 42 h 80"/>
              <a:gd name="T26" fmla="*/ 23 w 99"/>
              <a:gd name="T27" fmla="*/ 44 h 80"/>
              <a:gd name="T28" fmla="*/ 0 w 99"/>
              <a:gd name="T29" fmla="*/ 71 h 80"/>
              <a:gd name="T30" fmla="*/ 0 w 99"/>
              <a:gd name="T31" fmla="*/ 72 h 80"/>
              <a:gd name="T32" fmla="*/ 1 w 99"/>
              <a:gd name="T33" fmla="*/ 73 h 80"/>
              <a:gd name="T34" fmla="*/ 2 w 99"/>
              <a:gd name="T35" fmla="*/ 74 h 80"/>
              <a:gd name="T36" fmla="*/ 39 w 99"/>
              <a:gd name="T37" fmla="*/ 78 h 80"/>
              <a:gd name="T38" fmla="*/ 42 w 99"/>
              <a:gd name="T39" fmla="*/ 78 h 80"/>
              <a:gd name="T40" fmla="*/ 45 w 99"/>
              <a:gd name="T41" fmla="*/ 77 h 80"/>
              <a:gd name="T42" fmla="*/ 48 w 99"/>
              <a:gd name="T43" fmla="*/ 76 h 80"/>
              <a:gd name="T44" fmla="*/ 50 w 99"/>
              <a:gd name="T45" fmla="*/ 75 h 80"/>
              <a:gd name="T46" fmla="*/ 51 w 99"/>
              <a:gd name="T47" fmla="*/ 74 h 80"/>
              <a:gd name="T48" fmla="*/ 52 w 99"/>
              <a:gd name="T49" fmla="*/ 73 h 80"/>
              <a:gd name="T50" fmla="*/ 53 w 99"/>
              <a:gd name="T51" fmla="*/ 72 h 80"/>
              <a:gd name="T52" fmla="*/ 53 w 99"/>
              <a:gd name="T53" fmla="*/ 71 h 80"/>
              <a:gd name="T54" fmla="*/ 80 w 99"/>
              <a:gd name="T55" fmla="*/ 65 h 80"/>
              <a:gd name="T56" fmla="*/ 85 w 99"/>
              <a:gd name="T57" fmla="*/ 64 h 80"/>
              <a:gd name="T58" fmla="*/ 89 w 99"/>
              <a:gd name="T59" fmla="*/ 63 h 80"/>
              <a:gd name="T60" fmla="*/ 92 w 99"/>
              <a:gd name="T61" fmla="*/ 62 h 80"/>
              <a:gd name="T62" fmla="*/ 95 w 99"/>
              <a:gd name="T63" fmla="*/ 61 h 80"/>
              <a:gd name="T64" fmla="*/ 97 w 99"/>
              <a:gd name="T65" fmla="*/ 59 h 80"/>
              <a:gd name="T66" fmla="*/ 98 w 99"/>
              <a:gd name="T67" fmla="*/ 58 h 80"/>
              <a:gd name="T68" fmla="*/ 99 w 99"/>
              <a:gd name="T69" fmla="*/ 57 h 80"/>
              <a:gd name="T70" fmla="*/ 11 w 99"/>
              <a:gd name="T71" fmla="*/ 62 h 80"/>
              <a:gd name="T72" fmla="*/ 14 w 99"/>
              <a:gd name="T73" fmla="*/ 72 h 80"/>
              <a:gd name="T74" fmla="*/ 18 w 99"/>
              <a:gd name="T75" fmla="*/ 53 h 80"/>
              <a:gd name="T76" fmla="*/ 24 w 99"/>
              <a:gd name="T77" fmla="*/ 65 h 80"/>
              <a:gd name="T78" fmla="*/ 29 w 99"/>
              <a:gd name="T79" fmla="*/ 74 h 80"/>
              <a:gd name="T80" fmla="*/ 28 w 99"/>
              <a:gd name="T81" fmla="*/ 57 h 80"/>
              <a:gd name="T82" fmla="*/ 34 w 99"/>
              <a:gd name="T83" fmla="*/ 66 h 80"/>
              <a:gd name="T84" fmla="*/ 41 w 99"/>
              <a:gd name="T85" fmla="*/ 60 h 80"/>
              <a:gd name="T86" fmla="*/ 43 w 99"/>
              <a:gd name="T87" fmla="*/ 46 h 80"/>
              <a:gd name="T88" fmla="*/ 47 w 99"/>
              <a:gd name="T89" fmla="*/ 71 h 80"/>
              <a:gd name="T90" fmla="*/ 53 w 99"/>
              <a:gd name="T91" fmla="*/ 40 h 80"/>
              <a:gd name="T92" fmla="*/ 55 w 99"/>
              <a:gd name="T93" fmla="*/ 49 h 80"/>
              <a:gd name="T94" fmla="*/ 57 w 99"/>
              <a:gd name="T95" fmla="*/ 31 h 80"/>
              <a:gd name="T96" fmla="*/ 62 w 99"/>
              <a:gd name="T97" fmla="*/ 16 h 80"/>
              <a:gd name="T98" fmla="*/ 68 w 99"/>
              <a:gd name="T99" fmla="*/ 58 h 80"/>
              <a:gd name="T100" fmla="*/ 67 w 99"/>
              <a:gd name="T101" fmla="*/ 23 h 80"/>
              <a:gd name="T102" fmla="*/ 72 w 99"/>
              <a:gd name="T103" fmla="*/ 29 h 80"/>
              <a:gd name="T104" fmla="*/ 77 w 99"/>
              <a:gd name="T105" fmla="*/ 39 h 80"/>
              <a:gd name="T106" fmla="*/ 82 w 99"/>
              <a:gd name="T107" fmla="*/ 50 h 80"/>
              <a:gd name="T108" fmla="*/ 74 w 99"/>
              <a:gd name="T109" fmla="*/ 13 h 80"/>
              <a:gd name="T110" fmla="*/ 74 w 99"/>
              <a:gd name="T111" fmla="*/ 13 h 80"/>
              <a:gd name="T112" fmla="*/ 58 w 99"/>
              <a:gd name="T113" fmla="*/ 1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9" h="80">
                <a:moveTo>
                  <a:pt x="28" y="40"/>
                </a:moveTo>
                <a:cubicBezTo>
                  <a:pt x="29" y="40"/>
                  <a:pt x="30" y="41"/>
                  <a:pt x="31" y="42"/>
                </a:cubicBezTo>
                <a:cubicBezTo>
                  <a:pt x="32" y="43"/>
                  <a:pt x="32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3"/>
                  <a:pt x="33" y="42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1"/>
                  <a:pt x="33" y="41"/>
                  <a:pt x="32" y="41"/>
                </a:cubicBezTo>
                <a:cubicBezTo>
                  <a:pt x="32" y="41"/>
                  <a:pt x="31" y="41"/>
                  <a:pt x="31" y="41"/>
                </a:cubicBezTo>
                <a:cubicBezTo>
                  <a:pt x="30" y="41"/>
                  <a:pt x="30" y="40"/>
                  <a:pt x="29" y="40"/>
                </a:cubicBezTo>
                <a:cubicBezTo>
                  <a:pt x="28" y="39"/>
                  <a:pt x="27" y="39"/>
                  <a:pt x="26" y="40"/>
                </a:cubicBezTo>
                <a:cubicBezTo>
                  <a:pt x="26" y="40"/>
                  <a:pt x="25" y="41"/>
                  <a:pt x="25" y="41"/>
                </a:cubicBezTo>
                <a:cubicBezTo>
                  <a:pt x="25" y="41"/>
                  <a:pt x="24" y="40"/>
                  <a:pt x="24" y="40"/>
                </a:cubicBezTo>
                <a:cubicBezTo>
                  <a:pt x="23" y="40"/>
                  <a:pt x="23" y="41"/>
                  <a:pt x="22" y="42"/>
                </a:cubicBezTo>
                <a:cubicBezTo>
                  <a:pt x="21" y="42"/>
                  <a:pt x="22" y="43"/>
                  <a:pt x="20" y="43"/>
                </a:cubicBezTo>
                <a:cubicBezTo>
                  <a:pt x="20" y="43"/>
                  <a:pt x="19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4"/>
                  <a:pt x="19" y="44"/>
                  <a:pt x="19" y="45"/>
                </a:cubicBezTo>
                <a:cubicBezTo>
                  <a:pt x="19" y="45"/>
                  <a:pt x="20" y="46"/>
                  <a:pt x="20" y="46"/>
                </a:cubicBezTo>
                <a:cubicBezTo>
                  <a:pt x="20" y="46"/>
                  <a:pt x="20" y="45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2" y="43"/>
                  <a:pt x="23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4" y="43"/>
                  <a:pt x="25" y="44"/>
                  <a:pt x="26" y="44"/>
                </a:cubicBezTo>
                <a:cubicBezTo>
                  <a:pt x="26" y="45"/>
                  <a:pt x="26" y="45"/>
                  <a:pt x="27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7" y="45"/>
                  <a:pt x="26" y="44"/>
                </a:cubicBezTo>
                <a:cubicBezTo>
                  <a:pt x="26" y="44"/>
                  <a:pt x="26" y="43"/>
                  <a:pt x="26" y="42"/>
                </a:cubicBezTo>
                <a:cubicBezTo>
                  <a:pt x="26" y="41"/>
                  <a:pt x="27" y="40"/>
                  <a:pt x="28" y="40"/>
                </a:cubicBezTo>
                <a:close/>
                <a:moveTo>
                  <a:pt x="25" y="12"/>
                </a:moveTo>
                <a:cubicBezTo>
                  <a:pt x="24" y="12"/>
                  <a:pt x="24" y="12"/>
                  <a:pt x="24" y="12"/>
                </a:cubicBezTo>
                <a:cubicBezTo>
                  <a:pt x="39" y="31"/>
                  <a:pt x="39" y="31"/>
                  <a:pt x="39" y="31"/>
                </a:cubicBezTo>
                <a:cubicBezTo>
                  <a:pt x="40" y="31"/>
                  <a:pt x="41" y="32"/>
                  <a:pt x="41" y="31"/>
                </a:cubicBezTo>
                <a:cubicBezTo>
                  <a:pt x="42" y="31"/>
                  <a:pt x="42" y="30"/>
                  <a:pt x="42" y="29"/>
                </a:cubicBezTo>
                <a:cubicBezTo>
                  <a:pt x="27" y="10"/>
                  <a:pt x="27" y="10"/>
                  <a:pt x="27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10"/>
                  <a:pt x="30" y="6"/>
                  <a:pt x="26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20" y="14"/>
                  <a:pt x="24" y="12"/>
                  <a:pt x="25" y="12"/>
                </a:cubicBezTo>
                <a:close/>
                <a:moveTo>
                  <a:pt x="26" y="2"/>
                </a:moveTo>
                <a:cubicBezTo>
                  <a:pt x="28" y="6"/>
                  <a:pt x="26" y="9"/>
                  <a:pt x="26" y="9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1"/>
                  <a:pt x="20" y="12"/>
                  <a:pt x="17" y="9"/>
                </a:cubicBezTo>
                <a:lnTo>
                  <a:pt x="26" y="2"/>
                </a:lnTo>
                <a:close/>
                <a:moveTo>
                  <a:pt x="99" y="56"/>
                </a:moveTo>
                <a:cubicBezTo>
                  <a:pt x="99" y="56"/>
                  <a:pt x="99" y="55"/>
                  <a:pt x="99" y="55"/>
                </a:cubicBezTo>
                <a:cubicBezTo>
                  <a:pt x="99" y="55"/>
                  <a:pt x="99" y="55"/>
                  <a:pt x="99" y="55"/>
                </a:cubicBezTo>
                <a:cubicBezTo>
                  <a:pt x="99" y="55"/>
                  <a:pt x="99" y="55"/>
                  <a:pt x="99" y="55"/>
                </a:cubicBezTo>
                <a:cubicBezTo>
                  <a:pt x="99" y="55"/>
                  <a:pt x="99" y="55"/>
                  <a:pt x="99" y="55"/>
                </a:cubicBezTo>
                <a:cubicBezTo>
                  <a:pt x="99" y="55"/>
                  <a:pt x="99" y="54"/>
                  <a:pt x="99" y="54"/>
                </a:cubicBezTo>
                <a:cubicBezTo>
                  <a:pt x="99" y="54"/>
                  <a:pt x="99" y="54"/>
                  <a:pt x="99" y="54"/>
                </a:cubicBezTo>
                <a:cubicBezTo>
                  <a:pt x="99" y="54"/>
                  <a:pt x="99" y="54"/>
                  <a:pt x="99" y="54"/>
                </a:cubicBezTo>
                <a:cubicBezTo>
                  <a:pt x="92" y="42"/>
                  <a:pt x="86" y="30"/>
                  <a:pt x="79" y="18"/>
                </a:cubicBezTo>
                <a:cubicBezTo>
                  <a:pt x="78" y="18"/>
                  <a:pt x="77" y="17"/>
                  <a:pt x="77" y="16"/>
                </a:cubicBezTo>
                <a:cubicBezTo>
                  <a:pt x="76" y="15"/>
                  <a:pt x="76" y="14"/>
                  <a:pt x="76" y="14"/>
                </a:cubicBezTo>
                <a:cubicBezTo>
                  <a:pt x="75" y="13"/>
                  <a:pt x="74" y="14"/>
                  <a:pt x="74" y="13"/>
                </a:cubicBezTo>
                <a:cubicBezTo>
                  <a:pt x="73" y="12"/>
                  <a:pt x="73" y="11"/>
                  <a:pt x="72" y="9"/>
                </a:cubicBezTo>
                <a:cubicBezTo>
                  <a:pt x="71" y="7"/>
                  <a:pt x="68" y="4"/>
                  <a:pt x="66" y="4"/>
                </a:cubicBezTo>
                <a:cubicBezTo>
                  <a:pt x="65" y="6"/>
                  <a:pt x="66" y="9"/>
                  <a:pt x="63" y="8"/>
                </a:cubicBezTo>
                <a:cubicBezTo>
                  <a:pt x="62" y="8"/>
                  <a:pt x="62" y="7"/>
                  <a:pt x="61" y="7"/>
                </a:cubicBezTo>
                <a:cubicBezTo>
                  <a:pt x="60" y="7"/>
                  <a:pt x="59" y="9"/>
                  <a:pt x="59" y="9"/>
                </a:cubicBezTo>
                <a:cubicBezTo>
                  <a:pt x="58" y="11"/>
                  <a:pt x="59" y="14"/>
                  <a:pt x="58" y="16"/>
                </a:cubicBezTo>
                <a:cubicBezTo>
                  <a:pt x="56" y="18"/>
                  <a:pt x="55" y="18"/>
                  <a:pt x="53" y="17"/>
                </a:cubicBezTo>
                <a:cubicBezTo>
                  <a:pt x="52" y="16"/>
                  <a:pt x="53" y="15"/>
                  <a:pt x="51" y="16"/>
                </a:cubicBezTo>
                <a:cubicBezTo>
                  <a:pt x="47" y="24"/>
                  <a:pt x="47" y="24"/>
                  <a:pt x="47" y="24"/>
                </a:cubicBezTo>
                <a:cubicBezTo>
                  <a:pt x="46" y="24"/>
                  <a:pt x="46" y="23"/>
                  <a:pt x="46" y="22"/>
                </a:cubicBezTo>
                <a:cubicBezTo>
                  <a:pt x="45" y="22"/>
                  <a:pt x="45" y="22"/>
                  <a:pt x="44" y="22"/>
                </a:cubicBezTo>
                <a:cubicBezTo>
                  <a:pt x="40" y="25"/>
                  <a:pt x="40" y="25"/>
                  <a:pt x="40" y="25"/>
                </a:cubicBezTo>
                <a:cubicBezTo>
                  <a:pt x="42" y="28"/>
                  <a:pt x="42" y="28"/>
                  <a:pt x="42" y="28"/>
                </a:cubicBezTo>
                <a:cubicBezTo>
                  <a:pt x="43" y="29"/>
                  <a:pt x="43" y="31"/>
                  <a:pt x="42" y="32"/>
                </a:cubicBezTo>
                <a:cubicBezTo>
                  <a:pt x="41" y="32"/>
                  <a:pt x="39" y="32"/>
                  <a:pt x="39" y="31"/>
                </a:cubicBezTo>
                <a:cubicBezTo>
                  <a:pt x="36" y="28"/>
                  <a:pt x="36" y="28"/>
                  <a:pt x="36" y="28"/>
                </a:cubicBezTo>
                <a:cubicBezTo>
                  <a:pt x="32" y="32"/>
                  <a:pt x="32" y="32"/>
                  <a:pt x="32" y="32"/>
                </a:cubicBezTo>
                <a:cubicBezTo>
                  <a:pt x="31" y="32"/>
                  <a:pt x="31" y="33"/>
                  <a:pt x="32" y="33"/>
                </a:cubicBezTo>
                <a:cubicBezTo>
                  <a:pt x="33" y="34"/>
                  <a:pt x="36" y="36"/>
                  <a:pt x="39" y="38"/>
                </a:cubicBezTo>
                <a:cubicBezTo>
                  <a:pt x="39" y="39"/>
                  <a:pt x="38" y="41"/>
                  <a:pt x="37" y="42"/>
                </a:cubicBezTo>
                <a:cubicBezTo>
                  <a:pt x="36" y="41"/>
                  <a:pt x="35" y="40"/>
                  <a:pt x="35" y="38"/>
                </a:cubicBezTo>
                <a:cubicBezTo>
                  <a:pt x="34" y="39"/>
                  <a:pt x="34" y="40"/>
                  <a:pt x="34" y="41"/>
                </a:cubicBezTo>
                <a:cubicBezTo>
                  <a:pt x="34" y="43"/>
                  <a:pt x="34" y="45"/>
                  <a:pt x="32" y="45"/>
                </a:cubicBezTo>
                <a:cubicBezTo>
                  <a:pt x="31" y="44"/>
                  <a:pt x="28" y="38"/>
                  <a:pt x="27" y="42"/>
                </a:cubicBezTo>
                <a:cubicBezTo>
                  <a:pt x="27" y="44"/>
                  <a:pt x="29" y="46"/>
                  <a:pt x="27" y="46"/>
                </a:cubicBezTo>
                <a:cubicBezTo>
                  <a:pt x="25" y="46"/>
                  <a:pt x="24" y="44"/>
                  <a:pt x="23" y="44"/>
                </a:cubicBezTo>
                <a:cubicBezTo>
                  <a:pt x="21" y="43"/>
                  <a:pt x="20" y="50"/>
                  <a:pt x="18" y="45"/>
                </a:cubicBezTo>
                <a:cubicBezTo>
                  <a:pt x="17" y="43"/>
                  <a:pt x="17" y="43"/>
                  <a:pt x="16" y="43"/>
                </a:cubicBezTo>
                <a:cubicBezTo>
                  <a:pt x="11" y="52"/>
                  <a:pt x="6" y="62"/>
                  <a:pt x="1" y="71"/>
                </a:cubicBezTo>
                <a:cubicBezTo>
                  <a:pt x="1" y="71"/>
                  <a:pt x="1" y="71"/>
                  <a:pt x="1" y="71"/>
                </a:cubicBezTo>
                <a:cubicBezTo>
                  <a:pt x="1" y="71"/>
                  <a:pt x="1" y="71"/>
                  <a:pt x="1" y="71"/>
                </a:cubicBezTo>
                <a:cubicBezTo>
                  <a:pt x="1" y="71"/>
                  <a:pt x="1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3"/>
                  <a:pt x="0" y="73"/>
                </a:cubicBezTo>
                <a:cubicBezTo>
                  <a:pt x="0" y="73"/>
                  <a:pt x="0" y="73"/>
                  <a:pt x="1" y="73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1" y="74"/>
                  <a:pt x="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2" y="74"/>
                  <a:pt x="2" y="74"/>
                  <a:pt x="2" y="75"/>
                </a:cubicBezTo>
                <a:cubicBezTo>
                  <a:pt x="2" y="75"/>
                  <a:pt x="2" y="75"/>
                  <a:pt x="2" y="75"/>
                </a:cubicBezTo>
                <a:cubicBezTo>
                  <a:pt x="2" y="75"/>
                  <a:pt x="2" y="75"/>
                  <a:pt x="3" y="75"/>
                </a:cubicBezTo>
                <a:cubicBezTo>
                  <a:pt x="3" y="75"/>
                  <a:pt x="3" y="75"/>
                  <a:pt x="3" y="75"/>
                </a:cubicBezTo>
                <a:cubicBezTo>
                  <a:pt x="9" y="79"/>
                  <a:pt x="25" y="80"/>
                  <a:pt x="38" y="78"/>
                </a:cubicBezTo>
                <a:cubicBezTo>
                  <a:pt x="38" y="78"/>
                  <a:pt x="39" y="78"/>
                  <a:pt x="39" y="78"/>
                </a:cubicBezTo>
                <a:cubicBezTo>
                  <a:pt x="39" y="78"/>
                  <a:pt x="39" y="78"/>
                  <a:pt x="39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78"/>
                  <a:pt x="40" y="78"/>
                  <a:pt x="41" y="78"/>
                </a:cubicBezTo>
                <a:cubicBezTo>
                  <a:pt x="41" y="78"/>
                  <a:pt x="41" y="78"/>
                  <a:pt x="41" y="78"/>
                </a:cubicBezTo>
                <a:cubicBezTo>
                  <a:pt x="41" y="78"/>
                  <a:pt x="41" y="78"/>
                  <a:pt x="42" y="78"/>
                </a:cubicBezTo>
                <a:cubicBezTo>
                  <a:pt x="42" y="78"/>
                  <a:pt x="42" y="78"/>
                  <a:pt x="42" y="78"/>
                </a:cubicBezTo>
                <a:cubicBezTo>
                  <a:pt x="42" y="78"/>
                  <a:pt x="43" y="78"/>
                  <a:pt x="43" y="78"/>
                </a:cubicBezTo>
                <a:cubicBezTo>
                  <a:pt x="43" y="77"/>
                  <a:pt x="43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45" y="77"/>
                  <a:pt x="45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5" y="77"/>
                  <a:pt x="45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7" y="76"/>
                  <a:pt x="47" y="76"/>
                  <a:pt x="47" y="76"/>
                </a:cubicBezTo>
                <a:cubicBezTo>
                  <a:pt x="47" y="76"/>
                  <a:pt x="47" y="76"/>
                  <a:pt x="47" y="76"/>
                </a:cubicBezTo>
                <a:cubicBezTo>
                  <a:pt x="47" y="76"/>
                  <a:pt x="48" y="76"/>
                  <a:pt x="48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6"/>
                  <a:pt x="49" y="75"/>
                  <a:pt x="49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75"/>
                  <a:pt x="50" y="75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1" y="75"/>
                  <a:pt x="51" y="75"/>
                  <a:pt x="51" y="74"/>
                </a:cubicBezTo>
                <a:cubicBezTo>
                  <a:pt x="51" y="74"/>
                  <a:pt x="51" y="74"/>
                  <a:pt x="51" y="74"/>
                </a:cubicBezTo>
                <a:cubicBezTo>
                  <a:pt x="51" y="74"/>
                  <a:pt x="51" y="74"/>
                  <a:pt x="51" y="74"/>
                </a:cubicBezTo>
                <a:cubicBezTo>
                  <a:pt x="51" y="74"/>
                  <a:pt x="51" y="74"/>
                  <a:pt x="51" y="74"/>
                </a:cubicBezTo>
                <a:cubicBezTo>
                  <a:pt x="51" y="74"/>
                  <a:pt x="52" y="74"/>
                  <a:pt x="52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4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3" y="73"/>
                  <a:pt x="53" y="72"/>
                  <a:pt x="53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1"/>
                  <a:pt x="52" y="71"/>
                  <a:pt x="52" y="71"/>
                </a:cubicBezTo>
                <a:cubicBezTo>
                  <a:pt x="52" y="71"/>
                  <a:pt x="52" y="71"/>
                  <a:pt x="52" y="71"/>
                </a:cubicBezTo>
                <a:cubicBezTo>
                  <a:pt x="52" y="71"/>
                  <a:pt x="52" y="71"/>
                  <a:pt x="52" y="71"/>
                </a:cubicBezTo>
                <a:cubicBezTo>
                  <a:pt x="51" y="69"/>
                  <a:pt x="50" y="67"/>
                  <a:pt x="49" y="65"/>
                </a:cubicBezTo>
                <a:cubicBezTo>
                  <a:pt x="59" y="66"/>
                  <a:pt x="70" y="66"/>
                  <a:pt x="80" y="65"/>
                </a:cubicBezTo>
                <a:cubicBezTo>
                  <a:pt x="80" y="65"/>
                  <a:pt x="81" y="65"/>
                  <a:pt x="81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4"/>
                  <a:pt x="83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4"/>
                  <a:pt x="84" y="64"/>
                  <a:pt x="85" y="64"/>
                </a:cubicBezTo>
                <a:cubicBezTo>
                  <a:pt x="85" y="64"/>
                  <a:pt x="85" y="64"/>
                  <a:pt x="86" y="64"/>
                </a:cubicBezTo>
                <a:cubicBezTo>
                  <a:pt x="86" y="64"/>
                  <a:pt x="86" y="64"/>
                  <a:pt x="86" y="64"/>
                </a:cubicBezTo>
                <a:cubicBezTo>
                  <a:pt x="86" y="63"/>
                  <a:pt x="87" y="63"/>
                  <a:pt x="87" y="63"/>
                </a:cubicBezTo>
                <a:cubicBezTo>
                  <a:pt x="87" y="63"/>
                  <a:pt x="87" y="63"/>
                  <a:pt x="87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8" y="63"/>
                  <a:pt x="89" y="63"/>
                  <a:pt x="89" y="63"/>
                </a:cubicBezTo>
                <a:cubicBezTo>
                  <a:pt x="89" y="63"/>
                  <a:pt x="89" y="63"/>
                  <a:pt x="89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90" y="62"/>
                  <a:pt x="90" y="62"/>
                  <a:pt x="91" y="62"/>
                </a:cubicBezTo>
                <a:cubicBezTo>
                  <a:pt x="91" y="62"/>
                  <a:pt x="91" y="62"/>
                  <a:pt x="91" y="62"/>
                </a:cubicBezTo>
                <a:cubicBezTo>
                  <a:pt x="91" y="62"/>
                  <a:pt x="92" y="62"/>
                  <a:pt x="92" y="62"/>
                </a:cubicBezTo>
                <a:cubicBezTo>
                  <a:pt x="92" y="62"/>
                  <a:pt x="92" y="62"/>
                  <a:pt x="92" y="62"/>
                </a:cubicBezTo>
                <a:cubicBezTo>
                  <a:pt x="92" y="62"/>
                  <a:pt x="93" y="62"/>
                  <a:pt x="93" y="62"/>
                </a:cubicBezTo>
                <a:cubicBezTo>
                  <a:pt x="93" y="61"/>
                  <a:pt x="93" y="61"/>
                  <a:pt x="93" y="61"/>
                </a:cubicBezTo>
                <a:cubicBezTo>
                  <a:pt x="93" y="61"/>
                  <a:pt x="93" y="61"/>
                  <a:pt x="94" y="61"/>
                </a:cubicBezTo>
                <a:cubicBezTo>
                  <a:pt x="94" y="61"/>
                  <a:pt x="94" y="61"/>
                  <a:pt x="94" y="61"/>
                </a:cubicBezTo>
                <a:cubicBezTo>
                  <a:pt x="94" y="61"/>
                  <a:pt x="94" y="61"/>
                  <a:pt x="95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95" y="61"/>
                  <a:pt x="95" y="60"/>
                  <a:pt x="95" y="60"/>
                </a:cubicBezTo>
                <a:cubicBezTo>
                  <a:pt x="96" y="60"/>
                  <a:pt x="96" y="60"/>
                  <a:pt x="96" y="60"/>
                </a:cubicBezTo>
                <a:cubicBezTo>
                  <a:pt x="96" y="60"/>
                  <a:pt x="96" y="60"/>
                  <a:pt x="96" y="60"/>
                </a:cubicBezTo>
                <a:cubicBezTo>
                  <a:pt x="96" y="60"/>
                  <a:pt x="96" y="60"/>
                  <a:pt x="96" y="60"/>
                </a:cubicBezTo>
                <a:cubicBezTo>
                  <a:pt x="96" y="60"/>
                  <a:pt x="97" y="60"/>
                  <a:pt x="97" y="59"/>
                </a:cubicBezTo>
                <a:cubicBezTo>
                  <a:pt x="97" y="59"/>
                  <a:pt x="97" y="59"/>
                  <a:pt x="97" y="59"/>
                </a:cubicBezTo>
                <a:cubicBezTo>
                  <a:pt x="97" y="59"/>
                  <a:pt x="97" y="59"/>
                  <a:pt x="97" y="59"/>
                </a:cubicBezTo>
                <a:cubicBezTo>
                  <a:pt x="97" y="59"/>
                  <a:pt x="97" y="59"/>
                  <a:pt x="97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98" y="58"/>
                  <a:pt x="98" y="58"/>
                  <a:pt x="98" y="58"/>
                </a:cubicBezTo>
                <a:cubicBezTo>
                  <a:pt x="98" y="58"/>
                  <a:pt x="98" y="58"/>
                  <a:pt x="98" y="58"/>
                </a:cubicBezTo>
                <a:cubicBezTo>
                  <a:pt x="99" y="58"/>
                  <a:pt x="99" y="58"/>
                  <a:pt x="99" y="58"/>
                </a:cubicBezTo>
                <a:cubicBezTo>
                  <a:pt x="99" y="58"/>
                  <a:pt x="99" y="58"/>
                  <a:pt x="99" y="58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9" y="56"/>
                  <a:pt x="99" y="56"/>
                </a:cubicBezTo>
                <a:cubicBezTo>
                  <a:pt x="99" y="56"/>
                  <a:pt x="99" y="56"/>
                  <a:pt x="99" y="56"/>
                </a:cubicBezTo>
                <a:cubicBezTo>
                  <a:pt x="99" y="56"/>
                  <a:pt x="99" y="56"/>
                  <a:pt x="99" y="56"/>
                </a:cubicBezTo>
                <a:cubicBezTo>
                  <a:pt x="99" y="56"/>
                  <a:pt x="99" y="56"/>
                  <a:pt x="99" y="56"/>
                </a:cubicBezTo>
                <a:close/>
                <a:moveTo>
                  <a:pt x="9" y="64"/>
                </a:moveTo>
                <a:cubicBezTo>
                  <a:pt x="9" y="63"/>
                  <a:pt x="10" y="62"/>
                  <a:pt x="11" y="62"/>
                </a:cubicBezTo>
                <a:cubicBezTo>
                  <a:pt x="12" y="62"/>
                  <a:pt x="13" y="63"/>
                  <a:pt x="13" y="64"/>
                </a:cubicBezTo>
                <a:cubicBezTo>
                  <a:pt x="13" y="65"/>
                  <a:pt x="12" y="65"/>
                  <a:pt x="11" y="65"/>
                </a:cubicBezTo>
                <a:cubicBezTo>
                  <a:pt x="10" y="65"/>
                  <a:pt x="9" y="65"/>
                  <a:pt x="9" y="64"/>
                </a:cubicBezTo>
                <a:close/>
                <a:moveTo>
                  <a:pt x="14" y="74"/>
                </a:moveTo>
                <a:cubicBezTo>
                  <a:pt x="13" y="74"/>
                  <a:pt x="12" y="73"/>
                  <a:pt x="12" y="73"/>
                </a:cubicBezTo>
                <a:cubicBezTo>
                  <a:pt x="12" y="72"/>
                  <a:pt x="13" y="72"/>
                  <a:pt x="14" y="72"/>
                </a:cubicBezTo>
                <a:cubicBezTo>
                  <a:pt x="15" y="72"/>
                  <a:pt x="15" y="72"/>
                  <a:pt x="15" y="73"/>
                </a:cubicBezTo>
                <a:cubicBezTo>
                  <a:pt x="15" y="73"/>
                  <a:pt x="15" y="74"/>
                  <a:pt x="14" y="74"/>
                </a:cubicBezTo>
                <a:close/>
                <a:moveTo>
                  <a:pt x="17" y="54"/>
                </a:moveTo>
                <a:cubicBezTo>
                  <a:pt x="17" y="54"/>
                  <a:pt x="16" y="53"/>
                  <a:pt x="16" y="53"/>
                </a:cubicBezTo>
                <a:cubicBezTo>
                  <a:pt x="16" y="52"/>
                  <a:pt x="17" y="52"/>
                  <a:pt x="17" y="52"/>
                </a:cubicBezTo>
                <a:cubicBezTo>
                  <a:pt x="18" y="52"/>
                  <a:pt x="18" y="52"/>
                  <a:pt x="18" y="53"/>
                </a:cubicBezTo>
                <a:cubicBezTo>
                  <a:pt x="18" y="53"/>
                  <a:pt x="18" y="54"/>
                  <a:pt x="17" y="54"/>
                </a:cubicBezTo>
                <a:close/>
                <a:moveTo>
                  <a:pt x="24" y="65"/>
                </a:moveTo>
                <a:cubicBezTo>
                  <a:pt x="23" y="65"/>
                  <a:pt x="23" y="64"/>
                  <a:pt x="23" y="64"/>
                </a:cubicBezTo>
                <a:cubicBezTo>
                  <a:pt x="23" y="63"/>
                  <a:pt x="23" y="63"/>
                  <a:pt x="24" y="63"/>
                </a:cubicBezTo>
                <a:cubicBezTo>
                  <a:pt x="24" y="63"/>
                  <a:pt x="25" y="63"/>
                  <a:pt x="25" y="64"/>
                </a:cubicBezTo>
                <a:cubicBezTo>
                  <a:pt x="25" y="64"/>
                  <a:pt x="24" y="65"/>
                  <a:pt x="24" y="65"/>
                </a:cubicBezTo>
                <a:close/>
                <a:moveTo>
                  <a:pt x="27" y="52"/>
                </a:moveTo>
                <a:cubicBezTo>
                  <a:pt x="26" y="52"/>
                  <a:pt x="25" y="51"/>
                  <a:pt x="25" y="51"/>
                </a:cubicBezTo>
                <a:cubicBezTo>
                  <a:pt x="25" y="50"/>
                  <a:pt x="26" y="50"/>
                  <a:pt x="27" y="50"/>
                </a:cubicBezTo>
                <a:cubicBezTo>
                  <a:pt x="27" y="50"/>
                  <a:pt x="28" y="50"/>
                  <a:pt x="28" y="51"/>
                </a:cubicBezTo>
                <a:cubicBezTo>
                  <a:pt x="28" y="51"/>
                  <a:pt x="27" y="52"/>
                  <a:pt x="27" y="52"/>
                </a:cubicBezTo>
                <a:close/>
                <a:moveTo>
                  <a:pt x="29" y="74"/>
                </a:moveTo>
                <a:cubicBezTo>
                  <a:pt x="28" y="74"/>
                  <a:pt x="27" y="74"/>
                  <a:pt x="27" y="73"/>
                </a:cubicBezTo>
                <a:cubicBezTo>
                  <a:pt x="27" y="72"/>
                  <a:pt x="28" y="72"/>
                  <a:pt x="29" y="72"/>
                </a:cubicBezTo>
                <a:cubicBezTo>
                  <a:pt x="29" y="72"/>
                  <a:pt x="30" y="72"/>
                  <a:pt x="30" y="73"/>
                </a:cubicBezTo>
                <a:cubicBezTo>
                  <a:pt x="30" y="74"/>
                  <a:pt x="29" y="74"/>
                  <a:pt x="29" y="74"/>
                </a:cubicBezTo>
                <a:close/>
                <a:moveTo>
                  <a:pt x="30" y="58"/>
                </a:moveTo>
                <a:cubicBezTo>
                  <a:pt x="29" y="58"/>
                  <a:pt x="28" y="57"/>
                  <a:pt x="28" y="57"/>
                </a:cubicBezTo>
                <a:cubicBezTo>
                  <a:pt x="28" y="56"/>
                  <a:pt x="29" y="56"/>
                  <a:pt x="30" y="56"/>
                </a:cubicBezTo>
                <a:cubicBezTo>
                  <a:pt x="31" y="56"/>
                  <a:pt x="31" y="56"/>
                  <a:pt x="31" y="57"/>
                </a:cubicBezTo>
                <a:cubicBezTo>
                  <a:pt x="31" y="57"/>
                  <a:pt x="31" y="58"/>
                  <a:pt x="30" y="58"/>
                </a:cubicBezTo>
                <a:close/>
                <a:moveTo>
                  <a:pt x="34" y="68"/>
                </a:moveTo>
                <a:cubicBezTo>
                  <a:pt x="34" y="68"/>
                  <a:pt x="33" y="68"/>
                  <a:pt x="33" y="67"/>
                </a:cubicBezTo>
                <a:cubicBezTo>
                  <a:pt x="33" y="66"/>
                  <a:pt x="34" y="66"/>
                  <a:pt x="34" y="66"/>
                </a:cubicBezTo>
                <a:cubicBezTo>
                  <a:pt x="35" y="66"/>
                  <a:pt x="36" y="66"/>
                  <a:pt x="36" y="67"/>
                </a:cubicBezTo>
                <a:cubicBezTo>
                  <a:pt x="36" y="68"/>
                  <a:pt x="35" y="68"/>
                  <a:pt x="34" y="68"/>
                </a:cubicBezTo>
                <a:close/>
                <a:moveTo>
                  <a:pt x="39" y="61"/>
                </a:moveTo>
                <a:cubicBezTo>
                  <a:pt x="38" y="61"/>
                  <a:pt x="37" y="60"/>
                  <a:pt x="37" y="60"/>
                </a:cubicBezTo>
                <a:cubicBezTo>
                  <a:pt x="37" y="59"/>
                  <a:pt x="38" y="58"/>
                  <a:pt x="39" y="58"/>
                </a:cubicBezTo>
                <a:cubicBezTo>
                  <a:pt x="40" y="58"/>
                  <a:pt x="41" y="59"/>
                  <a:pt x="41" y="60"/>
                </a:cubicBezTo>
                <a:cubicBezTo>
                  <a:pt x="41" y="60"/>
                  <a:pt x="40" y="61"/>
                  <a:pt x="39" y="61"/>
                </a:cubicBezTo>
                <a:close/>
                <a:moveTo>
                  <a:pt x="43" y="46"/>
                </a:moveTo>
                <a:cubicBezTo>
                  <a:pt x="42" y="46"/>
                  <a:pt x="42" y="45"/>
                  <a:pt x="42" y="45"/>
                </a:cubicBezTo>
                <a:cubicBezTo>
                  <a:pt x="42" y="44"/>
                  <a:pt x="42" y="44"/>
                  <a:pt x="43" y="44"/>
                </a:cubicBezTo>
                <a:cubicBezTo>
                  <a:pt x="44" y="44"/>
                  <a:pt x="44" y="44"/>
                  <a:pt x="44" y="45"/>
                </a:cubicBezTo>
                <a:cubicBezTo>
                  <a:pt x="44" y="45"/>
                  <a:pt x="44" y="46"/>
                  <a:pt x="43" y="46"/>
                </a:cubicBezTo>
                <a:close/>
                <a:moveTo>
                  <a:pt x="45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50"/>
                  <a:pt x="44" y="50"/>
                  <a:pt x="45" y="50"/>
                </a:cubicBezTo>
                <a:cubicBezTo>
                  <a:pt x="46" y="50"/>
                  <a:pt x="46" y="50"/>
                  <a:pt x="46" y="51"/>
                </a:cubicBezTo>
                <a:cubicBezTo>
                  <a:pt x="46" y="51"/>
                  <a:pt x="46" y="51"/>
                  <a:pt x="45" y="51"/>
                </a:cubicBezTo>
                <a:close/>
                <a:moveTo>
                  <a:pt x="47" y="71"/>
                </a:moveTo>
                <a:cubicBezTo>
                  <a:pt x="46" y="71"/>
                  <a:pt x="45" y="71"/>
                  <a:pt x="45" y="71"/>
                </a:cubicBezTo>
                <a:cubicBezTo>
                  <a:pt x="45" y="70"/>
                  <a:pt x="46" y="70"/>
                  <a:pt x="47" y="70"/>
                </a:cubicBezTo>
                <a:cubicBezTo>
                  <a:pt x="47" y="70"/>
                  <a:pt x="48" y="70"/>
                  <a:pt x="48" y="71"/>
                </a:cubicBezTo>
                <a:cubicBezTo>
                  <a:pt x="48" y="71"/>
                  <a:pt x="47" y="71"/>
                  <a:pt x="47" y="71"/>
                </a:cubicBezTo>
                <a:close/>
                <a:moveTo>
                  <a:pt x="52" y="41"/>
                </a:moveTo>
                <a:cubicBezTo>
                  <a:pt x="52" y="40"/>
                  <a:pt x="53" y="40"/>
                  <a:pt x="53" y="40"/>
                </a:cubicBezTo>
                <a:cubicBezTo>
                  <a:pt x="54" y="40"/>
                  <a:pt x="54" y="40"/>
                  <a:pt x="54" y="41"/>
                </a:cubicBezTo>
                <a:cubicBezTo>
                  <a:pt x="54" y="41"/>
                  <a:pt x="54" y="41"/>
                  <a:pt x="53" y="41"/>
                </a:cubicBezTo>
                <a:cubicBezTo>
                  <a:pt x="53" y="41"/>
                  <a:pt x="52" y="41"/>
                  <a:pt x="52" y="41"/>
                </a:cubicBezTo>
                <a:close/>
                <a:moveTo>
                  <a:pt x="55" y="51"/>
                </a:moveTo>
                <a:cubicBezTo>
                  <a:pt x="54" y="51"/>
                  <a:pt x="54" y="51"/>
                  <a:pt x="54" y="50"/>
                </a:cubicBezTo>
                <a:cubicBezTo>
                  <a:pt x="54" y="49"/>
                  <a:pt x="54" y="49"/>
                  <a:pt x="55" y="49"/>
                </a:cubicBezTo>
                <a:cubicBezTo>
                  <a:pt x="56" y="49"/>
                  <a:pt x="57" y="49"/>
                  <a:pt x="57" y="50"/>
                </a:cubicBezTo>
                <a:cubicBezTo>
                  <a:pt x="57" y="51"/>
                  <a:pt x="56" y="51"/>
                  <a:pt x="55" y="51"/>
                </a:cubicBezTo>
                <a:close/>
                <a:moveTo>
                  <a:pt x="55" y="33"/>
                </a:moveTo>
                <a:cubicBezTo>
                  <a:pt x="54" y="33"/>
                  <a:pt x="53" y="32"/>
                  <a:pt x="53" y="31"/>
                </a:cubicBezTo>
                <a:cubicBezTo>
                  <a:pt x="53" y="31"/>
                  <a:pt x="54" y="30"/>
                  <a:pt x="55" y="30"/>
                </a:cubicBezTo>
                <a:cubicBezTo>
                  <a:pt x="56" y="30"/>
                  <a:pt x="57" y="31"/>
                  <a:pt x="57" y="31"/>
                </a:cubicBezTo>
                <a:cubicBezTo>
                  <a:pt x="57" y="32"/>
                  <a:pt x="56" y="33"/>
                  <a:pt x="55" y="33"/>
                </a:cubicBezTo>
                <a:close/>
                <a:moveTo>
                  <a:pt x="62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5"/>
                  <a:pt x="61" y="15"/>
                  <a:pt x="62" y="15"/>
                </a:cubicBezTo>
                <a:cubicBezTo>
                  <a:pt x="62" y="15"/>
                  <a:pt x="63" y="15"/>
                  <a:pt x="63" y="16"/>
                </a:cubicBezTo>
                <a:cubicBezTo>
                  <a:pt x="63" y="16"/>
                  <a:pt x="62" y="16"/>
                  <a:pt x="62" y="16"/>
                </a:cubicBezTo>
                <a:close/>
                <a:moveTo>
                  <a:pt x="64" y="42"/>
                </a:moveTo>
                <a:cubicBezTo>
                  <a:pt x="63" y="42"/>
                  <a:pt x="63" y="42"/>
                  <a:pt x="63" y="41"/>
                </a:cubicBezTo>
                <a:cubicBezTo>
                  <a:pt x="63" y="40"/>
                  <a:pt x="63" y="40"/>
                  <a:pt x="64" y="40"/>
                </a:cubicBezTo>
                <a:cubicBezTo>
                  <a:pt x="65" y="40"/>
                  <a:pt x="66" y="40"/>
                  <a:pt x="66" y="41"/>
                </a:cubicBezTo>
                <a:cubicBezTo>
                  <a:pt x="66" y="42"/>
                  <a:pt x="65" y="42"/>
                  <a:pt x="64" y="42"/>
                </a:cubicBezTo>
                <a:close/>
                <a:moveTo>
                  <a:pt x="68" y="58"/>
                </a:moveTo>
                <a:cubicBezTo>
                  <a:pt x="67" y="58"/>
                  <a:pt x="67" y="58"/>
                  <a:pt x="67" y="58"/>
                </a:cubicBezTo>
                <a:cubicBezTo>
                  <a:pt x="67" y="57"/>
                  <a:pt x="67" y="57"/>
                  <a:pt x="68" y="57"/>
                </a:cubicBezTo>
                <a:cubicBezTo>
                  <a:pt x="69" y="57"/>
                  <a:pt x="69" y="57"/>
                  <a:pt x="69" y="58"/>
                </a:cubicBezTo>
                <a:cubicBezTo>
                  <a:pt x="69" y="58"/>
                  <a:pt x="69" y="58"/>
                  <a:pt x="68" y="58"/>
                </a:cubicBezTo>
                <a:close/>
                <a:moveTo>
                  <a:pt x="68" y="24"/>
                </a:moveTo>
                <a:cubicBezTo>
                  <a:pt x="67" y="24"/>
                  <a:pt x="67" y="23"/>
                  <a:pt x="67" y="23"/>
                </a:cubicBezTo>
                <a:cubicBezTo>
                  <a:pt x="67" y="22"/>
                  <a:pt x="67" y="22"/>
                  <a:pt x="68" y="22"/>
                </a:cubicBezTo>
                <a:cubicBezTo>
                  <a:pt x="69" y="22"/>
                  <a:pt x="70" y="22"/>
                  <a:pt x="70" y="23"/>
                </a:cubicBezTo>
                <a:cubicBezTo>
                  <a:pt x="70" y="23"/>
                  <a:pt x="69" y="24"/>
                  <a:pt x="68" y="24"/>
                </a:cubicBezTo>
                <a:close/>
                <a:moveTo>
                  <a:pt x="72" y="31"/>
                </a:moveTo>
                <a:cubicBezTo>
                  <a:pt x="72" y="31"/>
                  <a:pt x="71" y="30"/>
                  <a:pt x="71" y="30"/>
                </a:cubicBezTo>
                <a:cubicBezTo>
                  <a:pt x="71" y="29"/>
                  <a:pt x="72" y="29"/>
                  <a:pt x="72" y="29"/>
                </a:cubicBezTo>
                <a:cubicBezTo>
                  <a:pt x="73" y="29"/>
                  <a:pt x="73" y="29"/>
                  <a:pt x="73" y="30"/>
                </a:cubicBezTo>
                <a:cubicBezTo>
                  <a:pt x="73" y="30"/>
                  <a:pt x="73" y="31"/>
                  <a:pt x="72" y="31"/>
                </a:cubicBezTo>
                <a:close/>
                <a:moveTo>
                  <a:pt x="75" y="38"/>
                </a:moveTo>
                <a:cubicBezTo>
                  <a:pt x="75" y="37"/>
                  <a:pt x="76" y="36"/>
                  <a:pt x="77" y="36"/>
                </a:cubicBezTo>
                <a:cubicBezTo>
                  <a:pt x="78" y="36"/>
                  <a:pt x="79" y="37"/>
                  <a:pt x="79" y="38"/>
                </a:cubicBezTo>
                <a:cubicBezTo>
                  <a:pt x="79" y="38"/>
                  <a:pt x="78" y="39"/>
                  <a:pt x="77" y="39"/>
                </a:cubicBezTo>
                <a:cubicBezTo>
                  <a:pt x="76" y="39"/>
                  <a:pt x="75" y="38"/>
                  <a:pt x="75" y="38"/>
                </a:cubicBezTo>
                <a:close/>
                <a:moveTo>
                  <a:pt x="82" y="50"/>
                </a:moveTo>
                <a:cubicBezTo>
                  <a:pt x="81" y="51"/>
                  <a:pt x="80" y="51"/>
                  <a:pt x="79" y="51"/>
                </a:cubicBezTo>
                <a:cubicBezTo>
                  <a:pt x="78" y="50"/>
                  <a:pt x="78" y="50"/>
                  <a:pt x="78" y="49"/>
                </a:cubicBezTo>
                <a:cubicBezTo>
                  <a:pt x="78" y="48"/>
                  <a:pt x="79" y="48"/>
                  <a:pt x="80" y="48"/>
                </a:cubicBezTo>
                <a:cubicBezTo>
                  <a:pt x="81" y="48"/>
                  <a:pt x="82" y="49"/>
                  <a:pt x="82" y="50"/>
                </a:cubicBezTo>
                <a:close/>
                <a:moveTo>
                  <a:pt x="93" y="55"/>
                </a:moveTo>
                <a:cubicBezTo>
                  <a:pt x="92" y="55"/>
                  <a:pt x="92" y="55"/>
                  <a:pt x="92" y="55"/>
                </a:cubicBezTo>
                <a:cubicBezTo>
                  <a:pt x="92" y="54"/>
                  <a:pt x="92" y="54"/>
                  <a:pt x="93" y="54"/>
                </a:cubicBezTo>
                <a:cubicBezTo>
                  <a:pt x="93" y="54"/>
                  <a:pt x="94" y="54"/>
                  <a:pt x="94" y="55"/>
                </a:cubicBezTo>
                <a:cubicBezTo>
                  <a:pt x="94" y="55"/>
                  <a:pt x="93" y="55"/>
                  <a:pt x="93" y="55"/>
                </a:cubicBezTo>
                <a:close/>
                <a:moveTo>
                  <a:pt x="74" y="13"/>
                </a:moveTo>
                <a:cubicBezTo>
                  <a:pt x="75" y="13"/>
                  <a:pt x="75" y="13"/>
                  <a:pt x="75" y="13"/>
                </a:cubicBezTo>
                <a:cubicBezTo>
                  <a:pt x="75" y="13"/>
                  <a:pt x="75" y="13"/>
                  <a:pt x="75" y="13"/>
                </a:cubicBezTo>
                <a:cubicBezTo>
                  <a:pt x="75" y="13"/>
                  <a:pt x="75" y="13"/>
                  <a:pt x="75" y="13"/>
                </a:cubicBezTo>
                <a:cubicBezTo>
                  <a:pt x="75" y="12"/>
                  <a:pt x="74" y="12"/>
                  <a:pt x="74" y="11"/>
                </a:cubicBezTo>
                <a:cubicBezTo>
                  <a:pt x="74" y="11"/>
                  <a:pt x="74" y="11"/>
                  <a:pt x="74" y="11"/>
                </a:cubicBezTo>
                <a:cubicBezTo>
                  <a:pt x="74" y="12"/>
                  <a:pt x="74" y="12"/>
                  <a:pt x="74" y="13"/>
                </a:cubicBezTo>
                <a:cubicBezTo>
                  <a:pt x="74" y="13"/>
                  <a:pt x="74" y="13"/>
                  <a:pt x="74" y="13"/>
                </a:cubicBezTo>
                <a:close/>
                <a:moveTo>
                  <a:pt x="53" y="16"/>
                </a:move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5" y="17"/>
                  <a:pt x="55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8" y="14"/>
                  <a:pt x="58" y="14"/>
                  <a:pt x="58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6" y="14"/>
                  <a:pt x="56" y="14"/>
                  <a:pt x="55" y="14"/>
                </a:cubicBezTo>
                <a:cubicBezTo>
                  <a:pt x="55" y="14"/>
                  <a:pt x="54" y="14"/>
                  <a:pt x="53" y="14"/>
                </a:cubicBezTo>
                <a:cubicBezTo>
                  <a:pt x="53" y="14"/>
                  <a:pt x="53" y="15"/>
                  <a:pt x="52" y="15"/>
                </a:cubicBezTo>
                <a:cubicBezTo>
                  <a:pt x="53" y="15"/>
                  <a:pt x="53" y="15"/>
                  <a:pt x="53" y="1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71964" y="6252376"/>
            <a:ext cx="494680" cy="494680"/>
          </a:xfrm>
          <a:custGeom>
            <a:avLst/>
            <a:gdLst>
              <a:gd name="T0" fmla="*/ 66 w 87"/>
              <a:gd name="T1" fmla="*/ 23 h 87"/>
              <a:gd name="T2" fmla="*/ 39 w 87"/>
              <a:gd name="T3" fmla="*/ 20 h 87"/>
              <a:gd name="T4" fmla="*/ 39 w 87"/>
              <a:gd name="T5" fmla="*/ 19 h 87"/>
              <a:gd name="T6" fmla="*/ 32 w 87"/>
              <a:gd name="T7" fmla="*/ 9 h 87"/>
              <a:gd name="T8" fmla="*/ 31 w 87"/>
              <a:gd name="T9" fmla="*/ 8 h 87"/>
              <a:gd name="T10" fmla="*/ 19 w 87"/>
              <a:gd name="T11" fmla="*/ 5 h 87"/>
              <a:gd name="T12" fmla="*/ 9 w 87"/>
              <a:gd name="T13" fmla="*/ 8 h 87"/>
              <a:gd name="T14" fmla="*/ 1 w 87"/>
              <a:gd name="T15" fmla="*/ 18 h 87"/>
              <a:gd name="T16" fmla="*/ 1 w 87"/>
              <a:gd name="T17" fmla="*/ 19 h 87"/>
              <a:gd name="T18" fmla="*/ 0 w 87"/>
              <a:gd name="T19" fmla="*/ 25 h 87"/>
              <a:gd name="T20" fmla="*/ 1 w 87"/>
              <a:gd name="T21" fmla="*/ 31 h 87"/>
              <a:gd name="T22" fmla="*/ 1 w 87"/>
              <a:gd name="T23" fmla="*/ 32 h 87"/>
              <a:gd name="T24" fmla="*/ 9 w 87"/>
              <a:gd name="T25" fmla="*/ 41 h 87"/>
              <a:gd name="T26" fmla="*/ 19 w 87"/>
              <a:gd name="T27" fmla="*/ 45 h 87"/>
              <a:gd name="T28" fmla="*/ 21 w 87"/>
              <a:gd name="T29" fmla="*/ 26 h 87"/>
              <a:gd name="T30" fmla="*/ 42 w 87"/>
              <a:gd name="T31" fmla="*/ 61 h 87"/>
              <a:gd name="T32" fmla="*/ 43 w 87"/>
              <a:gd name="T33" fmla="*/ 87 h 87"/>
              <a:gd name="T34" fmla="*/ 45 w 87"/>
              <a:gd name="T35" fmla="*/ 61 h 87"/>
              <a:gd name="T36" fmla="*/ 67 w 87"/>
              <a:gd name="T37" fmla="*/ 25 h 87"/>
              <a:gd name="T38" fmla="*/ 86 w 87"/>
              <a:gd name="T39" fmla="*/ 2 h 87"/>
              <a:gd name="T40" fmla="*/ 43 w 87"/>
              <a:gd name="T41" fmla="*/ 21 h 87"/>
              <a:gd name="T42" fmla="*/ 62 w 87"/>
              <a:gd name="T43" fmla="*/ 27 h 87"/>
              <a:gd name="T44" fmla="*/ 39 w 87"/>
              <a:gd name="T45" fmla="*/ 29 h 87"/>
              <a:gd name="T46" fmla="*/ 60 w 87"/>
              <a:gd name="T47" fmla="*/ 28 h 87"/>
              <a:gd name="T48" fmla="*/ 59 w 87"/>
              <a:gd name="T49" fmla="*/ 29 h 87"/>
              <a:gd name="T50" fmla="*/ 58 w 87"/>
              <a:gd name="T51" fmla="*/ 29 h 87"/>
              <a:gd name="T52" fmla="*/ 55 w 87"/>
              <a:gd name="T53" fmla="*/ 29 h 87"/>
              <a:gd name="T54" fmla="*/ 54 w 87"/>
              <a:gd name="T55" fmla="*/ 29 h 87"/>
              <a:gd name="T56" fmla="*/ 52 w 87"/>
              <a:gd name="T57" fmla="*/ 29 h 87"/>
              <a:gd name="T58" fmla="*/ 51 w 87"/>
              <a:gd name="T59" fmla="*/ 30 h 87"/>
              <a:gd name="T60" fmla="*/ 50 w 87"/>
              <a:gd name="T61" fmla="*/ 30 h 87"/>
              <a:gd name="T62" fmla="*/ 49 w 87"/>
              <a:gd name="T63" fmla="*/ 30 h 87"/>
              <a:gd name="T64" fmla="*/ 48 w 87"/>
              <a:gd name="T65" fmla="*/ 30 h 87"/>
              <a:gd name="T66" fmla="*/ 46 w 87"/>
              <a:gd name="T67" fmla="*/ 30 h 87"/>
              <a:gd name="T68" fmla="*/ 41 w 87"/>
              <a:gd name="T69" fmla="*/ 30 h 87"/>
              <a:gd name="T70" fmla="*/ 21 w 87"/>
              <a:gd name="T71" fmla="*/ 8 h 87"/>
              <a:gd name="T72" fmla="*/ 20 w 87"/>
              <a:gd name="T73" fmla="*/ 25 h 87"/>
              <a:gd name="T74" fmla="*/ 9 w 87"/>
              <a:gd name="T75" fmla="*/ 12 h 87"/>
              <a:gd name="T76" fmla="*/ 4 w 87"/>
              <a:gd name="T77" fmla="*/ 19 h 87"/>
              <a:gd name="T78" fmla="*/ 4 w 87"/>
              <a:gd name="T79" fmla="*/ 20 h 87"/>
              <a:gd name="T80" fmla="*/ 4 w 87"/>
              <a:gd name="T81" fmla="*/ 29 h 87"/>
              <a:gd name="T82" fmla="*/ 4 w 87"/>
              <a:gd name="T83" fmla="*/ 31 h 87"/>
              <a:gd name="T84" fmla="*/ 9 w 87"/>
              <a:gd name="T85" fmla="*/ 38 h 87"/>
              <a:gd name="T86" fmla="*/ 11 w 87"/>
              <a:gd name="T87" fmla="*/ 39 h 87"/>
              <a:gd name="T88" fmla="*/ 20 w 87"/>
              <a:gd name="T89" fmla="*/ 25 h 87"/>
              <a:gd name="T90" fmla="*/ 11 w 87"/>
              <a:gd name="T91" fmla="*/ 11 h 87"/>
              <a:gd name="T92" fmla="*/ 20 w 87"/>
              <a:gd name="T93" fmla="*/ 25 h 87"/>
              <a:gd name="T94" fmla="*/ 30 w 87"/>
              <a:gd name="T95" fmla="*/ 12 h 87"/>
              <a:gd name="T96" fmla="*/ 20 w 87"/>
              <a:gd name="T97" fmla="*/ 25 h 87"/>
              <a:gd name="T98" fmla="*/ 36 w 87"/>
              <a:gd name="T99" fmla="*/ 29 h 87"/>
              <a:gd name="T100" fmla="*/ 21 w 87"/>
              <a:gd name="T101" fmla="*/ 27 h 87"/>
              <a:gd name="T102" fmla="*/ 43 w 87"/>
              <a:gd name="T103" fmla="*/ 30 h 87"/>
              <a:gd name="T104" fmla="*/ 61 w 87"/>
              <a:gd name="T105" fmla="*/ 28 h 87"/>
              <a:gd name="T106" fmla="*/ 60 w 87"/>
              <a:gd name="T107" fmla="*/ 28 h 87"/>
              <a:gd name="T108" fmla="*/ 66 w 87"/>
              <a:gd name="T109" fmla="*/ 2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" h="87">
                <a:moveTo>
                  <a:pt x="86" y="0"/>
                </a:moveTo>
                <a:cubicBezTo>
                  <a:pt x="86" y="0"/>
                  <a:pt x="85" y="0"/>
                  <a:pt x="85" y="0"/>
                </a:cubicBezTo>
                <a:cubicBezTo>
                  <a:pt x="66" y="23"/>
                  <a:pt x="66" y="23"/>
                  <a:pt x="66" y="23"/>
                </a:cubicBezTo>
                <a:cubicBezTo>
                  <a:pt x="62" y="21"/>
                  <a:pt x="54" y="20"/>
                  <a:pt x="43" y="20"/>
                </a:cubicBezTo>
                <a:cubicBezTo>
                  <a:pt x="42" y="20"/>
                  <a:pt x="40" y="20"/>
                  <a:pt x="39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7" y="14"/>
                  <a:pt x="35" y="12"/>
                  <a:pt x="32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28" y="6"/>
                  <a:pt x="24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5" y="5"/>
                  <a:pt x="12" y="6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ubicBezTo>
                  <a:pt x="5" y="12"/>
                  <a:pt x="2" y="14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1"/>
                  <a:pt x="0" y="23"/>
                  <a:pt x="0" y="25"/>
                </a:cubicBezTo>
                <a:cubicBezTo>
                  <a:pt x="0" y="27"/>
                  <a:pt x="0" y="28"/>
                  <a:pt x="1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1" y="32"/>
                  <a:pt x="1" y="32"/>
                </a:cubicBezTo>
                <a:cubicBezTo>
                  <a:pt x="2" y="35"/>
                  <a:pt x="5" y="38"/>
                  <a:pt x="7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2" y="43"/>
                  <a:pt x="15" y="44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6"/>
                  <a:pt x="20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0" y="26"/>
                </a:cubicBezTo>
                <a:cubicBezTo>
                  <a:pt x="42" y="61"/>
                  <a:pt x="42" y="61"/>
                  <a:pt x="42" y="61"/>
                </a:cubicBezTo>
                <a:cubicBezTo>
                  <a:pt x="42" y="79"/>
                  <a:pt x="42" y="79"/>
                  <a:pt x="42" y="79"/>
                </a:cubicBezTo>
                <a:cubicBezTo>
                  <a:pt x="33" y="80"/>
                  <a:pt x="26" y="81"/>
                  <a:pt x="26" y="83"/>
                </a:cubicBezTo>
                <a:cubicBezTo>
                  <a:pt x="26" y="85"/>
                  <a:pt x="34" y="87"/>
                  <a:pt x="43" y="87"/>
                </a:cubicBezTo>
                <a:cubicBezTo>
                  <a:pt x="53" y="87"/>
                  <a:pt x="61" y="85"/>
                  <a:pt x="61" y="83"/>
                </a:cubicBezTo>
                <a:cubicBezTo>
                  <a:pt x="61" y="81"/>
                  <a:pt x="54" y="80"/>
                  <a:pt x="45" y="79"/>
                </a:cubicBezTo>
                <a:cubicBezTo>
                  <a:pt x="45" y="61"/>
                  <a:pt x="45" y="61"/>
                  <a:pt x="45" y="61"/>
                </a:cubicBezTo>
                <a:cubicBezTo>
                  <a:pt x="66" y="26"/>
                  <a:pt x="66" y="26"/>
                  <a:pt x="66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67" y="26"/>
                  <a:pt x="67" y="25"/>
                  <a:pt x="67" y="25"/>
                </a:cubicBezTo>
                <a:cubicBezTo>
                  <a:pt x="67" y="25"/>
                  <a:pt x="67" y="25"/>
                  <a:pt x="67" y="24"/>
                </a:cubicBezTo>
                <a:cubicBezTo>
                  <a:pt x="86" y="2"/>
                  <a:pt x="86" y="2"/>
                  <a:pt x="86" y="2"/>
                </a:cubicBezTo>
                <a:cubicBezTo>
                  <a:pt x="86" y="2"/>
                  <a:pt x="86" y="2"/>
                  <a:pt x="86" y="2"/>
                </a:cubicBezTo>
                <a:cubicBezTo>
                  <a:pt x="87" y="1"/>
                  <a:pt x="87" y="1"/>
                  <a:pt x="86" y="0"/>
                </a:cubicBezTo>
                <a:close/>
                <a:moveTo>
                  <a:pt x="39" y="21"/>
                </a:moveTo>
                <a:cubicBezTo>
                  <a:pt x="41" y="21"/>
                  <a:pt x="42" y="21"/>
                  <a:pt x="43" y="21"/>
                </a:cubicBezTo>
                <a:cubicBezTo>
                  <a:pt x="50" y="21"/>
                  <a:pt x="56" y="21"/>
                  <a:pt x="60" y="22"/>
                </a:cubicBezTo>
                <a:cubicBezTo>
                  <a:pt x="63" y="23"/>
                  <a:pt x="64" y="23"/>
                  <a:pt x="65" y="24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27"/>
                  <a:pt x="61" y="27"/>
                  <a:pt x="60" y="28"/>
                </a:cubicBezTo>
                <a:cubicBezTo>
                  <a:pt x="56" y="29"/>
                  <a:pt x="50" y="29"/>
                  <a:pt x="43" y="29"/>
                </a:cubicBezTo>
                <a:cubicBezTo>
                  <a:pt x="42" y="29"/>
                  <a:pt x="41" y="29"/>
                  <a:pt x="39" y="29"/>
                </a:cubicBezTo>
                <a:cubicBezTo>
                  <a:pt x="39" y="28"/>
                  <a:pt x="40" y="26"/>
                  <a:pt x="40" y="25"/>
                </a:cubicBezTo>
                <a:cubicBezTo>
                  <a:pt x="40" y="24"/>
                  <a:pt x="40" y="22"/>
                  <a:pt x="39" y="21"/>
                </a:cubicBezTo>
                <a:close/>
                <a:moveTo>
                  <a:pt x="60" y="28"/>
                </a:moveTo>
                <a:cubicBezTo>
                  <a:pt x="60" y="28"/>
                  <a:pt x="60" y="28"/>
                  <a:pt x="60" y="28"/>
                </a:cubicBezTo>
                <a:cubicBezTo>
                  <a:pt x="60" y="28"/>
                  <a:pt x="60" y="28"/>
                  <a:pt x="60" y="28"/>
                </a:cubicBezTo>
                <a:close/>
                <a:moveTo>
                  <a:pt x="59" y="29"/>
                </a:move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9" y="29"/>
                  <a:pt x="59" y="29"/>
                </a:cubicBezTo>
                <a:close/>
                <a:moveTo>
                  <a:pt x="58" y="29"/>
                </a:moveTo>
                <a:cubicBezTo>
                  <a:pt x="58" y="29"/>
                  <a:pt x="58" y="29"/>
                  <a:pt x="58" y="29"/>
                </a:cubicBezTo>
                <a:cubicBezTo>
                  <a:pt x="58" y="29"/>
                  <a:pt x="58" y="29"/>
                  <a:pt x="58" y="29"/>
                </a:cubicBezTo>
                <a:close/>
                <a:moveTo>
                  <a:pt x="55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lose/>
                <a:moveTo>
                  <a:pt x="54" y="29"/>
                </a:move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4" y="29"/>
                </a:cubicBezTo>
                <a:close/>
                <a:moveTo>
                  <a:pt x="52" y="29"/>
                </a:moveTo>
                <a:cubicBezTo>
                  <a:pt x="52" y="29"/>
                  <a:pt x="52" y="29"/>
                  <a:pt x="52" y="29"/>
                </a:cubicBezTo>
                <a:cubicBezTo>
                  <a:pt x="52" y="29"/>
                  <a:pt x="52" y="29"/>
                  <a:pt x="52" y="29"/>
                </a:cubicBezTo>
                <a:close/>
                <a:moveTo>
                  <a:pt x="51" y="30"/>
                </a:move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lose/>
                <a:moveTo>
                  <a:pt x="50" y="30"/>
                </a:move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lose/>
                <a:moveTo>
                  <a:pt x="49" y="30"/>
                </a:moveTo>
                <a:cubicBezTo>
                  <a:pt x="49" y="30"/>
                  <a:pt x="49" y="30"/>
                  <a:pt x="49" y="30"/>
                </a:cubicBezTo>
                <a:cubicBezTo>
                  <a:pt x="49" y="30"/>
                  <a:pt x="49" y="30"/>
                  <a:pt x="49" y="30"/>
                </a:cubicBezTo>
                <a:close/>
                <a:moveTo>
                  <a:pt x="48" y="30"/>
                </a:move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8" y="30"/>
                </a:cubicBezTo>
                <a:close/>
                <a:moveTo>
                  <a:pt x="46" y="30"/>
                </a:move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lose/>
                <a:moveTo>
                  <a:pt x="41" y="30"/>
                </a:moveTo>
                <a:cubicBezTo>
                  <a:pt x="40" y="30"/>
                  <a:pt x="40" y="30"/>
                  <a:pt x="39" y="30"/>
                </a:cubicBezTo>
                <a:cubicBezTo>
                  <a:pt x="40" y="30"/>
                  <a:pt x="40" y="30"/>
                  <a:pt x="41" y="30"/>
                </a:cubicBezTo>
                <a:close/>
                <a:moveTo>
                  <a:pt x="21" y="8"/>
                </a:moveTo>
                <a:cubicBezTo>
                  <a:pt x="24" y="8"/>
                  <a:pt x="26" y="9"/>
                  <a:pt x="29" y="11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5"/>
                </a:cubicBezTo>
                <a:lnTo>
                  <a:pt x="21" y="8"/>
                </a:lnTo>
                <a:close/>
                <a:moveTo>
                  <a:pt x="8" y="13"/>
                </a:moveTo>
                <a:cubicBezTo>
                  <a:pt x="8" y="13"/>
                  <a:pt x="9" y="12"/>
                  <a:pt x="9" y="12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4" y="19"/>
                  <a:pt x="4" y="19"/>
                  <a:pt x="4" y="19"/>
                </a:cubicBezTo>
                <a:cubicBezTo>
                  <a:pt x="5" y="17"/>
                  <a:pt x="6" y="15"/>
                  <a:pt x="8" y="13"/>
                </a:cubicBezTo>
                <a:close/>
                <a:moveTo>
                  <a:pt x="3" y="25"/>
                </a:moveTo>
                <a:cubicBezTo>
                  <a:pt x="3" y="23"/>
                  <a:pt x="3" y="22"/>
                  <a:pt x="4" y="20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3" y="28"/>
                  <a:pt x="3" y="26"/>
                  <a:pt x="3" y="25"/>
                </a:cubicBezTo>
                <a:close/>
                <a:moveTo>
                  <a:pt x="8" y="37"/>
                </a:moveTo>
                <a:cubicBezTo>
                  <a:pt x="6" y="35"/>
                  <a:pt x="5" y="33"/>
                  <a:pt x="4" y="31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8"/>
                  <a:pt x="8" y="37"/>
                  <a:pt x="8" y="37"/>
                </a:cubicBezTo>
                <a:close/>
                <a:moveTo>
                  <a:pt x="19" y="42"/>
                </a:moveTo>
                <a:cubicBezTo>
                  <a:pt x="16" y="41"/>
                  <a:pt x="13" y="41"/>
                  <a:pt x="11" y="39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lnTo>
                  <a:pt x="19" y="42"/>
                </a:lnTo>
                <a:close/>
                <a:moveTo>
                  <a:pt x="20" y="25"/>
                </a:moveTo>
                <a:cubicBezTo>
                  <a:pt x="11" y="11"/>
                  <a:pt x="11" y="11"/>
                  <a:pt x="11" y="11"/>
                </a:cubicBezTo>
                <a:cubicBezTo>
                  <a:pt x="13" y="9"/>
                  <a:pt x="16" y="8"/>
                  <a:pt x="19" y="8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lose/>
                <a:moveTo>
                  <a:pt x="20" y="25"/>
                </a:moveTo>
                <a:cubicBezTo>
                  <a:pt x="20" y="25"/>
                  <a:pt x="20" y="25"/>
                  <a:pt x="20" y="25"/>
                </a:cubicBezTo>
                <a:cubicBezTo>
                  <a:pt x="30" y="12"/>
                  <a:pt x="30" y="12"/>
                  <a:pt x="30" y="12"/>
                </a:cubicBezTo>
                <a:cubicBezTo>
                  <a:pt x="31" y="12"/>
                  <a:pt x="31" y="13"/>
                  <a:pt x="32" y="13"/>
                </a:cubicBezTo>
                <a:cubicBezTo>
                  <a:pt x="33" y="15"/>
                  <a:pt x="35" y="17"/>
                  <a:pt x="35" y="19"/>
                </a:cubicBezTo>
                <a:cubicBezTo>
                  <a:pt x="20" y="25"/>
                  <a:pt x="20" y="25"/>
                  <a:pt x="20" y="25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2"/>
                  <a:pt x="37" y="23"/>
                  <a:pt x="37" y="25"/>
                </a:cubicBezTo>
                <a:cubicBezTo>
                  <a:pt x="37" y="26"/>
                  <a:pt x="36" y="28"/>
                  <a:pt x="36" y="29"/>
                </a:cubicBezTo>
                <a:cubicBezTo>
                  <a:pt x="20" y="25"/>
                  <a:pt x="20" y="25"/>
                  <a:pt x="20" y="25"/>
                </a:cubicBezTo>
                <a:cubicBezTo>
                  <a:pt x="31" y="29"/>
                  <a:pt x="31" y="29"/>
                  <a:pt x="31" y="29"/>
                </a:cubicBezTo>
                <a:cubicBezTo>
                  <a:pt x="27" y="29"/>
                  <a:pt x="23" y="28"/>
                  <a:pt x="21" y="27"/>
                </a:cubicBezTo>
                <a:lnTo>
                  <a:pt x="20" y="25"/>
                </a:lnTo>
                <a:close/>
                <a:moveTo>
                  <a:pt x="41" y="30"/>
                </a:moveTo>
                <a:cubicBezTo>
                  <a:pt x="42" y="30"/>
                  <a:pt x="43" y="30"/>
                  <a:pt x="43" y="30"/>
                </a:cubicBezTo>
                <a:cubicBezTo>
                  <a:pt x="43" y="30"/>
                  <a:pt x="42" y="30"/>
                  <a:pt x="41" y="30"/>
                </a:cubicBezTo>
                <a:close/>
                <a:moveTo>
                  <a:pt x="61" y="28"/>
                </a:moveTo>
                <a:cubicBezTo>
                  <a:pt x="61" y="28"/>
                  <a:pt x="61" y="28"/>
                  <a:pt x="61" y="28"/>
                </a:cubicBezTo>
                <a:cubicBezTo>
                  <a:pt x="61" y="28"/>
                  <a:pt x="61" y="28"/>
                  <a:pt x="61" y="28"/>
                </a:cubicBezTo>
                <a:cubicBezTo>
                  <a:pt x="61" y="28"/>
                  <a:pt x="61" y="28"/>
                  <a:pt x="61" y="28"/>
                </a:cubicBezTo>
                <a:close/>
                <a:moveTo>
                  <a:pt x="60" y="28"/>
                </a:moveTo>
                <a:cubicBezTo>
                  <a:pt x="61" y="28"/>
                  <a:pt x="61" y="28"/>
                  <a:pt x="61" y="28"/>
                </a:cubicBezTo>
                <a:cubicBezTo>
                  <a:pt x="61" y="28"/>
                  <a:pt x="61" y="28"/>
                  <a:pt x="60" y="28"/>
                </a:cubicBezTo>
                <a:close/>
                <a:moveTo>
                  <a:pt x="66" y="27"/>
                </a:moveTo>
                <a:cubicBezTo>
                  <a:pt x="66" y="27"/>
                  <a:pt x="66" y="27"/>
                  <a:pt x="66" y="27"/>
                </a:cubicBezTo>
                <a:cubicBezTo>
                  <a:pt x="66" y="27"/>
                  <a:pt x="66" y="27"/>
                  <a:pt x="66" y="2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926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55" name="组合 264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389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895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083732" y="5216411"/>
              <a:ext cx="8173243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8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赠送可编辑图标</a:t>
              </a:r>
            </a:p>
          </p:txBody>
        </p:sp>
      </p:grpSp>
      <p:grpSp>
        <p:nvGrpSpPr>
          <p:cNvPr id="175" name="Group 174出自【趣你的PPT】(微信:qunideppt)：最优质的PPT资源库"/>
          <p:cNvGrpSpPr/>
          <p:nvPr/>
        </p:nvGrpSpPr>
        <p:grpSpPr>
          <a:xfrm>
            <a:off x="3542917" y="5511538"/>
            <a:ext cx="305047" cy="232800"/>
            <a:chOff x="3560313" y="5586195"/>
            <a:chExt cx="305047" cy="2328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6368" y="5586195"/>
              <a:ext cx="288992" cy="136468"/>
            </a:xfrm>
            <a:custGeom>
              <a:avLst/>
              <a:gdLst>
                <a:gd name="T0" fmla="*/ 6 w 15"/>
                <a:gd name="T1" fmla="*/ 6 h 7"/>
                <a:gd name="T2" fmla="*/ 8 w 15"/>
                <a:gd name="T3" fmla="*/ 6 h 7"/>
                <a:gd name="T4" fmla="*/ 14 w 15"/>
                <a:gd name="T5" fmla="*/ 1 h 7"/>
                <a:gd name="T6" fmla="*/ 14 w 15"/>
                <a:gd name="T7" fmla="*/ 0 h 7"/>
                <a:gd name="T8" fmla="*/ 1 w 15"/>
                <a:gd name="T9" fmla="*/ 0 h 7"/>
                <a:gd name="T10" fmla="*/ 0 w 15"/>
                <a:gd name="T11" fmla="*/ 1 h 7"/>
                <a:gd name="T12" fmla="*/ 6 w 1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">
                  <a:moveTo>
                    <a:pt x="6" y="6"/>
                  </a:moveTo>
                  <a:cubicBezTo>
                    <a:pt x="6" y="6"/>
                    <a:pt x="7" y="7"/>
                    <a:pt x="8" y="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9029" y="5602251"/>
              <a:ext cx="96331" cy="192661"/>
            </a:xfrm>
            <a:custGeom>
              <a:avLst/>
              <a:gdLst>
                <a:gd name="T0" fmla="*/ 5 w 5"/>
                <a:gd name="T1" fmla="*/ 8 h 10"/>
                <a:gd name="T2" fmla="*/ 5 w 5"/>
                <a:gd name="T3" fmla="*/ 1 h 10"/>
                <a:gd name="T4" fmla="*/ 4 w 5"/>
                <a:gd name="T5" fmla="*/ 1 h 10"/>
                <a:gd name="T6" fmla="*/ 0 w 5"/>
                <a:gd name="T7" fmla="*/ 5 h 10"/>
                <a:gd name="T8" fmla="*/ 0 w 5"/>
                <a:gd name="T9" fmla="*/ 5 h 10"/>
                <a:gd name="T10" fmla="*/ 4 w 5"/>
                <a:gd name="T11" fmla="*/ 9 h 10"/>
                <a:gd name="T12" fmla="*/ 5 w 5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5" y="8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5" y="8"/>
                    <a:pt x="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6368" y="5722664"/>
              <a:ext cx="288992" cy="96331"/>
            </a:xfrm>
            <a:custGeom>
              <a:avLst/>
              <a:gdLst>
                <a:gd name="T0" fmla="*/ 14 w 15"/>
                <a:gd name="T1" fmla="*/ 4 h 5"/>
                <a:gd name="T2" fmla="*/ 9 w 15"/>
                <a:gd name="T3" fmla="*/ 0 h 5"/>
                <a:gd name="T4" fmla="*/ 7 w 15"/>
                <a:gd name="T5" fmla="*/ 1 h 5"/>
                <a:gd name="T6" fmla="*/ 5 w 15"/>
                <a:gd name="T7" fmla="*/ 0 h 5"/>
                <a:gd name="T8" fmla="*/ 0 w 15"/>
                <a:gd name="T9" fmla="*/ 4 h 5"/>
                <a:gd name="T10" fmla="*/ 1 w 15"/>
                <a:gd name="T11" fmla="*/ 5 h 5"/>
                <a:gd name="T12" fmla="*/ 7 w 15"/>
                <a:gd name="T13" fmla="*/ 5 h 5"/>
                <a:gd name="T14" fmla="*/ 7 w 15"/>
                <a:gd name="T15" fmla="*/ 5 h 5"/>
                <a:gd name="T16" fmla="*/ 14 w 15"/>
                <a:gd name="T17" fmla="*/ 5 h 5"/>
                <a:gd name="T18" fmla="*/ 14 w 15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">
                  <a:moveTo>
                    <a:pt x="14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5" y="4"/>
                    <a:pt x="1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0313" y="5602251"/>
              <a:ext cx="112386" cy="176606"/>
            </a:xfrm>
            <a:custGeom>
              <a:avLst/>
              <a:gdLst>
                <a:gd name="T0" fmla="*/ 1 w 6"/>
                <a:gd name="T1" fmla="*/ 8 h 9"/>
                <a:gd name="T2" fmla="*/ 1 w 6"/>
                <a:gd name="T3" fmla="*/ 1 h 9"/>
                <a:gd name="T4" fmla="*/ 1 w 6"/>
                <a:gd name="T5" fmla="*/ 1 h 9"/>
                <a:gd name="T6" fmla="*/ 6 w 6"/>
                <a:gd name="T7" fmla="*/ 5 h 9"/>
                <a:gd name="T8" fmla="*/ 5 w 6"/>
                <a:gd name="T9" fmla="*/ 5 h 9"/>
                <a:gd name="T10" fmla="*/ 2 w 6"/>
                <a:gd name="T11" fmla="*/ 9 h 9"/>
                <a:gd name="T12" fmla="*/ 1 w 6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9"/>
                    <a:pt x="1" y="8"/>
                    <a:pt x="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Group 179出自【趣你的PPT】(微信:qunideppt)：最优质的PPT资源库"/>
          <p:cNvGrpSpPr/>
          <p:nvPr/>
        </p:nvGrpSpPr>
        <p:grpSpPr>
          <a:xfrm>
            <a:off x="5525722" y="5531608"/>
            <a:ext cx="321102" cy="192661"/>
            <a:chOff x="5422706" y="5626333"/>
            <a:chExt cx="321102" cy="1926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2706" y="5658443"/>
              <a:ext cx="168579" cy="160551"/>
            </a:xfrm>
            <a:custGeom>
              <a:avLst/>
              <a:gdLst>
                <a:gd name="T0" fmla="*/ 4 w 9"/>
                <a:gd name="T1" fmla="*/ 2 h 8"/>
                <a:gd name="T2" fmla="*/ 3 w 9"/>
                <a:gd name="T3" fmla="*/ 2 h 8"/>
                <a:gd name="T4" fmla="*/ 1 w 9"/>
                <a:gd name="T5" fmla="*/ 2 h 8"/>
                <a:gd name="T6" fmla="*/ 0 w 9"/>
                <a:gd name="T7" fmla="*/ 3 h 8"/>
                <a:gd name="T8" fmla="*/ 0 w 9"/>
                <a:gd name="T9" fmla="*/ 4 h 8"/>
                <a:gd name="T10" fmla="*/ 1 w 9"/>
                <a:gd name="T11" fmla="*/ 5 h 8"/>
                <a:gd name="T12" fmla="*/ 1 w 9"/>
                <a:gd name="T13" fmla="*/ 5 h 8"/>
                <a:gd name="T14" fmla="*/ 2 w 9"/>
                <a:gd name="T15" fmla="*/ 8 h 8"/>
                <a:gd name="T16" fmla="*/ 3 w 9"/>
                <a:gd name="T17" fmla="*/ 8 h 8"/>
                <a:gd name="T18" fmla="*/ 3 w 9"/>
                <a:gd name="T19" fmla="*/ 5 h 8"/>
                <a:gd name="T20" fmla="*/ 3 w 9"/>
                <a:gd name="T21" fmla="*/ 5 h 8"/>
                <a:gd name="T22" fmla="*/ 4 w 9"/>
                <a:gd name="T23" fmla="*/ 5 h 8"/>
                <a:gd name="T24" fmla="*/ 9 w 9"/>
                <a:gd name="T25" fmla="*/ 7 h 8"/>
                <a:gd name="T26" fmla="*/ 9 w 9"/>
                <a:gd name="T27" fmla="*/ 0 h 8"/>
                <a:gd name="T28" fmla="*/ 4 w 9"/>
                <a:gd name="T2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8">
                  <a:moveTo>
                    <a:pt x="4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7" y="5"/>
                    <a:pt x="9" y="7"/>
                    <a:pt x="9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2"/>
                    <a:pt x="4" y="2"/>
                    <a:pt x="4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31422" y="5626333"/>
              <a:ext cx="112386" cy="192661"/>
            </a:xfrm>
            <a:custGeom>
              <a:avLst/>
              <a:gdLst>
                <a:gd name="T0" fmla="*/ 2 w 6"/>
                <a:gd name="T1" fmla="*/ 0 h 10"/>
                <a:gd name="T2" fmla="*/ 0 w 6"/>
                <a:gd name="T3" fmla="*/ 1 h 10"/>
                <a:gd name="T4" fmla="*/ 0 w 6"/>
                <a:gd name="T5" fmla="*/ 9 h 10"/>
                <a:gd name="T6" fmla="*/ 2 w 6"/>
                <a:gd name="T7" fmla="*/ 10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" y="5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6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5367" y="5658443"/>
              <a:ext cx="72248" cy="120413"/>
            </a:xfrm>
            <a:custGeom>
              <a:avLst/>
              <a:gdLst>
                <a:gd name="T0" fmla="*/ 1 w 4"/>
                <a:gd name="T1" fmla="*/ 0 h 6"/>
                <a:gd name="T2" fmla="*/ 0 w 4"/>
                <a:gd name="T3" fmla="*/ 1 h 6"/>
                <a:gd name="T4" fmla="*/ 0 w 4"/>
                <a:gd name="T5" fmla="*/ 5 h 6"/>
                <a:gd name="T6" fmla="*/ 1 w 4"/>
                <a:gd name="T7" fmla="*/ 6 h 6"/>
                <a:gd name="T8" fmla="*/ 1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" y="3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4" name="Group 183出自【趣你的PPT】(微信:qunideppt)：最优质的PPT资源库"/>
          <p:cNvGrpSpPr/>
          <p:nvPr/>
        </p:nvGrpSpPr>
        <p:grpSpPr>
          <a:xfrm>
            <a:off x="4904925" y="5463374"/>
            <a:ext cx="264909" cy="329129"/>
            <a:chOff x="4812611" y="5489865"/>
            <a:chExt cx="264909" cy="32912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2611" y="5505920"/>
              <a:ext cx="264909" cy="313074"/>
            </a:xfrm>
            <a:custGeom>
              <a:avLst/>
              <a:gdLst>
                <a:gd name="T0" fmla="*/ 12 w 14"/>
                <a:gd name="T1" fmla="*/ 0 h 16"/>
                <a:gd name="T2" fmla="*/ 9 w 14"/>
                <a:gd name="T3" fmla="*/ 0 h 16"/>
                <a:gd name="T4" fmla="*/ 9 w 14"/>
                <a:gd name="T5" fmla="*/ 3 h 16"/>
                <a:gd name="T6" fmla="*/ 11 w 14"/>
                <a:gd name="T7" fmla="*/ 3 h 16"/>
                <a:gd name="T8" fmla="*/ 13 w 14"/>
                <a:gd name="T9" fmla="*/ 5 h 16"/>
                <a:gd name="T10" fmla="*/ 13 w 14"/>
                <a:gd name="T11" fmla="*/ 12 h 16"/>
                <a:gd name="T12" fmla="*/ 11 w 14"/>
                <a:gd name="T13" fmla="*/ 14 h 16"/>
                <a:gd name="T14" fmla="*/ 3 w 14"/>
                <a:gd name="T15" fmla="*/ 14 h 16"/>
                <a:gd name="T16" fmla="*/ 1 w 14"/>
                <a:gd name="T17" fmla="*/ 12 h 16"/>
                <a:gd name="T18" fmla="*/ 1 w 14"/>
                <a:gd name="T19" fmla="*/ 5 h 16"/>
                <a:gd name="T20" fmla="*/ 3 w 14"/>
                <a:gd name="T21" fmla="*/ 3 h 16"/>
                <a:gd name="T22" fmla="*/ 4 w 14"/>
                <a:gd name="T23" fmla="*/ 3 h 16"/>
                <a:gd name="T24" fmla="*/ 4 w 14"/>
                <a:gd name="T25" fmla="*/ 0 h 16"/>
                <a:gd name="T26" fmla="*/ 2 w 14"/>
                <a:gd name="T27" fmla="*/ 0 h 16"/>
                <a:gd name="T28" fmla="*/ 0 w 14"/>
                <a:gd name="T29" fmla="*/ 3 h 16"/>
                <a:gd name="T30" fmla="*/ 0 w 14"/>
                <a:gd name="T31" fmla="*/ 13 h 16"/>
                <a:gd name="T32" fmla="*/ 2 w 14"/>
                <a:gd name="T33" fmla="*/ 16 h 16"/>
                <a:gd name="T34" fmla="*/ 12 w 14"/>
                <a:gd name="T35" fmla="*/ 16 h 16"/>
                <a:gd name="T36" fmla="*/ 14 w 14"/>
                <a:gd name="T37" fmla="*/ 13 h 16"/>
                <a:gd name="T38" fmla="*/ 14 w 14"/>
                <a:gd name="T39" fmla="*/ 3 h 16"/>
                <a:gd name="T40" fmla="*/ 12 w 14"/>
                <a:gd name="T4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16">
                  <a:moveTo>
                    <a:pt x="1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4"/>
                    <a:pt x="13" y="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1" y="14"/>
                    <a:pt x="1" y="1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2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4" y="15"/>
                    <a:pt x="14" y="1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92887" y="5642388"/>
              <a:ext cx="32110" cy="80275"/>
            </a:xfrm>
            <a:custGeom>
              <a:avLst/>
              <a:gdLst>
                <a:gd name="T0" fmla="*/ 4 w 4"/>
                <a:gd name="T1" fmla="*/ 10 h 10"/>
                <a:gd name="T2" fmla="*/ 4 w 4"/>
                <a:gd name="T3" fmla="*/ 0 h 10"/>
                <a:gd name="T4" fmla="*/ 2 w 4"/>
                <a:gd name="T5" fmla="*/ 0 h 10"/>
                <a:gd name="T6" fmla="*/ 0 w 4"/>
                <a:gd name="T7" fmla="*/ 0 h 10"/>
                <a:gd name="T8" fmla="*/ 0 w 4"/>
                <a:gd name="T9" fmla="*/ 2 h 10"/>
                <a:gd name="T10" fmla="*/ 2 w 4"/>
                <a:gd name="T11" fmla="*/ 0 h 10"/>
                <a:gd name="T12" fmla="*/ 2 w 4"/>
                <a:gd name="T13" fmla="*/ 0 h 10"/>
                <a:gd name="T14" fmla="*/ 2 w 4"/>
                <a:gd name="T15" fmla="*/ 10 h 10"/>
                <a:gd name="T16" fmla="*/ 4 w 4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4" y="1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9080" y="5642388"/>
              <a:ext cx="56193" cy="80275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0 h 4"/>
                <a:gd name="T6" fmla="*/ 0 w 3"/>
                <a:gd name="T7" fmla="*/ 0 h 4"/>
                <a:gd name="T8" fmla="*/ 0 w 3"/>
                <a:gd name="T9" fmla="*/ 1 h 4"/>
                <a:gd name="T10" fmla="*/ 1 w 3"/>
                <a:gd name="T11" fmla="*/ 0 h 4"/>
                <a:gd name="T12" fmla="*/ 2 w 3"/>
                <a:gd name="T13" fmla="*/ 1 h 4"/>
                <a:gd name="T14" fmla="*/ 0 w 3"/>
                <a:gd name="T15" fmla="*/ 3 h 4"/>
                <a:gd name="T16" fmla="*/ 0 w 3"/>
                <a:gd name="T17" fmla="*/ 3 h 4"/>
                <a:gd name="T18" fmla="*/ 0 w 3"/>
                <a:gd name="T19" fmla="*/ 4 h 4"/>
                <a:gd name="T20" fmla="*/ 3 w 3"/>
                <a:gd name="T21" fmla="*/ 4 h 4"/>
                <a:gd name="T22" fmla="*/ 3 w 3"/>
                <a:gd name="T23" fmla="*/ 3 h 4"/>
                <a:gd name="T24" fmla="*/ 1 w 3"/>
                <a:gd name="T25" fmla="*/ 3 h 4"/>
                <a:gd name="T26" fmla="*/ 1 w 3"/>
                <a:gd name="T27" fmla="*/ 3 h 4"/>
                <a:gd name="T28" fmla="*/ 2 w 3"/>
                <a:gd name="T2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8942" y="5489865"/>
              <a:ext cx="72248" cy="72248"/>
            </a:xfrm>
            <a:custGeom>
              <a:avLst/>
              <a:gdLst>
                <a:gd name="T0" fmla="*/ 9 w 9"/>
                <a:gd name="T1" fmla="*/ 2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2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9" y="2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9" name="Group 188出自【趣你的PPT】(微信:qunideppt)：最优质的PPT资源库"/>
          <p:cNvGrpSpPr/>
          <p:nvPr/>
        </p:nvGrpSpPr>
        <p:grpSpPr>
          <a:xfrm>
            <a:off x="6202712" y="5491470"/>
            <a:ext cx="264910" cy="272937"/>
            <a:chOff x="6032800" y="5546058"/>
            <a:chExt cx="264910" cy="2729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2800" y="5546058"/>
              <a:ext cx="264909" cy="272937"/>
            </a:xfrm>
            <a:custGeom>
              <a:avLst/>
              <a:gdLst>
                <a:gd name="T0" fmla="*/ 12 w 14"/>
                <a:gd name="T1" fmla="*/ 14 h 14"/>
                <a:gd name="T2" fmla="*/ 2 w 14"/>
                <a:gd name="T3" fmla="*/ 14 h 14"/>
                <a:gd name="T4" fmla="*/ 0 w 14"/>
                <a:gd name="T5" fmla="*/ 12 h 14"/>
                <a:gd name="T6" fmla="*/ 0 w 14"/>
                <a:gd name="T7" fmla="*/ 2 h 14"/>
                <a:gd name="T8" fmla="*/ 2 w 14"/>
                <a:gd name="T9" fmla="*/ 0 h 14"/>
                <a:gd name="T10" fmla="*/ 9 w 14"/>
                <a:gd name="T11" fmla="*/ 0 h 14"/>
                <a:gd name="T12" fmla="*/ 9 w 14"/>
                <a:gd name="T13" fmla="*/ 0 h 14"/>
                <a:gd name="T14" fmla="*/ 14 w 14"/>
                <a:gd name="T15" fmla="*/ 4 h 14"/>
                <a:gd name="T16" fmla="*/ 14 w 14"/>
                <a:gd name="T17" fmla="*/ 4 h 14"/>
                <a:gd name="T18" fmla="*/ 14 w 14"/>
                <a:gd name="T19" fmla="*/ 12 h 14"/>
                <a:gd name="T20" fmla="*/ 12 w 14"/>
                <a:gd name="T21" fmla="*/ 14 h 14"/>
                <a:gd name="T22" fmla="*/ 2 w 14"/>
                <a:gd name="T23" fmla="*/ 1 h 14"/>
                <a:gd name="T24" fmla="*/ 1 w 14"/>
                <a:gd name="T25" fmla="*/ 2 h 14"/>
                <a:gd name="T26" fmla="*/ 1 w 14"/>
                <a:gd name="T27" fmla="*/ 12 h 14"/>
                <a:gd name="T28" fmla="*/ 2 w 14"/>
                <a:gd name="T29" fmla="*/ 13 h 14"/>
                <a:gd name="T30" fmla="*/ 12 w 14"/>
                <a:gd name="T31" fmla="*/ 13 h 14"/>
                <a:gd name="T32" fmla="*/ 13 w 14"/>
                <a:gd name="T33" fmla="*/ 12 h 14"/>
                <a:gd name="T34" fmla="*/ 13 w 14"/>
                <a:gd name="T35" fmla="*/ 4 h 14"/>
                <a:gd name="T36" fmla="*/ 9 w 14"/>
                <a:gd name="T37" fmla="*/ 1 h 14"/>
                <a:gd name="T38" fmla="*/ 2 w 14"/>
                <a:gd name="T3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4">
                  <a:moveTo>
                    <a:pt x="1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3" y="3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3" y="14"/>
                    <a:pt x="12" y="14"/>
                  </a:cubicBezTo>
                  <a:close/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0" y="2"/>
                    <a:pt x="9" y="1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1379" y="5546058"/>
              <a:ext cx="96331" cy="80275"/>
            </a:xfrm>
            <a:custGeom>
              <a:avLst/>
              <a:gdLst>
                <a:gd name="T0" fmla="*/ 0 w 5"/>
                <a:gd name="T1" fmla="*/ 0 h 4"/>
                <a:gd name="T2" fmla="*/ 1 w 5"/>
                <a:gd name="T3" fmla="*/ 3 h 4"/>
                <a:gd name="T4" fmla="*/ 2 w 5"/>
                <a:gd name="T5" fmla="*/ 4 h 4"/>
                <a:gd name="T6" fmla="*/ 5 w 5"/>
                <a:gd name="T7" fmla="*/ 4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2" name="Group 191出自【趣你的PPT】(微信:qunideppt)：最优质的PPT资源库"/>
          <p:cNvGrpSpPr/>
          <p:nvPr/>
        </p:nvGrpSpPr>
        <p:grpSpPr>
          <a:xfrm>
            <a:off x="6823510" y="5499498"/>
            <a:ext cx="361240" cy="256881"/>
            <a:chOff x="6578674" y="5562113"/>
            <a:chExt cx="361240" cy="25688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78674" y="5562113"/>
              <a:ext cx="361240" cy="160551"/>
            </a:xfrm>
            <a:custGeom>
              <a:avLst/>
              <a:gdLst>
                <a:gd name="T0" fmla="*/ 45 w 45"/>
                <a:gd name="T1" fmla="*/ 0 h 20"/>
                <a:gd name="T2" fmla="*/ 38 w 45"/>
                <a:gd name="T3" fmla="*/ 0 h 20"/>
                <a:gd name="T4" fmla="*/ 36 w 45"/>
                <a:gd name="T5" fmla="*/ 3 h 20"/>
                <a:gd name="T6" fmla="*/ 0 w 45"/>
                <a:gd name="T7" fmla="*/ 3 h 20"/>
                <a:gd name="T8" fmla="*/ 3 w 45"/>
                <a:gd name="T9" fmla="*/ 5 h 20"/>
                <a:gd name="T10" fmla="*/ 33 w 45"/>
                <a:gd name="T11" fmla="*/ 5 h 20"/>
                <a:gd name="T12" fmla="*/ 33 w 45"/>
                <a:gd name="T13" fmla="*/ 10 h 20"/>
                <a:gd name="T14" fmla="*/ 3 w 45"/>
                <a:gd name="T15" fmla="*/ 10 h 20"/>
                <a:gd name="T16" fmla="*/ 7 w 45"/>
                <a:gd name="T17" fmla="*/ 12 h 20"/>
                <a:gd name="T18" fmla="*/ 31 w 45"/>
                <a:gd name="T19" fmla="*/ 12 h 20"/>
                <a:gd name="T20" fmla="*/ 29 w 45"/>
                <a:gd name="T21" fmla="*/ 17 h 20"/>
                <a:gd name="T22" fmla="*/ 7 w 45"/>
                <a:gd name="T23" fmla="*/ 17 h 20"/>
                <a:gd name="T24" fmla="*/ 7 w 45"/>
                <a:gd name="T25" fmla="*/ 20 h 20"/>
                <a:gd name="T26" fmla="*/ 31 w 45"/>
                <a:gd name="T27" fmla="*/ 20 h 20"/>
                <a:gd name="T28" fmla="*/ 38 w 45"/>
                <a:gd name="T29" fmla="*/ 5 h 20"/>
                <a:gd name="T30" fmla="*/ 45 w 45"/>
                <a:gd name="T31" fmla="*/ 5 h 20"/>
                <a:gd name="T32" fmla="*/ 45 w 4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20">
                  <a:moveTo>
                    <a:pt x="45" y="0"/>
                  </a:moveTo>
                  <a:lnTo>
                    <a:pt x="38" y="0"/>
                  </a:lnTo>
                  <a:lnTo>
                    <a:pt x="36" y="3"/>
                  </a:lnTo>
                  <a:lnTo>
                    <a:pt x="0" y="3"/>
                  </a:lnTo>
                  <a:lnTo>
                    <a:pt x="3" y="5"/>
                  </a:lnTo>
                  <a:lnTo>
                    <a:pt x="33" y="5"/>
                  </a:lnTo>
                  <a:lnTo>
                    <a:pt x="33" y="10"/>
                  </a:lnTo>
                  <a:lnTo>
                    <a:pt x="3" y="10"/>
                  </a:lnTo>
                  <a:lnTo>
                    <a:pt x="7" y="12"/>
                  </a:lnTo>
                  <a:lnTo>
                    <a:pt x="31" y="12"/>
                  </a:lnTo>
                  <a:lnTo>
                    <a:pt x="29" y="17"/>
                  </a:lnTo>
                  <a:lnTo>
                    <a:pt x="7" y="17"/>
                  </a:lnTo>
                  <a:lnTo>
                    <a:pt x="7" y="20"/>
                  </a:lnTo>
                  <a:lnTo>
                    <a:pt x="31" y="20"/>
                  </a:lnTo>
                  <a:lnTo>
                    <a:pt x="38" y="5"/>
                  </a:lnTo>
                  <a:lnTo>
                    <a:pt x="45" y="5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58949" y="5754774"/>
              <a:ext cx="32110" cy="642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55280" y="5754774"/>
              <a:ext cx="56193" cy="642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6" name="Group 195出自【趣你的PPT】(微信:qunideppt)：最优质的PPT资源库"/>
          <p:cNvGrpSpPr/>
          <p:nvPr/>
        </p:nvGrpSpPr>
        <p:grpSpPr>
          <a:xfrm>
            <a:off x="7540638" y="5511539"/>
            <a:ext cx="361240" cy="232799"/>
            <a:chOff x="7188768" y="5586195"/>
            <a:chExt cx="361240" cy="2327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8768" y="5586195"/>
              <a:ext cx="361240" cy="232799"/>
            </a:xfrm>
            <a:custGeom>
              <a:avLst/>
              <a:gdLst>
                <a:gd name="T0" fmla="*/ 45 w 45"/>
                <a:gd name="T1" fmla="*/ 0 h 29"/>
                <a:gd name="T2" fmla="*/ 0 w 45"/>
                <a:gd name="T3" fmla="*/ 0 h 29"/>
                <a:gd name="T4" fmla="*/ 0 w 45"/>
                <a:gd name="T5" fmla="*/ 29 h 29"/>
                <a:gd name="T6" fmla="*/ 45 w 45"/>
                <a:gd name="T7" fmla="*/ 29 h 29"/>
                <a:gd name="T8" fmla="*/ 45 w 45"/>
                <a:gd name="T9" fmla="*/ 0 h 29"/>
                <a:gd name="T10" fmla="*/ 43 w 45"/>
                <a:gd name="T11" fmla="*/ 26 h 29"/>
                <a:gd name="T12" fmla="*/ 2 w 45"/>
                <a:gd name="T13" fmla="*/ 26 h 29"/>
                <a:gd name="T14" fmla="*/ 2 w 45"/>
                <a:gd name="T15" fmla="*/ 2 h 29"/>
                <a:gd name="T16" fmla="*/ 43 w 45"/>
                <a:gd name="T17" fmla="*/ 2 h 29"/>
                <a:gd name="T18" fmla="*/ 43 w 45"/>
                <a:gd name="T1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9">
                  <a:moveTo>
                    <a:pt x="45" y="0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45" y="29"/>
                  </a:lnTo>
                  <a:lnTo>
                    <a:pt x="45" y="0"/>
                  </a:lnTo>
                  <a:close/>
                  <a:moveTo>
                    <a:pt x="43" y="26"/>
                  </a:moveTo>
                  <a:lnTo>
                    <a:pt x="2" y="26"/>
                  </a:lnTo>
                  <a:lnTo>
                    <a:pt x="2" y="2"/>
                  </a:lnTo>
                  <a:lnTo>
                    <a:pt x="43" y="2"/>
                  </a:lnTo>
                  <a:lnTo>
                    <a:pt x="4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4961" y="5626333"/>
              <a:ext cx="248854" cy="112386"/>
            </a:xfrm>
            <a:custGeom>
              <a:avLst/>
              <a:gdLst>
                <a:gd name="T0" fmla="*/ 31 w 31"/>
                <a:gd name="T1" fmla="*/ 0 h 14"/>
                <a:gd name="T2" fmla="*/ 14 w 31"/>
                <a:gd name="T3" fmla="*/ 9 h 14"/>
                <a:gd name="T4" fmla="*/ 0 w 31"/>
                <a:gd name="T5" fmla="*/ 0 h 14"/>
                <a:gd name="T6" fmla="*/ 14 w 31"/>
                <a:gd name="T7" fmla="*/ 14 h 14"/>
                <a:gd name="T8" fmla="*/ 31 w 3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4">
                  <a:moveTo>
                    <a:pt x="31" y="0"/>
                  </a:moveTo>
                  <a:lnTo>
                    <a:pt x="14" y="9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9" name="Group 198出自【趣你的PPT】(微信:qunideppt)：最优质的PPT资源库"/>
          <p:cNvGrpSpPr/>
          <p:nvPr/>
        </p:nvGrpSpPr>
        <p:grpSpPr>
          <a:xfrm>
            <a:off x="10997842" y="5511539"/>
            <a:ext cx="377295" cy="232799"/>
            <a:chOff x="10744975" y="5586195"/>
            <a:chExt cx="377295" cy="2327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889471" y="5754774"/>
              <a:ext cx="40138" cy="642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25939" y="5754774"/>
              <a:ext cx="40138" cy="642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44975" y="5602251"/>
              <a:ext cx="353212" cy="192661"/>
            </a:xfrm>
            <a:custGeom>
              <a:avLst/>
              <a:gdLst>
                <a:gd name="T0" fmla="*/ 6 w 19"/>
                <a:gd name="T1" fmla="*/ 0 h 10"/>
                <a:gd name="T2" fmla="*/ 0 w 19"/>
                <a:gd name="T3" fmla="*/ 0 h 10"/>
                <a:gd name="T4" fmla="*/ 0 w 19"/>
                <a:gd name="T5" fmla="*/ 1 h 10"/>
                <a:gd name="T6" fmla="*/ 4 w 19"/>
                <a:gd name="T7" fmla="*/ 1 h 10"/>
                <a:gd name="T8" fmla="*/ 7 w 19"/>
                <a:gd name="T9" fmla="*/ 10 h 10"/>
                <a:gd name="T10" fmla="*/ 8 w 19"/>
                <a:gd name="T11" fmla="*/ 10 h 10"/>
                <a:gd name="T12" fmla="*/ 8 w 19"/>
                <a:gd name="T13" fmla="*/ 9 h 10"/>
                <a:gd name="T14" fmla="*/ 9 w 19"/>
                <a:gd name="T15" fmla="*/ 8 h 10"/>
                <a:gd name="T16" fmla="*/ 11 w 19"/>
                <a:gd name="T17" fmla="*/ 9 h 10"/>
                <a:gd name="T18" fmla="*/ 10 w 19"/>
                <a:gd name="T19" fmla="*/ 10 h 10"/>
                <a:gd name="T20" fmla="*/ 15 w 19"/>
                <a:gd name="T21" fmla="*/ 10 h 10"/>
                <a:gd name="T22" fmla="*/ 15 w 19"/>
                <a:gd name="T23" fmla="*/ 9 h 10"/>
                <a:gd name="T24" fmla="*/ 16 w 19"/>
                <a:gd name="T25" fmla="*/ 8 h 10"/>
                <a:gd name="T26" fmla="*/ 18 w 19"/>
                <a:gd name="T27" fmla="*/ 9 h 10"/>
                <a:gd name="T28" fmla="*/ 18 w 19"/>
                <a:gd name="T29" fmla="*/ 10 h 10"/>
                <a:gd name="T30" fmla="*/ 19 w 19"/>
                <a:gd name="T31" fmla="*/ 10 h 10"/>
                <a:gd name="T32" fmla="*/ 19 w 19"/>
                <a:gd name="T33" fmla="*/ 7 h 10"/>
                <a:gd name="T34" fmla="*/ 8 w 19"/>
                <a:gd name="T35" fmla="*/ 7 h 10"/>
                <a:gd name="T36" fmla="*/ 6 w 19"/>
                <a:gd name="T3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10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10" y="8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6" y="8"/>
                    <a:pt x="16" y="8"/>
                  </a:cubicBezTo>
                  <a:cubicBezTo>
                    <a:pt x="17" y="8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57361" y="5586195"/>
              <a:ext cx="264909" cy="152523"/>
            </a:xfrm>
            <a:custGeom>
              <a:avLst/>
              <a:gdLst>
                <a:gd name="T0" fmla="*/ 0 w 33"/>
                <a:gd name="T1" fmla="*/ 0 h 19"/>
                <a:gd name="T2" fmla="*/ 7 w 33"/>
                <a:gd name="T3" fmla="*/ 19 h 19"/>
                <a:gd name="T4" fmla="*/ 33 w 33"/>
                <a:gd name="T5" fmla="*/ 19 h 19"/>
                <a:gd name="T6" fmla="*/ 33 w 33"/>
                <a:gd name="T7" fmla="*/ 0 h 19"/>
                <a:gd name="T8" fmla="*/ 0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0" y="0"/>
                  </a:moveTo>
                  <a:lnTo>
                    <a:pt x="7" y="19"/>
                  </a:lnTo>
                  <a:lnTo>
                    <a:pt x="33" y="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4" name="Group 203出自【趣你的PPT】(微信:qunideppt)：最优质的PPT资源库"/>
          <p:cNvGrpSpPr/>
          <p:nvPr/>
        </p:nvGrpSpPr>
        <p:grpSpPr>
          <a:xfrm>
            <a:off x="10449288" y="5443305"/>
            <a:ext cx="192661" cy="369267"/>
            <a:chOff x="10054605" y="5449727"/>
            <a:chExt cx="192661" cy="36926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54605" y="5449727"/>
              <a:ext cx="192661" cy="369267"/>
            </a:xfrm>
            <a:custGeom>
              <a:avLst/>
              <a:gdLst>
                <a:gd name="T0" fmla="*/ 8 w 10"/>
                <a:gd name="T1" fmla="*/ 19 h 19"/>
                <a:gd name="T2" fmla="*/ 3 w 10"/>
                <a:gd name="T3" fmla="*/ 19 h 19"/>
                <a:gd name="T4" fmla="*/ 0 w 10"/>
                <a:gd name="T5" fmla="*/ 16 h 19"/>
                <a:gd name="T6" fmla="*/ 0 w 10"/>
                <a:gd name="T7" fmla="*/ 2 h 19"/>
                <a:gd name="T8" fmla="*/ 3 w 10"/>
                <a:gd name="T9" fmla="*/ 0 h 19"/>
                <a:gd name="T10" fmla="*/ 8 w 10"/>
                <a:gd name="T11" fmla="*/ 0 h 19"/>
                <a:gd name="T12" fmla="*/ 9 w 10"/>
                <a:gd name="T13" fmla="*/ 1 h 19"/>
                <a:gd name="T14" fmla="*/ 10 w 10"/>
                <a:gd name="T15" fmla="*/ 2 h 19"/>
                <a:gd name="T16" fmla="*/ 10 w 10"/>
                <a:gd name="T17" fmla="*/ 16 h 19"/>
                <a:gd name="T18" fmla="*/ 8 w 10"/>
                <a:gd name="T19" fmla="*/ 19 h 19"/>
                <a:gd name="T20" fmla="*/ 8 w 10"/>
                <a:gd name="T21" fmla="*/ 0 h 19"/>
                <a:gd name="T22" fmla="*/ 3 w 10"/>
                <a:gd name="T23" fmla="*/ 0 h 19"/>
                <a:gd name="T24" fmla="*/ 1 w 10"/>
                <a:gd name="T25" fmla="*/ 2 h 19"/>
                <a:gd name="T26" fmla="*/ 1 w 10"/>
                <a:gd name="T27" fmla="*/ 16 h 19"/>
                <a:gd name="T28" fmla="*/ 3 w 10"/>
                <a:gd name="T29" fmla="*/ 18 h 19"/>
                <a:gd name="T30" fmla="*/ 8 w 10"/>
                <a:gd name="T31" fmla="*/ 18 h 19"/>
                <a:gd name="T32" fmla="*/ 10 w 10"/>
                <a:gd name="T33" fmla="*/ 16 h 19"/>
                <a:gd name="T34" fmla="*/ 10 w 10"/>
                <a:gd name="T35" fmla="*/ 2 h 19"/>
                <a:gd name="T36" fmla="*/ 9 w 10"/>
                <a:gd name="T37" fmla="*/ 1 h 19"/>
                <a:gd name="T38" fmla="*/ 8 w 10"/>
                <a:gd name="T3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" h="19">
                  <a:moveTo>
                    <a:pt x="8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8"/>
                    <a:pt x="9" y="19"/>
                    <a:pt x="8" y="19"/>
                  </a:cubicBezTo>
                  <a:close/>
                  <a:moveTo>
                    <a:pt x="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10" y="17"/>
                    <a:pt x="10" y="1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078688" y="5505920"/>
              <a:ext cx="152524" cy="2327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10798" y="5489865"/>
              <a:ext cx="80276" cy="0"/>
            </a:xfrm>
            <a:custGeom>
              <a:avLst/>
              <a:gdLst>
                <a:gd name="T0" fmla="*/ 10 w 10"/>
                <a:gd name="T1" fmla="*/ 10 w 10"/>
                <a:gd name="T2" fmla="*/ 3 w 10"/>
                <a:gd name="T3" fmla="*/ 0 w 10"/>
                <a:gd name="T4" fmla="*/ 3 w 10"/>
                <a:gd name="T5" fmla="*/ 10 w 10"/>
                <a:gd name="T6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50936" y="5754774"/>
              <a:ext cx="24083" cy="2408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3 w 3"/>
                <a:gd name="T13" fmla="*/ 3 h 3"/>
                <a:gd name="T14" fmla="*/ 3 w 3"/>
                <a:gd name="T15" fmla="*/ 0 h 3"/>
                <a:gd name="T16" fmla="*/ 0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134881" y="5754774"/>
              <a:ext cx="40138" cy="40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0" name="Group 209出自【趣你的PPT】(微信:qunideppt)：最优质的PPT资源库"/>
          <p:cNvGrpSpPr/>
          <p:nvPr/>
        </p:nvGrpSpPr>
        <p:grpSpPr>
          <a:xfrm>
            <a:off x="9788353" y="5423236"/>
            <a:ext cx="305047" cy="409405"/>
            <a:chOff x="9275932" y="5409590"/>
            <a:chExt cx="305047" cy="40940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75932" y="5409590"/>
              <a:ext cx="305047" cy="409405"/>
            </a:xfrm>
            <a:custGeom>
              <a:avLst/>
              <a:gdLst>
                <a:gd name="T0" fmla="*/ 15 w 16"/>
                <a:gd name="T1" fmla="*/ 21 h 21"/>
                <a:gd name="T2" fmla="*/ 2 w 16"/>
                <a:gd name="T3" fmla="*/ 21 h 21"/>
                <a:gd name="T4" fmla="*/ 0 w 16"/>
                <a:gd name="T5" fmla="*/ 19 h 21"/>
                <a:gd name="T6" fmla="*/ 0 w 16"/>
                <a:gd name="T7" fmla="*/ 1 h 21"/>
                <a:gd name="T8" fmla="*/ 2 w 16"/>
                <a:gd name="T9" fmla="*/ 0 h 21"/>
                <a:gd name="T10" fmla="*/ 15 w 16"/>
                <a:gd name="T11" fmla="*/ 0 h 21"/>
                <a:gd name="T12" fmla="*/ 16 w 16"/>
                <a:gd name="T13" fmla="*/ 1 h 21"/>
                <a:gd name="T14" fmla="*/ 16 w 16"/>
                <a:gd name="T15" fmla="*/ 19 h 21"/>
                <a:gd name="T16" fmla="*/ 15 w 16"/>
                <a:gd name="T17" fmla="*/ 21 h 21"/>
                <a:gd name="T18" fmla="*/ 2 w 16"/>
                <a:gd name="T19" fmla="*/ 1 h 21"/>
                <a:gd name="T20" fmla="*/ 1 w 16"/>
                <a:gd name="T21" fmla="*/ 1 h 21"/>
                <a:gd name="T22" fmla="*/ 1 w 16"/>
                <a:gd name="T23" fmla="*/ 19 h 21"/>
                <a:gd name="T24" fmla="*/ 2 w 16"/>
                <a:gd name="T25" fmla="*/ 20 h 21"/>
                <a:gd name="T26" fmla="*/ 15 w 16"/>
                <a:gd name="T27" fmla="*/ 20 h 21"/>
                <a:gd name="T28" fmla="*/ 16 w 16"/>
                <a:gd name="T29" fmla="*/ 19 h 21"/>
                <a:gd name="T30" fmla="*/ 16 w 16"/>
                <a:gd name="T31" fmla="*/ 1 h 21"/>
                <a:gd name="T32" fmla="*/ 15 w 16"/>
                <a:gd name="T33" fmla="*/ 1 h 21"/>
                <a:gd name="T34" fmla="*/ 2 w 16"/>
                <a:gd name="T3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21">
                  <a:moveTo>
                    <a:pt x="15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6" y="21"/>
                    <a:pt x="15" y="21"/>
                  </a:cubicBezTo>
                  <a:close/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6" y="20"/>
                    <a:pt x="16" y="1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16070" y="5449727"/>
              <a:ext cx="224772" cy="3050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16070" y="5449727"/>
              <a:ext cx="224772" cy="305047"/>
            </a:xfrm>
            <a:custGeom>
              <a:avLst/>
              <a:gdLst>
                <a:gd name="T0" fmla="*/ 28 w 28"/>
                <a:gd name="T1" fmla="*/ 38 h 38"/>
                <a:gd name="T2" fmla="*/ 0 w 28"/>
                <a:gd name="T3" fmla="*/ 38 h 38"/>
                <a:gd name="T4" fmla="*/ 0 w 28"/>
                <a:gd name="T5" fmla="*/ 0 h 38"/>
                <a:gd name="T6" fmla="*/ 28 w 28"/>
                <a:gd name="T7" fmla="*/ 0 h 38"/>
                <a:gd name="T8" fmla="*/ 28 w 28"/>
                <a:gd name="T9" fmla="*/ 38 h 38"/>
                <a:gd name="T10" fmla="*/ 0 w 28"/>
                <a:gd name="T11" fmla="*/ 38 h 38"/>
                <a:gd name="T12" fmla="*/ 28 w 28"/>
                <a:gd name="T13" fmla="*/ 38 h 38"/>
                <a:gd name="T14" fmla="*/ 28 w 28"/>
                <a:gd name="T15" fmla="*/ 0 h 38"/>
                <a:gd name="T16" fmla="*/ 0 w 28"/>
                <a:gd name="T17" fmla="*/ 0 h 38"/>
                <a:gd name="T18" fmla="*/ 0 w 28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8"/>
                  </a:lnTo>
                  <a:close/>
                  <a:moveTo>
                    <a:pt x="0" y="38"/>
                  </a:moveTo>
                  <a:lnTo>
                    <a:pt x="28" y="38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8456" y="5778857"/>
              <a:ext cx="2408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0 w 3"/>
                <a:gd name="T4" fmla="*/ 0 w 3"/>
                <a:gd name="T5" fmla="*/ 0 w 3"/>
                <a:gd name="T6" fmla="*/ 3 w 3"/>
                <a:gd name="T7" fmla="*/ 3 w 3"/>
                <a:gd name="T8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8456" y="5754774"/>
              <a:ext cx="24083" cy="40138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3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6" name="Group 215出自【趣你的PPT】(微信:qunideppt)：最优质的PPT资源库"/>
          <p:cNvGrpSpPr/>
          <p:nvPr/>
        </p:nvGrpSpPr>
        <p:grpSpPr>
          <a:xfrm>
            <a:off x="8918701" y="5471401"/>
            <a:ext cx="513764" cy="313075"/>
            <a:chOff x="8425011" y="5505920"/>
            <a:chExt cx="513764" cy="3130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81204" y="5505920"/>
              <a:ext cx="401378" cy="272937"/>
            </a:xfrm>
            <a:custGeom>
              <a:avLst/>
              <a:gdLst>
                <a:gd name="T0" fmla="*/ 50 w 50"/>
                <a:gd name="T1" fmla="*/ 34 h 34"/>
                <a:gd name="T2" fmla="*/ 0 w 50"/>
                <a:gd name="T3" fmla="*/ 34 h 34"/>
                <a:gd name="T4" fmla="*/ 0 w 50"/>
                <a:gd name="T5" fmla="*/ 34 h 34"/>
                <a:gd name="T6" fmla="*/ 0 w 50"/>
                <a:gd name="T7" fmla="*/ 3 h 34"/>
                <a:gd name="T8" fmla="*/ 0 w 50"/>
                <a:gd name="T9" fmla="*/ 0 h 34"/>
                <a:gd name="T10" fmla="*/ 50 w 50"/>
                <a:gd name="T11" fmla="*/ 0 h 34"/>
                <a:gd name="T12" fmla="*/ 50 w 50"/>
                <a:gd name="T13" fmla="*/ 3 h 34"/>
                <a:gd name="T14" fmla="*/ 50 w 50"/>
                <a:gd name="T15" fmla="*/ 34 h 34"/>
                <a:gd name="T16" fmla="*/ 50 w 50"/>
                <a:gd name="T17" fmla="*/ 34 h 34"/>
                <a:gd name="T18" fmla="*/ 2 w 50"/>
                <a:gd name="T19" fmla="*/ 34 h 34"/>
                <a:gd name="T20" fmla="*/ 50 w 50"/>
                <a:gd name="T21" fmla="*/ 34 h 34"/>
                <a:gd name="T22" fmla="*/ 50 w 50"/>
                <a:gd name="T23" fmla="*/ 3 h 34"/>
                <a:gd name="T24" fmla="*/ 2 w 50"/>
                <a:gd name="T25" fmla="*/ 3 h 34"/>
                <a:gd name="T26" fmla="*/ 2 w 50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34">
                  <a:moveTo>
                    <a:pt x="50" y="3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0" y="34"/>
                  </a:lnTo>
                  <a:lnTo>
                    <a:pt x="50" y="34"/>
                  </a:lnTo>
                  <a:close/>
                  <a:moveTo>
                    <a:pt x="2" y="34"/>
                  </a:moveTo>
                  <a:lnTo>
                    <a:pt x="50" y="34"/>
                  </a:lnTo>
                  <a:lnTo>
                    <a:pt x="50" y="3"/>
                  </a:lnTo>
                  <a:lnTo>
                    <a:pt x="2" y="3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1342" y="5546058"/>
              <a:ext cx="337157" cy="2087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41066" y="5794912"/>
              <a:ext cx="473626" cy="0"/>
            </a:xfrm>
            <a:custGeom>
              <a:avLst/>
              <a:gdLst>
                <a:gd name="T0" fmla="*/ 59 w 59"/>
                <a:gd name="T1" fmla="*/ 59 w 59"/>
                <a:gd name="T2" fmla="*/ 59 w 59"/>
                <a:gd name="T3" fmla="*/ 0 w 59"/>
                <a:gd name="T4" fmla="*/ 0 w 59"/>
                <a:gd name="T5" fmla="*/ 0 w 59"/>
                <a:gd name="T6" fmla="*/ 59 w 59"/>
                <a:gd name="T7" fmla="*/ 38 w 59"/>
                <a:gd name="T8" fmla="*/ 59 w 59"/>
                <a:gd name="T9" fmla="*/ 59 w 59"/>
                <a:gd name="T10" fmla="*/ 59 w 59"/>
                <a:gd name="T11" fmla="*/ 38 w 59"/>
                <a:gd name="T12" fmla="*/ 38 w 59"/>
                <a:gd name="T13" fmla="*/ 38 w 59"/>
                <a:gd name="T14" fmla="*/ 29 w 59"/>
                <a:gd name="T15" fmla="*/ 36 w 59"/>
                <a:gd name="T16" fmla="*/ 36 w 59"/>
                <a:gd name="T17" fmla="*/ 36 w 59"/>
                <a:gd name="T18" fmla="*/ 29 w 59"/>
                <a:gd name="T19" fmla="*/ 29 w 59"/>
                <a:gd name="T20" fmla="*/ 29 w 59"/>
                <a:gd name="T21" fmla="*/ 24 w 59"/>
                <a:gd name="T22" fmla="*/ 26 w 59"/>
                <a:gd name="T23" fmla="*/ 24 w 59"/>
                <a:gd name="T24" fmla="*/ 24 w 59"/>
                <a:gd name="T25" fmla="*/ 24 w 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</a:cxnLst>
              <a:rect l="0" t="0" r="r" b="b"/>
              <a:pathLst>
                <a:path w="59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9" y="0"/>
                  </a:lnTo>
                  <a:close/>
                  <a:moveTo>
                    <a:pt x="38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close/>
                  <a:moveTo>
                    <a:pt x="29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  <a:moveTo>
                    <a:pt x="24" y="0"/>
                  </a:move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25011" y="5778857"/>
              <a:ext cx="513764" cy="40138"/>
            </a:xfrm>
            <a:custGeom>
              <a:avLst/>
              <a:gdLst>
                <a:gd name="T0" fmla="*/ 0 w 64"/>
                <a:gd name="T1" fmla="*/ 0 h 5"/>
                <a:gd name="T2" fmla="*/ 0 w 64"/>
                <a:gd name="T3" fmla="*/ 2 h 5"/>
                <a:gd name="T4" fmla="*/ 2 w 64"/>
                <a:gd name="T5" fmla="*/ 5 h 5"/>
                <a:gd name="T6" fmla="*/ 61 w 64"/>
                <a:gd name="T7" fmla="*/ 5 h 5"/>
                <a:gd name="T8" fmla="*/ 64 w 64"/>
                <a:gd name="T9" fmla="*/ 2 h 5"/>
                <a:gd name="T10" fmla="*/ 64 w 64"/>
                <a:gd name="T11" fmla="*/ 0 h 5"/>
                <a:gd name="T12" fmla="*/ 0 w 64"/>
                <a:gd name="T13" fmla="*/ 0 h 5"/>
                <a:gd name="T14" fmla="*/ 64 w 64"/>
                <a:gd name="T15" fmla="*/ 2 h 5"/>
                <a:gd name="T16" fmla="*/ 64 w 64"/>
                <a:gd name="T17" fmla="*/ 2 h 5"/>
                <a:gd name="T18" fmla="*/ 61 w 64"/>
                <a:gd name="T19" fmla="*/ 2 h 5"/>
                <a:gd name="T20" fmla="*/ 2 w 64"/>
                <a:gd name="T21" fmla="*/ 2 h 5"/>
                <a:gd name="T22" fmla="*/ 2 w 64"/>
                <a:gd name="T23" fmla="*/ 2 h 5"/>
                <a:gd name="T24" fmla="*/ 2 w 64"/>
                <a:gd name="T25" fmla="*/ 2 h 5"/>
                <a:gd name="T26" fmla="*/ 64 w 64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">
                  <a:moveTo>
                    <a:pt x="0" y="0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61" y="5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0" y="0"/>
                  </a:lnTo>
                  <a:close/>
                  <a:moveTo>
                    <a:pt x="64" y="2"/>
                  </a:moveTo>
                  <a:lnTo>
                    <a:pt x="64" y="2"/>
                  </a:lnTo>
                  <a:lnTo>
                    <a:pt x="6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25011" y="5778857"/>
              <a:ext cx="513764" cy="40138"/>
            </a:xfrm>
            <a:custGeom>
              <a:avLst/>
              <a:gdLst>
                <a:gd name="T0" fmla="*/ 0 w 64"/>
                <a:gd name="T1" fmla="*/ 0 h 5"/>
                <a:gd name="T2" fmla="*/ 0 w 64"/>
                <a:gd name="T3" fmla="*/ 2 h 5"/>
                <a:gd name="T4" fmla="*/ 2 w 64"/>
                <a:gd name="T5" fmla="*/ 5 h 5"/>
                <a:gd name="T6" fmla="*/ 61 w 64"/>
                <a:gd name="T7" fmla="*/ 5 h 5"/>
                <a:gd name="T8" fmla="*/ 64 w 64"/>
                <a:gd name="T9" fmla="*/ 2 h 5"/>
                <a:gd name="T10" fmla="*/ 64 w 64"/>
                <a:gd name="T11" fmla="*/ 0 h 5"/>
                <a:gd name="T12" fmla="*/ 0 w 64"/>
                <a:gd name="T13" fmla="*/ 0 h 5"/>
                <a:gd name="T14" fmla="*/ 64 w 64"/>
                <a:gd name="T15" fmla="*/ 2 h 5"/>
                <a:gd name="T16" fmla="*/ 64 w 64"/>
                <a:gd name="T17" fmla="*/ 2 h 5"/>
                <a:gd name="T18" fmla="*/ 61 w 64"/>
                <a:gd name="T19" fmla="*/ 2 h 5"/>
                <a:gd name="T20" fmla="*/ 2 w 64"/>
                <a:gd name="T21" fmla="*/ 2 h 5"/>
                <a:gd name="T22" fmla="*/ 2 w 64"/>
                <a:gd name="T23" fmla="*/ 2 h 5"/>
                <a:gd name="T24" fmla="*/ 2 w 6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">
                  <a:moveTo>
                    <a:pt x="0" y="0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61" y="5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0" y="0"/>
                  </a:lnTo>
                  <a:moveTo>
                    <a:pt x="64" y="2"/>
                  </a:moveTo>
                  <a:lnTo>
                    <a:pt x="64" y="2"/>
                  </a:lnTo>
                  <a:lnTo>
                    <a:pt x="6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2" name="Group 221出自【趣你的PPT】(微信:qunideppt)：最优质的PPT资源库"/>
          <p:cNvGrpSpPr/>
          <p:nvPr/>
        </p:nvGrpSpPr>
        <p:grpSpPr>
          <a:xfrm>
            <a:off x="8257766" y="5443305"/>
            <a:ext cx="305047" cy="369267"/>
            <a:chOff x="7855055" y="5465782"/>
            <a:chExt cx="305047" cy="36926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5055" y="5465782"/>
              <a:ext cx="264909" cy="369267"/>
            </a:xfrm>
            <a:custGeom>
              <a:avLst/>
              <a:gdLst>
                <a:gd name="T0" fmla="*/ 12 w 14"/>
                <a:gd name="T1" fmla="*/ 17 h 19"/>
                <a:gd name="T2" fmla="*/ 14 w 14"/>
                <a:gd name="T3" fmla="*/ 17 h 19"/>
                <a:gd name="T4" fmla="*/ 6 w 14"/>
                <a:gd name="T5" fmla="*/ 10 h 19"/>
                <a:gd name="T6" fmla="*/ 10 w 14"/>
                <a:gd name="T7" fmla="*/ 0 h 19"/>
                <a:gd name="T8" fmla="*/ 8 w 14"/>
                <a:gd name="T9" fmla="*/ 0 h 19"/>
                <a:gd name="T10" fmla="*/ 1 w 14"/>
                <a:gd name="T11" fmla="*/ 11 h 19"/>
                <a:gd name="T12" fmla="*/ 12 w 14"/>
                <a:gd name="T13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2" y="17"/>
                  </a:moveTo>
                  <a:cubicBezTo>
                    <a:pt x="13" y="17"/>
                    <a:pt x="14" y="17"/>
                    <a:pt x="14" y="17"/>
                  </a:cubicBezTo>
                  <a:cubicBezTo>
                    <a:pt x="10" y="17"/>
                    <a:pt x="7" y="14"/>
                    <a:pt x="6" y="10"/>
                  </a:cubicBezTo>
                  <a:cubicBezTo>
                    <a:pt x="5" y="6"/>
                    <a:pt x="7" y="2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16"/>
                    <a:pt x="8" y="19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6019" y="5530003"/>
              <a:ext cx="24083" cy="32110"/>
            </a:xfrm>
            <a:custGeom>
              <a:avLst/>
              <a:gdLst>
                <a:gd name="T0" fmla="*/ 0 w 3"/>
                <a:gd name="T1" fmla="*/ 4 h 4"/>
                <a:gd name="T2" fmla="*/ 3 w 3"/>
                <a:gd name="T3" fmla="*/ 2 h 4"/>
                <a:gd name="T4" fmla="*/ 3 w 3"/>
                <a:gd name="T5" fmla="*/ 2 h 4"/>
                <a:gd name="T6" fmla="*/ 0 w 3"/>
                <a:gd name="T7" fmla="*/ 2 h 4"/>
                <a:gd name="T8" fmla="*/ 0 w 3"/>
                <a:gd name="T9" fmla="*/ 0 h 4"/>
                <a:gd name="T10" fmla="*/ 3 w 3"/>
                <a:gd name="T11" fmla="*/ 0 h 4"/>
                <a:gd name="T12" fmla="*/ 3 w 3"/>
                <a:gd name="T13" fmla="*/ 0 h 4"/>
                <a:gd name="T14" fmla="*/ 0 w 3"/>
                <a:gd name="T15" fmla="*/ 4 h 4"/>
                <a:gd name="T16" fmla="*/ 0 w 3"/>
                <a:gd name="T17" fmla="*/ 4 h 4"/>
                <a:gd name="T18" fmla="*/ 3 w 3"/>
                <a:gd name="T19" fmla="*/ 4 h 4"/>
                <a:gd name="T20" fmla="*/ 3 w 3"/>
                <a:gd name="T21" fmla="*/ 4 h 4"/>
                <a:gd name="T22" fmla="*/ 0 w 3"/>
                <a:gd name="T23" fmla="*/ 4 h 4"/>
                <a:gd name="T24" fmla="*/ 0 w 3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39689" y="5586195"/>
              <a:ext cx="64220" cy="72248"/>
            </a:xfrm>
            <a:custGeom>
              <a:avLst/>
              <a:gdLst>
                <a:gd name="T0" fmla="*/ 0 w 8"/>
                <a:gd name="T1" fmla="*/ 7 h 9"/>
                <a:gd name="T2" fmla="*/ 5 w 8"/>
                <a:gd name="T3" fmla="*/ 0 h 9"/>
                <a:gd name="T4" fmla="*/ 5 w 8"/>
                <a:gd name="T5" fmla="*/ 0 h 9"/>
                <a:gd name="T6" fmla="*/ 0 w 8"/>
                <a:gd name="T7" fmla="*/ 0 h 9"/>
                <a:gd name="T8" fmla="*/ 0 w 8"/>
                <a:gd name="T9" fmla="*/ 0 h 9"/>
                <a:gd name="T10" fmla="*/ 8 w 8"/>
                <a:gd name="T11" fmla="*/ 0 h 9"/>
                <a:gd name="T12" fmla="*/ 8 w 8"/>
                <a:gd name="T13" fmla="*/ 0 h 9"/>
                <a:gd name="T14" fmla="*/ 3 w 8"/>
                <a:gd name="T15" fmla="*/ 7 h 9"/>
                <a:gd name="T16" fmla="*/ 3 w 8"/>
                <a:gd name="T17" fmla="*/ 7 h 9"/>
                <a:gd name="T18" fmla="*/ 8 w 8"/>
                <a:gd name="T19" fmla="*/ 7 h 9"/>
                <a:gd name="T20" fmla="*/ 8 w 8"/>
                <a:gd name="T21" fmla="*/ 9 h 9"/>
                <a:gd name="T22" fmla="*/ 0 w 8"/>
                <a:gd name="T23" fmla="*/ 9 h 9"/>
                <a:gd name="T24" fmla="*/ 0 w 8"/>
                <a:gd name="T2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7"/>
                  </a:lnTo>
                  <a:lnTo>
                    <a:pt x="3" y="7"/>
                  </a:lnTo>
                  <a:lnTo>
                    <a:pt x="8" y="7"/>
                  </a:lnTo>
                  <a:lnTo>
                    <a:pt x="8" y="9"/>
                  </a:lnTo>
                  <a:lnTo>
                    <a:pt x="0" y="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6" name="Group 225出自【趣你的PPT】(微信:qunideppt)：最优质的PPT资源库"/>
          <p:cNvGrpSpPr/>
          <p:nvPr/>
        </p:nvGrpSpPr>
        <p:grpSpPr>
          <a:xfrm>
            <a:off x="4203852" y="5483442"/>
            <a:ext cx="345185" cy="288992"/>
            <a:chOff x="4146324" y="5530003"/>
            <a:chExt cx="345185" cy="28899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46324" y="5546058"/>
              <a:ext cx="345185" cy="272937"/>
            </a:xfrm>
            <a:custGeom>
              <a:avLst/>
              <a:gdLst>
                <a:gd name="T0" fmla="*/ 15 w 18"/>
                <a:gd name="T1" fmla="*/ 0 h 14"/>
                <a:gd name="T2" fmla="*/ 11 w 18"/>
                <a:gd name="T3" fmla="*/ 0 h 14"/>
                <a:gd name="T4" fmla="*/ 11 w 18"/>
                <a:gd name="T5" fmla="*/ 1 h 14"/>
                <a:gd name="T6" fmla="*/ 4 w 18"/>
                <a:gd name="T7" fmla="*/ 1 h 14"/>
                <a:gd name="T8" fmla="*/ 4 w 18"/>
                <a:gd name="T9" fmla="*/ 0 h 14"/>
                <a:gd name="T10" fmla="*/ 3 w 18"/>
                <a:gd name="T11" fmla="*/ 0 h 14"/>
                <a:gd name="T12" fmla="*/ 0 w 18"/>
                <a:gd name="T13" fmla="*/ 4 h 14"/>
                <a:gd name="T14" fmla="*/ 0 w 18"/>
                <a:gd name="T15" fmla="*/ 10 h 14"/>
                <a:gd name="T16" fmla="*/ 3 w 18"/>
                <a:gd name="T17" fmla="*/ 14 h 14"/>
                <a:gd name="T18" fmla="*/ 15 w 18"/>
                <a:gd name="T19" fmla="*/ 14 h 14"/>
                <a:gd name="T20" fmla="*/ 18 w 18"/>
                <a:gd name="T21" fmla="*/ 10 h 14"/>
                <a:gd name="T22" fmla="*/ 18 w 18"/>
                <a:gd name="T23" fmla="*/ 4 h 14"/>
                <a:gd name="T24" fmla="*/ 15 w 18"/>
                <a:gd name="T25" fmla="*/ 0 h 14"/>
                <a:gd name="T26" fmla="*/ 1 w 18"/>
                <a:gd name="T27" fmla="*/ 11 h 14"/>
                <a:gd name="T28" fmla="*/ 1 w 18"/>
                <a:gd name="T29" fmla="*/ 11 h 14"/>
                <a:gd name="T30" fmla="*/ 1 w 18"/>
                <a:gd name="T31" fmla="*/ 3 h 14"/>
                <a:gd name="T32" fmla="*/ 1 w 18"/>
                <a:gd name="T33" fmla="*/ 3 h 14"/>
                <a:gd name="T34" fmla="*/ 1 w 18"/>
                <a:gd name="T35" fmla="*/ 11 h 14"/>
                <a:gd name="T36" fmla="*/ 8 w 18"/>
                <a:gd name="T37" fmla="*/ 12 h 14"/>
                <a:gd name="T38" fmla="*/ 3 w 18"/>
                <a:gd name="T39" fmla="*/ 7 h 14"/>
                <a:gd name="T40" fmla="*/ 8 w 18"/>
                <a:gd name="T41" fmla="*/ 2 h 14"/>
                <a:gd name="T42" fmla="*/ 13 w 18"/>
                <a:gd name="T43" fmla="*/ 7 h 14"/>
                <a:gd name="T44" fmla="*/ 8 w 18"/>
                <a:gd name="T45" fmla="*/ 12 h 14"/>
                <a:gd name="T46" fmla="*/ 17 w 18"/>
                <a:gd name="T47" fmla="*/ 3 h 14"/>
                <a:gd name="T48" fmla="*/ 13 w 18"/>
                <a:gd name="T49" fmla="*/ 3 h 14"/>
                <a:gd name="T50" fmla="*/ 13 w 18"/>
                <a:gd name="T51" fmla="*/ 2 h 14"/>
                <a:gd name="T52" fmla="*/ 17 w 18"/>
                <a:gd name="T53" fmla="*/ 2 h 14"/>
                <a:gd name="T54" fmla="*/ 17 w 18"/>
                <a:gd name="T5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" h="14">
                  <a:moveTo>
                    <a:pt x="1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8" y="12"/>
                    <a:pt x="18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2"/>
                    <a:pt x="17" y="0"/>
                    <a:pt x="15" y="0"/>
                  </a:cubicBezTo>
                  <a:close/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1"/>
                  </a:lnTo>
                  <a:close/>
                  <a:moveTo>
                    <a:pt x="8" y="12"/>
                  </a:moveTo>
                  <a:cubicBezTo>
                    <a:pt x="5" y="12"/>
                    <a:pt x="3" y="10"/>
                    <a:pt x="3" y="7"/>
                  </a:cubicBezTo>
                  <a:cubicBezTo>
                    <a:pt x="3" y="4"/>
                    <a:pt x="5" y="2"/>
                    <a:pt x="8" y="2"/>
                  </a:cubicBezTo>
                  <a:cubicBezTo>
                    <a:pt x="11" y="2"/>
                    <a:pt x="13" y="4"/>
                    <a:pt x="13" y="7"/>
                  </a:cubicBezTo>
                  <a:cubicBezTo>
                    <a:pt x="13" y="10"/>
                    <a:pt x="11" y="12"/>
                    <a:pt x="8" y="12"/>
                  </a:cubicBezTo>
                  <a:close/>
                  <a:moveTo>
                    <a:pt x="17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2"/>
                    <a:pt x="17" y="2"/>
                    <a:pt x="17" y="2"/>
                  </a:cubicBezTo>
                  <a:lnTo>
                    <a:pt x="1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02517" y="5586195"/>
              <a:ext cx="192661" cy="168578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5 w 10"/>
                <a:gd name="T5" fmla="*/ 9 h 9"/>
                <a:gd name="T6" fmla="*/ 10 w 10"/>
                <a:gd name="T7" fmla="*/ 5 h 9"/>
                <a:gd name="T8" fmla="*/ 5 w 10"/>
                <a:gd name="T9" fmla="*/ 0 h 9"/>
                <a:gd name="T10" fmla="*/ 5 w 10"/>
                <a:gd name="T11" fmla="*/ 9 h 9"/>
                <a:gd name="T12" fmla="*/ 1 w 10"/>
                <a:gd name="T13" fmla="*/ 5 h 9"/>
                <a:gd name="T14" fmla="*/ 5 w 10"/>
                <a:gd name="T15" fmla="*/ 1 h 9"/>
                <a:gd name="T16" fmla="*/ 9 w 10"/>
                <a:gd name="T17" fmla="*/ 5 h 9"/>
                <a:gd name="T18" fmla="*/ 5 w 10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3" y="9"/>
                    <a:pt x="5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  <a:moveTo>
                    <a:pt x="5" y="9"/>
                  </a:moveTo>
                  <a:cubicBezTo>
                    <a:pt x="3" y="9"/>
                    <a:pt x="1" y="7"/>
                    <a:pt x="1" y="5"/>
                  </a:cubicBezTo>
                  <a:cubicBezTo>
                    <a:pt x="1" y="3"/>
                    <a:pt x="3" y="1"/>
                    <a:pt x="5" y="1"/>
                  </a:cubicBezTo>
                  <a:cubicBezTo>
                    <a:pt x="7" y="1"/>
                    <a:pt x="9" y="3"/>
                    <a:pt x="9" y="5"/>
                  </a:cubicBezTo>
                  <a:cubicBezTo>
                    <a:pt x="9" y="7"/>
                    <a:pt x="7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6600" y="5530003"/>
              <a:ext cx="128441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6600" y="5546058"/>
              <a:ext cx="128441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1" name="Group 230出自【趣你的PPT】(微信:qunideppt)：最优质的PPT资源库"/>
          <p:cNvGrpSpPr/>
          <p:nvPr/>
        </p:nvGrpSpPr>
        <p:grpSpPr>
          <a:xfrm>
            <a:off x="746653" y="5463374"/>
            <a:ext cx="248854" cy="329129"/>
            <a:chOff x="935302" y="5489864"/>
            <a:chExt cx="248854" cy="32912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1495" y="5489864"/>
              <a:ext cx="120413" cy="248854"/>
            </a:xfrm>
            <a:custGeom>
              <a:avLst/>
              <a:gdLst>
                <a:gd name="T0" fmla="*/ 1 w 6"/>
                <a:gd name="T1" fmla="*/ 6 h 13"/>
                <a:gd name="T2" fmla="*/ 0 w 6"/>
                <a:gd name="T3" fmla="*/ 10 h 13"/>
                <a:gd name="T4" fmla="*/ 3 w 6"/>
                <a:gd name="T5" fmla="*/ 13 h 13"/>
                <a:gd name="T6" fmla="*/ 3 w 6"/>
                <a:gd name="T7" fmla="*/ 12 h 13"/>
                <a:gd name="T8" fmla="*/ 3 w 6"/>
                <a:gd name="T9" fmla="*/ 10 h 13"/>
                <a:gd name="T10" fmla="*/ 4 w 6"/>
                <a:gd name="T11" fmla="*/ 10 h 13"/>
                <a:gd name="T12" fmla="*/ 4 w 6"/>
                <a:gd name="T13" fmla="*/ 10 h 13"/>
                <a:gd name="T14" fmla="*/ 4 w 6"/>
                <a:gd name="T15" fmla="*/ 11 h 13"/>
                <a:gd name="T16" fmla="*/ 4 w 6"/>
                <a:gd name="T17" fmla="*/ 12 h 13"/>
                <a:gd name="T18" fmla="*/ 5 w 6"/>
                <a:gd name="T19" fmla="*/ 11 h 13"/>
                <a:gd name="T20" fmla="*/ 5 w 6"/>
                <a:gd name="T21" fmla="*/ 7 h 13"/>
                <a:gd name="T22" fmla="*/ 5 w 6"/>
                <a:gd name="T23" fmla="*/ 5 h 13"/>
                <a:gd name="T24" fmla="*/ 5 w 6"/>
                <a:gd name="T25" fmla="*/ 3 h 13"/>
                <a:gd name="T26" fmla="*/ 4 w 6"/>
                <a:gd name="T27" fmla="*/ 2 h 13"/>
                <a:gd name="T28" fmla="*/ 4 w 6"/>
                <a:gd name="T29" fmla="*/ 4 h 13"/>
                <a:gd name="T30" fmla="*/ 4 w 6"/>
                <a:gd name="T31" fmla="*/ 5 h 13"/>
                <a:gd name="T32" fmla="*/ 3 w 6"/>
                <a:gd name="T33" fmla="*/ 4 h 13"/>
                <a:gd name="T34" fmla="*/ 3 w 6"/>
                <a:gd name="T35" fmla="*/ 4 h 13"/>
                <a:gd name="T36" fmla="*/ 3 w 6"/>
                <a:gd name="T37" fmla="*/ 2 h 13"/>
                <a:gd name="T38" fmla="*/ 3 w 6"/>
                <a:gd name="T39" fmla="*/ 0 h 13"/>
                <a:gd name="T40" fmla="*/ 3 w 6"/>
                <a:gd name="T41" fmla="*/ 2 h 13"/>
                <a:gd name="T42" fmla="*/ 1 w 6"/>
                <a:gd name="T4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" h="13">
                  <a:moveTo>
                    <a:pt x="1" y="6"/>
                  </a:moveTo>
                  <a:cubicBezTo>
                    <a:pt x="0" y="7"/>
                    <a:pt x="0" y="8"/>
                    <a:pt x="0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1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6" y="8"/>
                    <a:pt x="5" y="7"/>
                  </a:cubicBezTo>
                  <a:cubicBezTo>
                    <a:pt x="5" y="7"/>
                    <a:pt x="5" y="6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3"/>
                    <a:pt x="2" y="5"/>
                    <a:pt x="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5302" y="5505919"/>
              <a:ext cx="248854" cy="313074"/>
            </a:xfrm>
            <a:custGeom>
              <a:avLst/>
              <a:gdLst>
                <a:gd name="T0" fmla="*/ 11 w 13"/>
                <a:gd name="T1" fmla="*/ 5 h 16"/>
                <a:gd name="T2" fmla="*/ 9 w 13"/>
                <a:gd name="T3" fmla="*/ 1 h 16"/>
                <a:gd name="T4" fmla="*/ 9 w 13"/>
                <a:gd name="T5" fmla="*/ 2 h 16"/>
                <a:gd name="T6" fmla="*/ 10 w 13"/>
                <a:gd name="T7" fmla="*/ 5 h 16"/>
                <a:gd name="T8" fmla="*/ 10 w 13"/>
                <a:gd name="T9" fmla="*/ 9 h 16"/>
                <a:gd name="T10" fmla="*/ 8 w 13"/>
                <a:gd name="T11" fmla="*/ 13 h 16"/>
                <a:gd name="T12" fmla="*/ 3 w 13"/>
                <a:gd name="T13" fmla="*/ 13 h 16"/>
                <a:gd name="T14" fmla="*/ 3 w 13"/>
                <a:gd name="T15" fmla="*/ 5 h 16"/>
                <a:gd name="T16" fmla="*/ 4 w 13"/>
                <a:gd name="T17" fmla="*/ 3 h 16"/>
                <a:gd name="T18" fmla="*/ 4 w 13"/>
                <a:gd name="T19" fmla="*/ 1 h 16"/>
                <a:gd name="T20" fmla="*/ 5 w 13"/>
                <a:gd name="T21" fmla="*/ 0 h 16"/>
                <a:gd name="T22" fmla="*/ 5 w 13"/>
                <a:gd name="T23" fmla="*/ 0 h 16"/>
                <a:gd name="T24" fmla="*/ 4 w 13"/>
                <a:gd name="T25" fmla="*/ 1 h 16"/>
                <a:gd name="T26" fmla="*/ 3 w 13"/>
                <a:gd name="T27" fmla="*/ 3 h 16"/>
                <a:gd name="T28" fmla="*/ 1 w 13"/>
                <a:gd name="T29" fmla="*/ 6 h 16"/>
                <a:gd name="T30" fmla="*/ 0 w 13"/>
                <a:gd name="T31" fmla="*/ 10 h 16"/>
                <a:gd name="T32" fmla="*/ 5 w 13"/>
                <a:gd name="T33" fmla="*/ 16 h 16"/>
                <a:gd name="T34" fmla="*/ 11 w 13"/>
                <a:gd name="T35" fmla="*/ 13 h 16"/>
                <a:gd name="T36" fmla="*/ 11 w 13"/>
                <a:gd name="T3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16">
                  <a:moveTo>
                    <a:pt x="11" y="5"/>
                  </a:moveTo>
                  <a:cubicBezTo>
                    <a:pt x="10" y="4"/>
                    <a:pt x="9" y="2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1" y="11"/>
                    <a:pt x="10" y="12"/>
                    <a:pt x="8" y="13"/>
                  </a:cubicBezTo>
                  <a:cubicBezTo>
                    <a:pt x="7" y="14"/>
                    <a:pt x="5" y="14"/>
                    <a:pt x="3" y="13"/>
                  </a:cubicBezTo>
                  <a:cubicBezTo>
                    <a:pt x="1" y="10"/>
                    <a:pt x="2" y="6"/>
                    <a:pt x="3" y="5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0" y="7"/>
                    <a:pt x="0" y="9"/>
                    <a:pt x="0" y="10"/>
                  </a:cubicBezTo>
                  <a:cubicBezTo>
                    <a:pt x="0" y="13"/>
                    <a:pt x="2" y="15"/>
                    <a:pt x="5" y="16"/>
                  </a:cubicBezTo>
                  <a:cubicBezTo>
                    <a:pt x="7" y="16"/>
                    <a:pt x="10" y="15"/>
                    <a:pt x="11" y="13"/>
                  </a:cubicBezTo>
                  <a:cubicBezTo>
                    <a:pt x="13" y="10"/>
                    <a:pt x="13" y="7"/>
                    <a:pt x="1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34" name="出自【趣你的PPT】(微信:qunideppt)：最优质的PPT资源库"/>
          <p:cNvSpPr>
            <a:spLocks/>
          </p:cNvSpPr>
          <p:nvPr/>
        </p:nvSpPr>
        <p:spPr bwMode="auto">
          <a:xfrm>
            <a:off x="2028385" y="5451332"/>
            <a:ext cx="361240" cy="353212"/>
          </a:xfrm>
          <a:custGeom>
            <a:avLst/>
            <a:gdLst>
              <a:gd name="T0" fmla="*/ 16 w 19"/>
              <a:gd name="T1" fmla="*/ 7 h 18"/>
              <a:gd name="T2" fmla="*/ 17 w 19"/>
              <a:gd name="T3" fmla="*/ 5 h 18"/>
              <a:gd name="T4" fmla="*/ 16 w 19"/>
              <a:gd name="T5" fmla="*/ 6 h 18"/>
              <a:gd name="T6" fmla="*/ 14 w 19"/>
              <a:gd name="T7" fmla="*/ 7 h 18"/>
              <a:gd name="T8" fmla="*/ 13 w 19"/>
              <a:gd name="T9" fmla="*/ 7 h 18"/>
              <a:gd name="T10" fmla="*/ 13 w 19"/>
              <a:gd name="T11" fmla="*/ 7 h 18"/>
              <a:gd name="T12" fmla="*/ 13 w 19"/>
              <a:gd name="T13" fmla="*/ 3 h 18"/>
              <a:gd name="T14" fmla="*/ 10 w 19"/>
              <a:gd name="T15" fmla="*/ 0 h 18"/>
              <a:gd name="T16" fmla="*/ 8 w 19"/>
              <a:gd name="T17" fmla="*/ 7 h 18"/>
              <a:gd name="T18" fmla="*/ 7 w 19"/>
              <a:gd name="T19" fmla="*/ 3 h 18"/>
              <a:gd name="T20" fmla="*/ 7 w 19"/>
              <a:gd name="T21" fmla="*/ 4 h 18"/>
              <a:gd name="T22" fmla="*/ 6 w 19"/>
              <a:gd name="T23" fmla="*/ 6 h 18"/>
              <a:gd name="T24" fmla="*/ 4 w 19"/>
              <a:gd name="T25" fmla="*/ 10 h 18"/>
              <a:gd name="T26" fmla="*/ 2 w 19"/>
              <a:gd name="T27" fmla="*/ 13 h 18"/>
              <a:gd name="T28" fmla="*/ 2 w 19"/>
              <a:gd name="T29" fmla="*/ 13 h 18"/>
              <a:gd name="T30" fmla="*/ 1 w 19"/>
              <a:gd name="T31" fmla="*/ 17 h 18"/>
              <a:gd name="T32" fmla="*/ 2 w 19"/>
              <a:gd name="T33" fmla="*/ 17 h 18"/>
              <a:gd name="T34" fmla="*/ 3 w 19"/>
              <a:gd name="T35" fmla="*/ 16 h 18"/>
              <a:gd name="T36" fmla="*/ 4 w 19"/>
              <a:gd name="T37" fmla="*/ 15 h 18"/>
              <a:gd name="T38" fmla="*/ 6 w 19"/>
              <a:gd name="T39" fmla="*/ 13 h 18"/>
              <a:gd name="T40" fmla="*/ 6 w 19"/>
              <a:gd name="T41" fmla="*/ 14 h 18"/>
              <a:gd name="T42" fmla="*/ 8 w 19"/>
              <a:gd name="T43" fmla="*/ 10 h 18"/>
              <a:gd name="T44" fmla="*/ 8 w 19"/>
              <a:gd name="T45" fmla="*/ 14 h 18"/>
              <a:gd name="T46" fmla="*/ 8 w 19"/>
              <a:gd name="T47" fmla="*/ 14 h 18"/>
              <a:gd name="T48" fmla="*/ 10 w 19"/>
              <a:gd name="T49" fmla="*/ 9 h 18"/>
              <a:gd name="T50" fmla="*/ 11 w 19"/>
              <a:gd name="T51" fmla="*/ 6 h 18"/>
              <a:gd name="T52" fmla="*/ 12 w 19"/>
              <a:gd name="T53" fmla="*/ 12 h 18"/>
              <a:gd name="T54" fmla="*/ 13 w 19"/>
              <a:gd name="T55" fmla="*/ 10 h 18"/>
              <a:gd name="T56" fmla="*/ 13 w 19"/>
              <a:gd name="T57" fmla="*/ 12 h 18"/>
              <a:gd name="T58" fmla="*/ 14 w 19"/>
              <a:gd name="T59" fmla="*/ 14 h 18"/>
              <a:gd name="T60" fmla="*/ 15 w 19"/>
              <a:gd name="T61" fmla="*/ 15 h 18"/>
              <a:gd name="T62" fmla="*/ 15 w 19"/>
              <a:gd name="T63" fmla="*/ 15 h 18"/>
              <a:gd name="T64" fmla="*/ 15 w 19"/>
              <a:gd name="T65" fmla="*/ 15 h 18"/>
              <a:gd name="T66" fmla="*/ 15 w 19"/>
              <a:gd name="T67" fmla="*/ 14 h 18"/>
              <a:gd name="T68" fmla="*/ 15 w 19"/>
              <a:gd name="T69" fmla="*/ 12 h 18"/>
              <a:gd name="T70" fmla="*/ 17 w 19"/>
              <a:gd name="T71" fmla="*/ 15 h 18"/>
              <a:gd name="T72" fmla="*/ 18 w 19"/>
              <a:gd name="T73" fmla="*/ 16 h 18"/>
              <a:gd name="T74" fmla="*/ 18 w 19"/>
              <a:gd name="T75" fmla="*/ 17 h 18"/>
              <a:gd name="T76" fmla="*/ 18 w 19"/>
              <a:gd name="T77" fmla="*/ 17 h 18"/>
              <a:gd name="T78" fmla="*/ 18 w 19"/>
              <a:gd name="T79" fmla="*/ 12 h 18"/>
              <a:gd name="T80" fmla="*/ 16 w 19"/>
              <a:gd name="T81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" h="18">
                <a:moveTo>
                  <a:pt x="16" y="7"/>
                </a:moveTo>
                <a:cubicBezTo>
                  <a:pt x="16" y="6"/>
                  <a:pt x="16" y="6"/>
                  <a:pt x="17" y="5"/>
                </a:cubicBezTo>
                <a:cubicBezTo>
                  <a:pt x="16" y="5"/>
                  <a:pt x="16" y="5"/>
                  <a:pt x="16" y="6"/>
                </a:cubicBezTo>
                <a:cubicBezTo>
                  <a:pt x="15" y="6"/>
                  <a:pt x="15" y="7"/>
                  <a:pt x="14" y="7"/>
                </a:cubicBezTo>
                <a:cubicBezTo>
                  <a:pt x="14" y="8"/>
                  <a:pt x="14" y="8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5"/>
                  <a:pt x="13" y="4"/>
                  <a:pt x="13" y="3"/>
                </a:cubicBezTo>
                <a:cubicBezTo>
                  <a:pt x="13" y="2"/>
                  <a:pt x="12" y="0"/>
                  <a:pt x="10" y="0"/>
                </a:cubicBezTo>
                <a:cubicBezTo>
                  <a:pt x="11" y="3"/>
                  <a:pt x="10" y="5"/>
                  <a:pt x="8" y="7"/>
                </a:cubicBezTo>
                <a:cubicBezTo>
                  <a:pt x="8" y="6"/>
                  <a:pt x="8" y="4"/>
                  <a:pt x="7" y="3"/>
                </a:cubicBezTo>
                <a:cubicBezTo>
                  <a:pt x="7" y="4"/>
                  <a:pt x="7" y="4"/>
                  <a:pt x="7" y="4"/>
                </a:cubicBezTo>
                <a:cubicBezTo>
                  <a:pt x="7" y="5"/>
                  <a:pt x="7" y="6"/>
                  <a:pt x="6" y="6"/>
                </a:cubicBezTo>
                <a:cubicBezTo>
                  <a:pt x="6" y="8"/>
                  <a:pt x="5" y="9"/>
                  <a:pt x="4" y="10"/>
                </a:cubicBezTo>
                <a:cubicBezTo>
                  <a:pt x="3" y="11"/>
                  <a:pt x="3" y="12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15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6"/>
                  <a:pt x="3" y="16"/>
                </a:cubicBezTo>
                <a:cubicBezTo>
                  <a:pt x="3" y="16"/>
                  <a:pt x="3" y="15"/>
                  <a:pt x="4" y="15"/>
                </a:cubicBezTo>
                <a:cubicBezTo>
                  <a:pt x="5" y="14"/>
                  <a:pt x="5" y="14"/>
                  <a:pt x="6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3"/>
                  <a:pt x="8" y="12"/>
                  <a:pt x="8" y="10"/>
                </a:cubicBezTo>
                <a:cubicBezTo>
                  <a:pt x="9" y="12"/>
                  <a:pt x="8" y="13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2"/>
                  <a:pt x="10" y="11"/>
                  <a:pt x="10" y="9"/>
                </a:cubicBezTo>
                <a:cubicBezTo>
                  <a:pt x="10" y="8"/>
                  <a:pt x="10" y="7"/>
                  <a:pt x="11" y="6"/>
                </a:cubicBezTo>
                <a:cubicBezTo>
                  <a:pt x="11" y="8"/>
                  <a:pt x="11" y="10"/>
                  <a:pt x="12" y="12"/>
                </a:cubicBezTo>
                <a:cubicBezTo>
                  <a:pt x="12" y="11"/>
                  <a:pt x="12" y="10"/>
                  <a:pt x="13" y="10"/>
                </a:cubicBezTo>
                <a:cubicBezTo>
                  <a:pt x="13" y="11"/>
                  <a:pt x="13" y="11"/>
                  <a:pt x="13" y="12"/>
                </a:cubicBezTo>
                <a:cubicBezTo>
                  <a:pt x="13" y="13"/>
                  <a:pt x="14" y="14"/>
                  <a:pt x="14" y="14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3"/>
                  <a:pt x="15" y="12"/>
                  <a:pt x="15" y="12"/>
                </a:cubicBezTo>
                <a:cubicBezTo>
                  <a:pt x="15" y="13"/>
                  <a:pt x="16" y="14"/>
                  <a:pt x="17" y="15"/>
                </a:cubicBezTo>
                <a:cubicBezTo>
                  <a:pt x="17" y="15"/>
                  <a:pt x="18" y="15"/>
                  <a:pt x="18" y="16"/>
                </a:cubicBezTo>
                <a:cubicBezTo>
                  <a:pt x="18" y="16"/>
                  <a:pt x="18" y="18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9" y="15"/>
                  <a:pt x="18" y="13"/>
                  <a:pt x="18" y="12"/>
                </a:cubicBezTo>
                <a:cubicBezTo>
                  <a:pt x="16" y="11"/>
                  <a:pt x="16" y="9"/>
                  <a:pt x="16" y="7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5" name="Group 234出自【趣你的PPT】(微信:qunideppt)：最优质的PPT资源库"/>
          <p:cNvGrpSpPr/>
          <p:nvPr/>
        </p:nvGrpSpPr>
        <p:grpSpPr>
          <a:xfrm>
            <a:off x="1351395" y="5419222"/>
            <a:ext cx="321102" cy="417432"/>
            <a:chOff x="1585534" y="5409589"/>
            <a:chExt cx="321102" cy="4174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5534" y="5409589"/>
              <a:ext cx="321102" cy="409405"/>
            </a:xfrm>
            <a:custGeom>
              <a:avLst/>
              <a:gdLst>
                <a:gd name="T0" fmla="*/ 16 w 17"/>
                <a:gd name="T1" fmla="*/ 16 h 21"/>
                <a:gd name="T2" fmla="*/ 17 w 17"/>
                <a:gd name="T3" fmla="*/ 11 h 21"/>
                <a:gd name="T4" fmla="*/ 13 w 17"/>
                <a:gd name="T5" fmla="*/ 13 h 21"/>
                <a:gd name="T6" fmla="*/ 14 w 17"/>
                <a:gd name="T7" fmla="*/ 13 h 21"/>
                <a:gd name="T8" fmla="*/ 17 w 17"/>
                <a:gd name="T9" fmla="*/ 8 h 21"/>
                <a:gd name="T10" fmla="*/ 14 w 17"/>
                <a:gd name="T11" fmla="*/ 9 h 21"/>
                <a:gd name="T12" fmla="*/ 16 w 17"/>
                <a:gd name="T13" fmla="*/ 4 h 21"/>
                <a:gd name="T14" fmla="*/ 16 w 17"/>
                <a:gd name="T15" fmla="*/ 0 h 21"/>
                <a:gd name="T16" fmla="*/ 14 w 17"/>
                <a:gd name="T17" fmla="*/ 3 h 21"/>
                <a:gd name="T18" fmla="*/ 14 w 17"/>
                <a:gd name="T19" fmla="*/ 4 h 21"/>
                <a:gd name="T20" fmla="*/ 9 w 17"/>
                <a:gd name="T21" fmla="*/ 7 h 21"/>
                <a:gd name="T22" fmla="*/ 6 w 17"/>
                <a:gd name="T23" fmla="*/ 8 h 21"/>
                <a:gd name="T24" fmla="*/ 5 w 17"/>
                <a:gd name="T25" fmla="*/ 8 h 21"/>
                <a:gd name="T26" fmla="*/ 5 w 17"/>
                <a:gd name="T27" fmla="*/ 8 h 21"/>
                <a:gd name="T28" fmla="*/ 8 w 17"/>
                <a:gd name="T29" fmla="*/ 6 h 21"/>
                <a:gd name="T30" fmla="*/ 9 w 17"/>
                <a:gd name="T31" fmla="*/ 5 h 21"/>
                <a:gd name="T32" fmla="*/ 7 w 17"/>
                <a:gd name="T33" fmla="*/ 5 h 21"/>
                <a:gd name="T34" fmla="*/ 3 w 17"/>
                <a:gd name="T35" fmla="*/ 7 h 21"/>
                <a:gd name="T36" fmla="*/ 2 w 17"/>
                <a:gd name="T37" fmla="*/ 8 h 21"/>
                <a:gd name="T38" fmla="*/ 0 w 17"/>
                <a:gd name="T39" fmla="*/ 13 h 21"/>
                <a:gd name="T40" fmla="*/ 1 w 17"/>
                <a:gd name="T41" fmla="*/ 17 h 21"/>
                <a:gd name="T42" fmla="*/ 5 w 17"/>
                <a:gd name="T43" fmla="*/ 11 h 21"/>
                <a:gd name="T44" fmla="*/ 4 w 17"/>
                <a:gd name="T45" fmla="*/ 14 h 21"/>
                <a:gd name="T46" fmla="*/ 6 w 17"/>
                <a:gd name="T47" fmla="*/ 11 h 21"/>
                <a:gd name="T48" fmla="*/ 6 w 17"/>
                <a:gd name="T49" fmla="*/ 12 h 21"/>
                <a:gd name="T50" fmla="*/ 11 w 17"/>
                <a:gd name="T51" fmla="*/ 10 h 21"/>
                <a:gd name="T52" fmla="*/ 11 w 17"/>
                <a:gd name="T53" fmla="*/ 10 h 21"/>
                <a:gd name="T54" fmla="*/ 7 w 17"/>
                <a:gd name="T55" fmla="*/ 17 h 21"/>
                <a:gd name="T56" fmla="*/ 9 w 17"/>
                <a:gd name="T57" fmla="*/ 15 h 21"/>
                <a:gd name="T58" fmla="*/ 9 w 17"/>
                <a:gd name="T59" fmla="*/ 16 h 21"/>
                <a:gd name="T60" fmla="*/ 8 w 17"/>
                <a:gd name="T61" fmla="*/ 19 h 21"/>
                <a:gd name="T62" fmla="*/ 5 w 17"/>
                <a:gd name="T63" fmla="*/ 20 h 21"/>
                <a:gd name="T64" fmla="*/ 13 w 17"/>
                <a:gd name="T65" fmla="*/ 19 h 21"/>
                <a:gd name="T66" fmla="*/ 16 w 17"/>
                <a:gd name="T6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21">
                  <a:moveTo>
                    <a:pt x="16" y="16"/>
                  </a:moveTo>
                  <a:cubicBezTo>
                    <a:pt x="16" y="14"/>
                    <a:pt x="17" y="13"/>
                    <a:pt x="17" y="11"/>
                  </a:cubicBezTo>
                  <a:cubicBezTo>
                    <a:pt x="14" y="14"/>
                    <a:pt x="14" y="14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2"/>
                    <a:pt x="17" y="10"/>
                    <a:pt x="17" y="8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3"/>
                    <a:pt x="16" y="2"/>
                    <a:pt x="16" y="0"/>
                  </a:cubicBezTo>
                  <a:cubicBezTo>
                    <a:pt x="15" y="1"/>
                    <a:pt x="15" y="2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5"/>
                    <a:pt x="11" y="6"/>
                    <a:pt x="9" y="7"/>
                  </a:cubicBezTo>
                  <a:cubicBezTo>
                    <a:pt x="8" y="8"/>
                    <a:pt x="7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8" y="6"/>
                    <a:pt x="9" y="5"/>
                    <a:pt x="9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14"/>
                    <a:pt x="0" y="15"/>
                    <a:pt x="1" y="17"/>
                  </a:cubicBezTo>
                  <a:cubicBezTo>
                    <a:pt x="1" y="14"/>
                    <a:pt x="2" y="12"/>
                    <a:pt x="5" y="11"/>
                  </a:cubicBezTo>
                  <a:cubicBezTo>
                    <a:pt x="4" y="12"/>
                    <a:pt x="4" y="12"/>
                    <a:pt x="4" y="14"/>
                  </a:cubicBezTo>
                  <a:cubicBezTo>
                    <a:pt x="4" y="12"/>
                    <a:pt x="5" y="11"/>
                    <a:pt x="6" y="11"/>
                  </a:cubicBezTo>
                  <a:cubicBezTo>
                    <a:pt x="7" y="11"/>
                    <a:pt x="6" y="12"/>
                    <a:pt x="6" y="12"/>
                  </a:cubicBezTo>
                  <a:cubicBezTo>
                    <a:pt x="8" y="11"/>
                    <a:pt x="9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2"/>
                    <a:pt x="7" y="14"/>
                    <a:pt x="7" y="17"/>
                  </a:cubicBezTo>
                  <a:cubicBezTo>
                    <a:pt x="8" y="17"/>
                    <a:pt x="9" y="16"/>
                    <a:pt x="9" y="15"/>
                  </a:cubicBezTo>
                  <a:cubicBezTo>
                    <a:pt x="10" y="15"/>
                    <a:pt x="9" y="15"/>
                    <a:pt x="9" y="16"/>
                  </a:cubicBezTo>
                  <a:cubicBezTo>
                    <a:pt x="9" y="17"/>
                    <a:pt x="9" y="18"/>
                    <a:pt x="8" y="19"/>
                  </a:cubicBezTo>
                  <a:cubicBezTo>
                    <a:pt x="7" y="20"/>
                    <a:pt x="6" y="20"/>
                    <a:pt x="5" y="20"/>
                  </a:cubicBezTo>
                  <a:cubicBezTo>
                    <a:pt x="8" y="21"/>
                    <a:pt x="11" y="20"/>
                    <a:pt x="13" y="19"/>
                  </a:cubicBezTo>
                  <a:cubicBezTo>
                    <a:pt x="14" y="18"/>
                    <a:pt x="15" y="17"/>
                    <a:pt x="16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54113" y="5818993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4113" y="581899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54113" y="5818993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54113" y="5818993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1" name="出自【趣你的PPT】(微信:qunideppt)：最优质的PPT资源库"/>
          <p:cNvSpPr>
            <a:spLocks/>
          </p:cNvSpPr>
          <p:nvPr/>
        </p:nvSpPr>
        <p:spPr bwMode="auto">
          <a:xfrm>
            <a:off x="2745513" y="5471401"/>
            <a:ext cx="441516" cy="313074"/>
          </a:xfrm>
          <a:custGeom>
            <a:avLst/>
            <a:gdLst>
              <a:gd name="T0" fmla="*/ 7 w 23"/>
              <a:gd name="T1" fmla="*/ 9 h 16"/>
              <a:gd name="T2" fmla="*/ 9 w 23"/>
              <a:gd name="T3" fmla="*/ 5 h 16"/>
              <a:gd name="T4" fmla="*/ 10 w 23"/>
              <a:gd name="T5" fmla="*/ 9 h 16"/>
              <a:gd name="T6" fmla="*/ 12 w 23"/>
              <a:gd name="T7" fmla="*/ 9 h 16"/>
              <a:gd name="T8" fmla="*/ 14 w 23"/>
              <a:gd name="T9" fmla="*/ 16 h 16"/>
              <a:gd name="T10" fmla="*/ 14 w 23"/>
              <a:gd name="T11" fmla="*/ 16 h 16"/>
              <a:gd name="T12" fmla="*/ 13 w 23"/>
              <a:gd name="T13" fmla="*/ 3 h 16"/>
              <a:gd name="T14" fmla="*/ 3 w 23"/>
              <a:gd name="T15" fmla="*/ 6 h 16"/>
              <a:gd name="T16" fmla="*/ 5 w 23"/>
              <a:gd name="T17" fmla="*/ 16 h 16"/>
              <a:gd name="T18" fmla="*/ 7 w 23"/>
              <a:gd name="T19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6">
                <a:moveTo>
                  <a:pt x="7" y="9"/>
                </a:moveTo>
                <a:cubicBezTo>
                  <a:pt x="7" y="9"/>
                  <a:pt x="9" y="7"/>
                  <a:pt x="9" y="5"/>
                </a:cubicBezTo>
                <a:cubicBezTo>
                  <a:pt x="9" y="5"/>
                  <a:pt x="11" y="7"/>
                  <a:pt x="10" y="9"/>
                </a:cubicBezTo>
                <a:cubicBezTo>
                  <a:pt x="10" y="9"/>
                  <a:pt x="9" y="12"/>
                  <a:pt x="12" y="9"/>
                </a:cubicBezTo>
                <a:cubicBezTo>
                  <a:pt x="12" y="9"/>
                  <a:pt x="16" y="11"/>
                  <a:pt x="14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23" y="7"/>
                  <a:pt x="13" y="3"/>
                </a:cubicBezTo>
                <a:cubicBezTo>
                  <a:pt x="13" y="3"/>
                  <a:pt x="6" y="0"/>
                  <a:pt x="3" y="6"/>
                </a:cubicBezTo>
                <a:cubicBezTo>
                  <a:pt x="3" y="6"/>
                  <a:pt x="0" y="12"/>
                  <a:pt x="5" y="16"/>
                </a:cubicBezTo>
                <a:cubicBezTo>
                  <a:pt x="5" y="16"/>
                  <a:pt x="4" y="12"/>
                  <a:pt x="7" y="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90555" y="3997544"/>
            <a:ext cx="232799" cy="272937"/>
          </a:xfrm>
          <a:custGeom>
            <a:avLst/>
            <a:gdLst>
              <a:gd name="T0" fmla="*/ 9 w 12"/>
              <a:gd name="T1" fmla="*/ 0 h 14"/>
              <a:gd name="T2" fmla="*/ 4 w 12"/>
              <a:gd name="T3" fmla="*/ 0 h 14"/>
              <a:gd name="T4" fmla="*/ 0 w 12"/>
              <a:gd name="T5" fmla="*/ 3 h 14"/>
              <a:gd name="T6" fmla="*/ 0 w 12"/>
              <a:gd name="T7" fmla="*/ 11 h 14"/>
              <a:gd name="T8" fmla="*/ 4 w 12"/>
              <a:gd name="T9" fmla="*/ 14 h 14"/>
              <a:gd name="T10" fmla="*/ 9 w 12"/>
              <a:gd name="T11" fmla="*/ 14 h 14"/>
              <a:gd name="T12" fmla="*/ 12 w 12"/>
              <a:gd name="T13" fmla="*/ 11 h 14"/>
              <a:gd name="T14" fmla="*/ 12 w 12"/>
              <a:gd name="T15" fmla="*/ 3 h 14"/>
              <a:gd name="T16" fmla="*/ 9 w 12"/>
              <a:gd name="T17" fmla="*/ 0 h 14"/>
              <a:gd name="T18" fmla="*/ 4 w 12"/>
              <a:gd name="T19" fmla="*/ 12 h 14"/>
              <a:gd name="T20" fmla="*/ 3 w 12"/>
              <a:gd name="T21" fmla="*/ 11 h 14"/>
              <a:gd name="T22" fmla="*/ 4 w 12"/>
              <a:gd name="T23" fmla="*/ 11 h 14"/>
              <a:gd name="T24" fmla="*/ 5 w 12"/>
              <a:gd name="T25" fmla="*/ 11 h 14"/>
              <a:gd name="T26" fmla="*/ 4 w 12"/>
              <a:gd name="T27" fmla="*/ 12 h 14"/>
              <a:gd name="T28" fmla="*/ 4 w 12"/>
              <a:gd name="T29" fmla="*/ 10 h 14"/>
              <a:gd name="T30" fmla="*/ 3 w 12"/>
              <a:gd name="T31" fmla="*/ 9 h 14"/>
              <a:gd name="T32" fmla="*/ 4 w 12"/>
              <a:gd name="T33" fmla="*/ 8 h 14"/>
              <a:gd name="T34" fmla="*/ 5 w 12"/>
              <a:gd name="T35" fmla="*/ 9 h 14"/>
              <a:gd name="T36" fmla="*/ 4 w 12"/>
              <a:gd name="T37" fmla="*/ 10 h 14"/>
              <a:gd name="T38" fmla="*/ 4 w 12"/>
              <a:gd name="T39" fmla="*/ 7 h 14"/>
              <a:gd name="T40" fmla="*/ 3 w 12"/>
              <a:gd name="T41" fmla="*/ 7 h 14"/>
              <a:gd name="T42" fmla="*/ 4 w 12"/>
              <a:gd name="T43" fmla="*/ 6 h 14"/>
              <a:gd name="T44" fmla="*/ 5 w 12"/>
              <a:gd name="T45" fmla="*/ 7 h 14"/>
              <a:gd name="T46" fmla="*/ 4 w 12"/>
              <a:gd name="T47" fmla="*/ 7 h 14"/>
              <a:gd name="T48" fmla="*/ 6 w 12"/>
              <a:gd name="T49" fmla="*/ 12 h 14"/>
              <a:gd name="T50" fmla="*/ 5 w 12"/>
              <a:gd name="T51" fmla="*/ 11 h 14"/>
              <a:gd name="T52" fmla="*/ 6 w 12"/>
              <a:gd name="T53" fmla="*/ 11 h 14"/>
              <a:gd name="T54" fmla="*/ 7 w 12"/>
              <a:gd name="T55" fmla="*/ 11 h 14"/>
              <a:gd name="T56" fmla="*/ 6 w 12"/>
              <a:gd name="T57" fmla="*/ 12 h 14"/>
              <a:gd name="T58" fmla="*/ 6 w 12"/>
              <a:gd name="T59" fmla="*/ 10 h 14"/>
              <a:gd name="T60" fmla="*/ 5 w 12"/>
              <a:gd name="T61" fmla="*/ 9 h 14"/>
              <a:gd name="T62" fmla="*/ 6 w 12"/>
              <a:gd name="T63" fmla="*/ 8 h 14"/>
              <a:gd name="T64" fmla="*/ 7 w 12"/>
              <a:gd name="T65" fmla="*/ 9 h 14"/>
              <a:gd name="T66" fmla="*/ 6 w 12"/>
              <a:gd name="T67" fmla="*/ 10 h 14"/>
              <a:gd name="T68" fmla="*/ 6 w 12"/>
              <a:gd name="T69" fmla="*/ 7 h 14"/>
              <a:gd name="T70" fmla="*/ 5 w 12"/>
              <a:gd name="T71" fmla="*/ 7 h 14"/>
              <a:gd name="T72" fmla="*/ 6 w 12"/>
              <a:gd name="T73" fmla="*/ 6 h 14"/>
              <a:gd name="T74" fmla="*/ 7 w 12"/>
              <a:gd name="T75" fmla="*/ 7 h 14"/>
              <a:gd name="T76" fmla="*/ 6 w 12"/>
              <a:gd name="T77" fmla="*/ 7 h 14"/>
              <a:gd name="T78" fmla="*/ 9 w 12"/>
              <a:gd name="T79" fmla="*/ 12 h 14"/>
              <a:gd name="T80" fmla="*/ 8 w 12"/>
              <a:gd name="T81" fmla="*/ 11 h 14"/>
              <a:gd name="T82" fmla="*/ 9 w 12"/>
              <a:gd name="T83" fmla="*/ 11 h 14"/>
              <a:gd name="T84" fmla="*/ 9 w 12"/>
              <a:gd name="T85" fmla="*/ 11 h 14"/>
              <a:gd name="T86" fmla="*/ 9 w 12"/>
              <a:gd name="T87" fmla="*/ 12 h 14"/>
              <a:gd name="T88" fmla="*/ 9 w 12"/>
              <a:gd name="T89" fmla="*/ 10 h 14"/>
              <a:gd name="T90" fmla="*/ 8 w 12"/>
              <a:gd name="T91" fmla="*/ 9 h 14"/>
              <a:gd name="T92" fmla="*/ 9 w 12"/>
              <a:gd name="T93" fmla="*/ 8 h 14"/>
              <a:gd name="T94" fmla="*/ 9 w 12"/>
              <a:gd name="T95" fmla="*/ 9 h 14"/>
              <a:gd name="T96" fmla="*/ 9 w 12"/>
              <a:gd name="T97" fmla="*/ 10 h 14"/>
              <a:gd name="T98" fmla="*/ 9 w 12"/>
              <a:gd name="T99" fmla="*/ 7 h 14"/>
              <a:gd name="T100" fmla="*/ 8 w 12"/>
              <a:gd name="T101" fmla="*/ 7 h 14"/>
              <a:gd name="T102" fmla="*/ 9 w 12"/>
              <a:gd name="T103" fmla="*/ 6 h 14"/>
              <a:gd name="T104" fmla="*/ 9 w 12"/>
              <a:gd name="T105" fmla="*/ 7 h 14"/>
              <a:gd name="T106" fmla="*/ 9 w 12"/>
              <a:gd name="T107" fmla="*/ 7 h 14"/>
              <a:gd name="T108" fmla="*/ 10 w 12"/>
              <a:gd name="T109" fmla="*/ 4 h 14"/>
              <a:gd name="T110" fmla="*/ 3 w 12"/>
              <a:gd name="T111" fmla="*/ 4 h 14"/>
              <a:gd name="T112" fmla="*/ 2 w 12"/>
              <a:gd name="T113" fmla="*/ 3 h 14"/>
              <a:gd name="T114" fmla="*/ 3 w 12"/>
              <a:gd name="T115" fmla="*/ 2 h 14"/>
              <a:gd name="T116" fmla="*/ 10 w 12"/>
              <a:gd name="T117" fmla="*/ 2 h 14"/>
              <a:gd name="T118" fmla="*/ 11 w 12"/>
              <a:gd name="T119" fmla="*/ 3 h 14"/>
              <a:gd name="T120" fmla="*/ 10 w 12"/>
              <a:gd name="T121" fmla="*/ 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" h="14">
                <a:moveTo>
                  <a:pt x="9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3"/>
                  <a:pt x="2" y="14"/>
                  <a:pt x="4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2" y="13"/>
                  <a:pt x="12" y="11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1"/>
                  <a:pt x="10" y="0"/>
                  <a:pt x="9" y="0"/>
                </a:cubicBezTo>
                <a:moveTo>
                  <a:pt x="4" y="12"/>
                </a:moveTo>
                <a:cubicBezTo>
                  <a:pt x="3" y="12"/>
                  <a:pt x="3" y="12"/>
                  <a:pt x="3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4" y="11"/>
                  <a:pt x="5" y="11"/>
                  <a:pt x="5" y="11"/>
                </a:cubicBezTo>
                <a:cubicBezTo>
                  <a:pt x="5" y="12"/>
                  <a:pt x="4" y="12"/>
                  <a:pt x="4" y="12"/>
                </a:cubicBezTo>
                <a:moveTo>
                  <a:pt x="4" y="10"/>
                </a:moveTo>
                <a:cubicBezTo>
                  <a:pt x="3" y="10"/>
                  <a:pt x="3" y="9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4" y="8"/>
                  <a:pt x="5" y="9"/>
                  <a:pt x="5" y="9"/>
                </a:cubicBezTo>
                <a:cubicBezTo>
                  <a:pt x="5" y="9"/>
                  <a:pt x="4" y="10"/>
                  <a:pt x="4" y="10"/>
                </a:cubicBezTo>
                <a:moveTo>
                  <a:pt x="4" y="7"/>
                </a:move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4" y="6"/>
                </a:cubicBezTo>
                <a:cubicBezTo>
                  <a:pt x="4" y="6"/>
                  <a:pt x="5" y="6"/>
                  <a:pt x="5" y="7"/>
                </a:cubicBezTo>
                <a:cubicBezTo>
                  <a:pt x="5" y="7"/>
                  <a:pt x="4" y="7"/>
                  <a:pt x="4" y="7"/>
                </a:cubicBezTo>
                <a:moveTo>
                  <a:pt x="6" y="12"/>
                </a:moveTo>
                <a:cubicBezTo>
                  <a:pt x="6" y="12"/>
                  <a:pt x="5" y="12"/>
                  <a:pt x="5" y="11"/>
                </a:cubicBezTo>
                <a:cubicBezTo>
                  <a:pt x="5" y="11"/>
                  <a:pt x="6" y="11"/>
                  <a:pt x="6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2"/>
                  <a:pt x="7" y="12"/>
                  <a:pt x="6" y="12"/>
                </a:cubicBezTo>
                <a:moveTo>
                  <a:pt x="6" y="10"/>
                </a:moveTo>
                <a:cubicBezTo>
                  <a:pt x="6" y="10"/>
                  <a:pt x="5" y="9"/>
                  <a:pt x="5" y="9"/>
                </a:cubicBezTo>
                <a:cubicBezTo>
                  <a:pt x="5" y="9"/>
                  <a:pt x="6" y="8"/>
                  <a:pt x="6" y="8"/>
                </a:cubicBezTo>
                <a:cubicBezTo>
                  <a:pt x="7" y="8"/>
                  <a:pt x="7" y="9"/>
                  <a:pt x="7" y="9"/>
                </a:cubicBezTo>
                <a:cubicBezTo>
                  <a:pt x="7" y="9"/>
                  <a:pt x="7" y="10"/>
                  <a:pt x="6" y="10"/>
                </a:cubicBezTo>
                <a:moveTo>
                  <a:pt x="6" y="7"/>
                </a:moveTo>
                <a:cubicBezTo>
                  <a:pt x="6" y="7"/>
                  <a:pt x="5" y="7"/>
                  <a:pt x="5" y="7"/>
                </a:cubicBezTo>
                <a:cubicBezTo>
                  <a:pt x="5" y="6"/>
                  <a:pt x="6" y="6"/>
                  <a:pt x="6" y="6"/>
                </a:cubicBezTo>
                <a:cubicBezTo>
                  <a:pt x="7" y="6"/>
                  <a:pt x="7" y="6"/>
                  <a:pt x="7" y="7"/>
                </a:cubicBezTo>
                <a:cubicBezTo>
                  <a:pt x="7" y="7"/>
                  <a:pt x="7" y="7"/>
                  <a:pt x="6" y="7"/>
                </a:cubicBezTo>
                <a:moveTo>
                  <a:pt x="9" y="12"/>
                </a:moveTo>
                <a:cubicBezTo>
                  <a:pt x="8" y="12"/>
                  <a:pt x="8" y="12"/>
                  <a:pt x="8" y="11"/>
                </a:cubicBez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2"/>
                  <a:pt x="9" y="12"/>
                  <a:pt x="9" y="12"/>
                </a:cubicBezTo>
                <a:moveTo>
                  <a:pt x="9" y="10"/>
                </a:moveTo>
                <a:cubicBezTo>
                  <a:pt x="8" y="10"/>
                  <a:pt x="8" y="9"/>
                  <a:pt x="8" y="9"/>
                </a:cubicBezTo>
                <a:cubicBezTo>
                  <a:pt x="8" y="9"/>
                  <a:pt x="8" y="8"/>
                  <a:pt x="9" y="8"/>
                </a:cubicBezTo>
                <a:cubicBezTo>
                  <a:pt x="9" y="8"/>
                  <a:pt x="9" y="9"/>
                  <a:pt x="9" y="9"/>
                </a:cubicBezTo>
                <a:cubicBezTo>
                  <a:pt x="9" y="9"/>
                  <a:pt x="9" y="10"/>
                  <a:pt x="9" y="10"/>
                </a:cubicBezTo>
                <a:moveTo>
                  <a:pt x="9" y="7"/>
                </a:moveTo>
                <a:cubicBezTo>
                  <a:pt x="8" y="7"/>
                  <a:pt x="8" y="7"/>
                  <a:pt x="8" y="7"/>
                </a:cubicBezTo>
                <a:cubicBezTo>
                  <a:pt x="8" y="6"/>
                  <a:pt x="8" y="6"/>
                  <a:pt x="9" y="6"/>
                </a:cubicBezTo>
                <a:cubicBezTo>
                  <a:pt x="9" y="6"/>
                  <a:pt x="9" y="6"/>
                  <a:pt x="9" y="7"/>
                </a:cubicBezTo>
                <a:cubicBezTo>
                  <a:pt x="9" y="7"/>
                  <a:pt x="9" y="7"/>
                  <a:pt x="9" y="7"/>
                </a:cubicBezTo>
                <a:moveTo>
                  <a:pt x="10" y="4"/>
                </a:moveTo>
                <a:cubicBezTo>
                  <a:pt x="3" y="4"/>
                  <a:pt x="3" y="4"/>
                  <a:pt x="3" y="4"/>
                </a:cubicBezTo>
                <a:cubicBezTo>
                  <a:pt x="2" y="4"/>
                  <a:pt x="2" y="4"/>
                  <a:pt x="2" y="3"/>
                </a:cubicBezTo>
                <a:cubicBezTo>
                  <a:pt x="2" y="2"/>
                  <a:pt x="2" y="2"/>
                  <a:pt x="3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1" y="2"/>
                  <a:pt x="11" y="3"/>
                </a:cubicBezTo>
                <a:cubicBezTo>
                  <a:pt x="11" y="4"/>
                  <a:pt x="10" y="4"/>
                  <a:pt x="10" y="4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43" name="Group 242出自【趣你的PPT】(微信:qunideppt)：最优质的PPT资源库"/>
          <p:cNvGrpSpPr/>
          <p:nvPr/>
        </p:nvGrpSpPr>
        <p:grpSpPr>
          <a:xfrm>
            <a:off x="4941852" y="4017613"/>
            <a:ext cx="361240" cy="232799"/>
            <a:chOff x="4756419" y="4085045"/>
            <a:chExt cx="361240" cy="2327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5273" y="4085045"/>
              <a:ext cx="112386" cy="232799"/>
            </a:xfrm>
            <a:custGeom>
              <a:avLst/>
              <a:gdLst>
                <a:gd name="T0" fmla="*/ 0 w 14"/>
                <a:gd name="T1" fmla="*/ 0 h 29"/>
                <a:gd name="T2" fmla="*/ 0 w 14"/>
                <a:gd name="T3" fmla="*/ 29 h 29"/>
                <a:gd name="T4" fmla="*/ 14 w 14"/>
                <a:gd name="T5" fmla="*/ 29 h 29"/>
                <a:gd name="T6" fmla="*/ 14 w 14"/>
                <a:gd name="T7" fmla="*/ 0 h 29"/>
                <a:gd name="T8" fmla="*/ 0 w 14"/>
                <a:gd name="T9" fmla="*/ 0 h 29"/>
                <a:gd name="T10" fmla="*/ 7 w 14"/>
                <a:gd name="T11" fmla="*/ 24 h 29"/>
                <a:gd name="T12" fmla="*/ 5 w 14"/>
                <a:gd name="T13" fmla="*/ 24 h 29"/>
                <a:gd name="T14" fmla="*/ 5 w 14"/>
                <a:gd name="T15" fmla="*/ 24 h 29"/>
                <a:gd name="T16" fmla="*/ 7 w 14"/>
                <a:gd name="T17" fmla="*/ 24 h 29"/>
                <a:gd name="T18" fmla="*/ 7 w 14"/>
                <a:gd name="T19" fmla="*/ 24 h 29"/>
                <a:gd name="T20" fmla="*/ 7 w 14"/>
                <a:gd name="T21" fmla="*/ 19 h 29"/>
                <a:gd name="T22" fmla="*/ 5 w 14"/>
                <a:gd name="T23" fmla="*/ 19 h 29"/>
                <a:gd name="T24" fmla="*/ 5 w 14"/>
                <a:gd name="T25" fmla="*/ 17 h 29"/>
                <a:gd name="T26" fmla="*/ 7 w 14"/>
                <a:gd name="T27" fmla="*/ 17 h 29"/>
                <a:gd name="T28" fmla="*/ 7 w 14"/>
                <a:gd name="T29" fmla="*/ 19 h 29"/>
                <a:gd name="T30" fmla="*/ 7 w 14"/>
                <a:gd name="T31" fmla="*/ 21 h 29"/>
                <a:gd name="T32" fmla="*/ 7 w 14"/>
                <a:gd name="T33" fmla="*/ 21 h 29"/>
                <a:gd name="T34" fmla="*/ 5 w 14"/>
                <a:gd name="T35" fmla="*/ 21 h 29"/>
                <a:gd name="T36" fmla="*/ 5 w 14"/>
                <a:gd name="T37" fmla="*/ 21 h 29"/>
                <a:gd name="T38" fmla="*/ 7 w 14"/>
                <a:gd name="T39" fmla="*/ 21 h 29"/>
                <a:gd name="T40" fmla="*/ 9 w 14"/>
                <a:gd name="T41" fmla="*/ 21 h 29"/>
                <a:gd name="T42" fmla="*/ 9 w 14"/>
                <a:gd name="T43" fmla="*/ 21 h 29"/>
                <a:gd name="T44" fmla="*/ 7 w 14"/>
                <a:gd name="T45" fmla="*/ 21 h 29"/>
                <a:gd name="T46" fmla="*/ 7 w 14"/>
                <a:gd name="T47" fmla="*/ 21 h 29"/>
                <a:gd name="T48" fmla="*/ 9 w 14"/>
                <a:gd name="T49" fmla="*/ 21 h 29"/>
                <a:gd name="T50" fmla="*/ 7 w 14"/>
                <a:gd name="T51" fmla="*/ 19 h 29"/>
                <a:gd name="T52" fmla="*/ 7 w 14"/>
                <a:gd name="T53" fmla="*/ 17 h 29"/>
                <a:gd name="T54" fmla="*/ 9 w 14"/>
                <a:gd name="T55" fmla="*/ 17 h 29"/>
                <a:gd name="T56" fmla="*/ 9 w 14"/>
                <a:gd name="T57" fmla="*/ 19 h 29"/>
                <a:gd name="T58" fmla="*/ 7 w 14"/>
                <a:gd name="T59" fmla="*/ 19 h 29"/>
                <a:gd name="T60" fmla="*/ 9 w 14"/>
                <a:gd name="T61" fmla="*/ 24 h 29"/>
                <a:gd name="T62" fmla="*/ 9 w 14"/>
                <a:gd name="T63" fmla="*/ 24 h 29"/>
                <a:gd name="T64" fmla="*/ 7 w 14"/>
                <a:gd name="T65" fmla="*/ 24 h 29"/>
                <a:gd name="T66" fmla="*/ 7 w 14"/>
                <a:gd name="T67" fmla="*/ 24 h 29"/>
                <a:gd name="T68" fmla="*/ 9 w 14"/>
                <a:gd name="T69" fmla="*/ 24 h 29"/>
                <a:gd name="T70" fmla="*/ 12 w 14"/>
                <a:gd name="T71" fmla="*/ 21 h 29"/>
                <a:gd name="T72" fmla="*/ 12 w 14"/>
                <a:gd name="T73" fmla="*/ 21 h 29"/>
                <a:gd name="T74" fmla="*/ 9 w 14"/>
                <a:gd name="T75" fmla="*/ 21 h 29"/>
                <a:gd name="T76" fmla="*/ 9 w 14"/>
                <a:gd name="T77" fmla="*/ 21 h 29"/>
                <a:gd name="T78" fmla="*/ 12 w 14"/>
                <a:gd name="T79" fmla="*/ 21 h 29"/>
                <a:gd name="T80" fmla="*/ 9 w 14"/>
                <a:gd name="T81" fmla="*/ 19 h 29"/>
                <a:gd name="T82" fmla="*/ 9 w 14"/>
                <a:gd name="T83" fmla="*/ 17 h 29"/>
                <a:gd name="T84" fmla="*/ 12 w 14"/>
                <a:gd name="T85" fmla="*/ 17 h 29"/>
                <a:gd name="T86" fmla="*/ 12 w 14"/>
                <a:gd name="T87" fmla="*/ 19 h 29"/>
                <a:gd name="T88" fmla="*/ 9 w 14"/>
                <a:gd name="T89" fmla="*/ 19 h 29"/>
                <a:gd name="T90" fmla="*/ 12 w 14"/>
                <a:gd name="T91" fmla="*/ 24 h 29"/>
                <a:gd name="T92" fmla="*/ 12 w 14"/>
                <a:gd name="T93" fmla="*/ 24 h 29"/>
                <a:gd name="T94" fmla="*/ 9 w 14"/>
                <a:gd name="T95" fmla="*/ 24 h 29"/>
                <a:gd name="T96" fmla="*/ 9 w 14"/>
                <a:gd name="T97" fmla="*/ 24 h 29"/>
                <a:gd name="T98" fmla="*/ 12 w 14"/>
                <a:gd name="T99" fmla="*/ 24 h 29"/>
                <a:gd name="T100" fmla="*/ 12 w 14"/>
                <a:gd name="T101" fmla="*/ 17 h 29"/>
                <a:gd name="T102" fmla="*/ 2 w 14"/>
                <a:gd name="T103" fmla="*/ 17 h 29"/>
                <a:gd name="T104" fmla="*/ 2 w 14"/>
                <a:gd name="T105" fmla="*/ 5 h 29"/>
                <a:gd name="T106" fmla="*/ 12 w 14"/>
                <a:gd name="T107" fmla="*/ 5 h 29"/>
                <a:gd name="T108" fmla="*/ 12 w 14"/>
                <a:gd name="T10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" h="29">
                  <a:moveTo>
                    <a:pt x="0" y="0"/>
                  </a:moveTo>
                  <a:lnTo>
                    <a:pt x="0" y="29"/>
                  </a:lnTo>
                  <a:lnTo>
                    <a:pt x="14" y="29"/>
                  </a:lnTo>
                  <a:lnTo>
                    <a:pt x="14" y="0"/>
                  </a:lnTo>
                  <a:lnTo>
                    <a:pt x="0" y="0"/>
                  </a:lnTo>
                  <a:close/>
                  <a:moveTo>
                    <a:pt x="7" y="24"/>
                  </a:moveTo>
                  <a:lnTo>
                    <a:pt x="5" y="24"/>
                  </a:lnTo>
                  <a:lnTo>
                    <a:pt x="5" y="24"/>
                  </a:lnTo>
                  <a:lnTo>
                    <a:pt x="7" y="24"/>
                  </a:lnTo>
                  <a:lnTo>
                    <a:pt x="7" y="24"/>
                  </a:lnTo>
                  <a:close/>
                  <a:moveTo>
                    <a:pt x="7" y="19"/>
                  </a:moveTo>
                  <a:lnTo>
                    <a:pt x="5" y="19"/>
                  </a:lnTo>
                  <a:lnTo>
                    <a:pt x="5" y="17"/>
                  </a:lnTo>
                  <a:lnTo>
                    <a:pt x="7" y="17"/>
                  </a:lnTo>
                  <a:lnTo>
                    <a:pt x="7" y="19"/>
                  </a:lnTo>
                  <a:close/>
                  <a:moveTo>
                    <a:pt x="7" y="21"/>
                  </a:moveTo>
                  <a:lnTo>
                    <a:pt x="7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1"/>
                  </a:lnTo>
                  <a:close/>
                  <a:moveTo>
                    <a:pt x="9" y="21"/>
                  </a:moveTo>
                  <a:lnTo>
                    <a:pt x="9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close/>
                  <a:moveTo>
                    <a:pt x="7" y="19"/>
                  </a:moveTo>
                  <a:lnTo>
                    <a:pt x="7" y="17"/>
                  </a:lnTo>
                  <a:lnTo>
                    <a:pt x="9" y="17"/>
                  </a:lnTo>
                  <a:lnTo>
                    <a:pt x="9" y="19"/>
                  </a:lnTo>
                  <a:lnTo>
                    <a:pt x="7" y="19"/>
                  </a:lnTo>
                  <a:close/>
                  <a:moveTo>
                    <a:pt x="9" y="24"/>
                  </a:moveTo>
                  <a:lnTo>
                    <a:pt x="9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4"/>
                  </a:lnTo>
                  <a:close/>
                  <a:moveTo>
                    <a:pt x="12" y="21"/>
                  </a:moveTo>
                  <a:lnTo>
                    <a:pt x="12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12" y="21"/>
                  </a:lnTo>
                  <a:close/>
                  <a:moveTo>
                    <a:pt x="9" y="19"/>
                  </a:moveTo>
                  <a:lnTo>
                    <a:pt x="9" y="17"/>
                  </a:lnTo>
                  <a:lnTo>
                    <a:pt x="12" y="17"/>
                  </a:lnTo>
                  <a:lnTo>
                    <a:pt x="12" y="19"/>
                  </a:lnTo>
                  <a:lnTo>
                    <a:pt x="9" y="19"/>
                  </a:lnTo>
                  <a:close/>
                  <a:moveTo>
                    <a:pt x="12" y="24"/>
                  </a:moveTo>
                  <a:lnTo>
                    <a:pt x="12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12" y="24"/>
                  </a:lnTo>
                  <a:close/>
                  <a:moveTo>
                    <a:pt x="12" y="17"/>
                  </a:moveTo>
                  <a:lnTo>
                    <a:pt x="2" y="17"/>
                  </a:lnTo>
                  <a:lnTo>
                    <a:pt x="2" y="5"/>
                  </a:lnTo>
                  <a:lnTo>
                    <a:pt x="12" y="5"/>
                  </a:ln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8804" y="4141238"/>
              <a:ext cx="80276" cy="136468"/>
            </a:xfrm>
            <a:custGeom>
              <a:avLst/>
              <a:gdLst>
                <a:gd name="T0" fmla="*/ 4 w 4"/>
                <a:gd name="T1" fmla="*/ 1 h 7"/>
                <a:gd name="T2" fmla="*/ 3 w 4"/>
                <a:gd name="T3" fmla="*/ 0 h 7"/>
                <a:gd name="T4" fmla="*/ 3 w 4"/>
                <a:gd name="T5" fmla="*/ 7 h 7"/>
                <a:gd name="T6" fmla="*/ 4 w 4"/>
                <a:gd name="T7" fmla="*/ 6 h 7"/>
                <a:gd name="T8" fmla="*/ 4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3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1" y="4"/>
                    <a:pt x="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8942" y="4157293"/>
              <a:ext cx="56193" cy="96331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5 h 5"/>
                <a:gd name="T4" fmla="*/ 3 w 3"/>
                <a:gd name="T5" fmla="*/ 4 h 5"/>
                <a:gd name="T6" fmla="*/ 3 w 3"/>
                <a:gd name="T7" fmla="*/ 1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2" y="0"/>
                    <a:pt x="0" y="2"/>
                    <a:pt x="2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3"/>
                    <a:pt x="3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65135" y="4197430"/>
              <a:ext cx="16055" cy="240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56419" y="4085045"/>
              <a:ext cx="136468" cy="232799"/>
            </a:xfrm>
            <a:custGeom>
              <a:avLst/>
              <a:gdLst>
                <a:gd name="T0" fmla="*/ 0 w 17"/>
                <a:gd name="T1" fmla="*/ 0 h 29"/>
                <a:gd name="T2" fmla="*/ 0 w 17"/>
                <a:gd name="T3" fmla="*/ 29 h 29"/>
                <a:gd name="T4" fmla="*/ 17 w 17"/>
                <a:gd name="T5" fmla="*/ 29 h 29"/>
                <a:gd name="T6" fmla="*/ 17 w 17"/>
                <a:gd name="T7" fmla="*/ 0 h 29"/>
                <a:gd name="T8" fmla="*/ 0 w 17"/>
                <a:gd name="T9" fmla="*/ 0 h 29"/>
                <a:gd name="T10" fmla="*/ 7 w 17"/>
                <a:gd name="T11" fmla="*/ 21 h 29"/>
                <a:gd name="T12" fmla="*/ 7 w 17"/>
                <a:gd name="T13" fmla="*/ 21 h 29"/>
                <a:gd name="T14" fmla="*/ 5 w 17"/>
                <a:gd name="T15" fmla="*/ 21 h 29"/>
                <a:gd name="T16" fmla="*/ 5 w 17"/>
                <a:gd name="T17" fmla="*/ 21 h 29"/>
                <a:gd name="T18" fmla="*/ 7 w 17"/>
                <a:gd name="T19" fmla="*/ 21 h 29"/>
                <a:gd name="T20" fmla="*/ 5 w 17"/>
                <a:gd name="T21" fmla="*/ 19 h 29"/>
                <a:gd name="T22" fmla="*/ 5 w 17"/>
                <a:gd name="T23" fmla="*/ 17 h 29"/>
                <a:gd name="T24" fmla="*/ 7 w 17"/>
                <a:gd name="T25" fmla="*/ 17 h 29"/>
                <a:gd name="T26" fmla="*/ 7 w 17"/>
                <a:gd name="T27" fmla="*/ 19 h 29"/>
                <a:gd name="T28" fmla="*/ 5 w 17"/>
                <a:gd name="T29" fmla="*/ 19 h 29"/>
                <a:gd name="T30" fmla="*/ 7 w 17"/>
                <a:gd name="T31" fmla="*/ 24 h 29"/>
                <a:gd name="T32" fmla="*/ 7 w 17"/>
                <a:gd name="T33" fmla="*/ 24 h 29"/>
                <a:gd name="T34" fmla="*/ 5 w 17"/>
                <a:gd name="T35" fmla="*/ 24 h 29"/>
                <a:gd name="T36" fmla="*/ 5 w 17"/>
                <a:gd name="T37" fmla="*/ 24 h 29"/>
                <a:gd name="T38" fmla="*/ 7 w 17"/>
                <a:gd name="T39" fmla="*/ 24 h 29"/>
                <a:gd name="T40" fmla="*/ 9 w 17"/>
                <a:gd name="T41" fmla="*/ 21 h 29"/>
                <a:gd name="T42" fmla="*/ 9 w 17"/>
                <a:gd name="T43" fmla="*/ 21 h 29"/>
                <a:gd name="T44" fmla="*/ 7 w 17"/>
                <a:gd name="T45" fmla="*/ 21 h 29"/>
                <a:gd name="T46" fmla="*/ 7 w 17"/>
                <a:gd name="T47" fmla="*/ 21 h 29"/>
                <a:gd name="T48" fmla="*/ 9 w 17"/>
                <a:gd name="T49" fmla="*/ 21 h 29"/>
                <a:gd name="T50" fmla="*/ 7 w 17"/>
                <a:gd name="T51" fmla="*/ 19 h 29"/>
                <a:gd name="T52" fmla="*/ 7 w 17"/>
                <a:gd name="T53" fmla="*/ 17 h 29"/>
                <a:gd name="T54" fmla="*/ 9 w 17"/>
                <a:gd name="T55" fmla="*/ 17 h 29"/>
                <a:gd name="T56" fmla="*/ 9 w 17"/>
                <a:gd name="T57" fmla="*/ 19 h 29"/>
                <a:gd name="T58" fmla="*/ 7 w 17"/>
                <a:gd name="T59" fmla="*/ 19 h 29"/>
                <a:gd name="T60" fmla="*/ 9 w 17"/>
                <a:gd name="T61" fmla="*/ 24 h 29"/>
                <a:gd name="T62" fmla="*/ 9 w 17"/>
                <a:gd name="T63" fmla="*/ 24 h 29"/>
                <a:gd name="T64" fmla="*/ 7 w 17"/>
                <a:gd name="T65" fmla="*/ 24 h 29"/>
                <a:gd name="T66" fmla="*/ 7 w 17"/>
                <a:gd name="T67" fmla="*/ 24 h 29"/>
                <a:gd name="T68" fmla="*/ 9 w 17"/>
                <a:gd name="T69" fmla="*/ 24 h 29"/>
                <a:gd name="T70" fmla="*/ 12 w 17"/>
                <a:gd name="T71" fmla="*/ 21 h 29"/>
                <a:gd name="T72" fmla="*/ 12 w 17"/>
                <a:gd name="T73" fmla="*/ 21 h 29"/>
                <a:gd name="T74" fmla="*/ 9 w 17"/>
                <a:gd name="T75" fmla="*/ 21 h 29"/>
                <a:gd name="T76" fmla="*/ 9 w 17"/>
                <a:gd name="T77" fmla="*/ 21 h 29"/>
                <a:gd name="T78" fmla="*/ 12 w 17"/>
                <a:gd name="T79" fmla="*/ 21 h 29"/>
                <a:gd name="T80" fmla="*/ 9 w 17"/>
                <a:gd name="T81" fmla="*/ 19 h 29"/>
                <a:gd name="T82" fmla="*/ 9 w 17"/>
                <a:gd name="T83" fmla="*/ 17 h 29"/>
                <a:gd name="T84" fmla="*/ 12 w 17"/>
                <a:gd name="T85" fmla="*/ 17 h 29"/>
                <a:gd name="T86" fmla="*/ 12 w 17"/>
                <a:gd name="T87" fmla="*/ 19 h 29"/>
                <a:gd name="T88" fmla="*/ 9 w 17"/>
                <a:gd name="T89" fmla="*/ 19 h 29"/>
                <a:gd name="T90" fmla="*/ 12 w 17"/>
                <a:gd name="T91" fmla="*/ 24 h 29"/>
                <a:gd name="T92" fmla="*/ 12 w 17"/>
                <a:gd name="T93" fmla="*/ 24 h 29"/>
                <a:gd name="T94" fmla="*/ 9 w 17"/>
                <a:gd name="T95" fmla="*/ 24 h 29"/>
                <a:gd name="T96" fmla="*/ 9 w 17"/>
                <a:gd name="T97" fmla="*/ 24 h 29"/>
                <a:gd name="T98" fmla="*/ 12 w 17"/>
                <a:gd name="T99" fmla="*/ 24 h 29"/>
                <a:gd name="T100" fmla="*/ 12 w 17"/>
                <a:gd name="T101" fmla="*/ 17 h 29"/>
                <a:gd name="T102" fmla="*/ 5 w 17"/>
                <a:gd name="T103" fmla="*/ 17 h 29"/>
                <a:gd name="T104" fmla="*/ 5 w 17"/>
                <a:gd name="T105" fmla="*/ 5 h 29"/>
                <a:gd name="T106" fmla="*/ 12 w 17"/>
                <a:gd name="T107" fmla="*/ 5 h 29"/>
                <a:gd name="T108" fmla="*/ 12 w 17"/>
                <a:gd name="T10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29">
                  <a:moveTo>
                    <a:pt x="0" y="0"/>
                  </a:moveTo>
                  <a:lnTo>
                    <a:pt x="0" y="29"/>
                  </a:lnTo>
                  <a:lnTo>
                    <a:pt x="17" y="29"/>
                  </a:lnTo>
                  <a:lnTo>
                    <a:pt x="17" y="0"/>
                  </a:lnTo>
                  <a:lnTo>
                    <a:pt x="0" y="0"/>
                  </a:lnTo>
                  <a:close/>
                  <a:moveTo>
                    <a:pt x="7" y="21"/>
                  </a:moveTo>
                  <a:lnTo>
                    <a:pt x="7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1"/>
                  </a:lnTo>
                  <a:close/>
                  <a:moveTo>
                    <a:pt x="5" y="19"/>
                  </a:moveTo>
                  <a:lnTo>
                    <a:pt x="5" y="17"/>
                  </a:lnTo>
                  <a:lnTo>
                    <a:pt x="7" y="17"/>
                  </a:lnTo>
                  <a:lnTo>
                    <a:pt x="7" y="19"/>
                  </a:lnTo>
                  <a:lnTo>
                    <a:pt x="5" y="19"/>
                  </a:lnTo>
                  <a:close/>
                  <a:moveTo>
                    <a:pt x="7" y="24"/>
                  </a:moveTo>
                  <a:lnTo>
                    <a:pt x="7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7" y="24"/>
                  </a:lnTo>
                  <a:close/>
                  <a:moveTo>
                    <a:pt x="9" y="21"/>
                  </a:moveTo>
                  <a:lnTo>
                    <a:pt x="9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close/>
                  <a:moveTo>
                    <a:pt x="7" y="19"/>
                  </a:moveTo>
                  <a:lnTo>
                    <a:pt x="7" y="17"/>
                  </a:lnTo>
                  <a:lnTo>
                    <a:pt x="9" y="17"/>
                  </a:lnTo>
                  <a:lnTo>
                    <a:pt x="9" y="19"/>
                  </a:lnTo>
                  <a:lnTo>
                    <a:pt x="7" y="19"/>
                  </a:lnTo>
                  <a:close/>
                  <a:moveTo>
                    <a:pt x="9" y="24"/>
                  </a:moveTo>
                  <a:lnTo>
                    <a:pt x="9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4"/>
                  </a:lnTo>
                  <a:close/>
                  <a:moveTo>
                    <a:pt x="12" y="21"/>
                  </a:moveTo>
                  <a:lnTo>
                    <a:pt x="12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12" y="21"/>
                  </a:lnTo>
                  <a:close/>
                  <a:moveTo>
                    <a:pt x="9" y="19"/>
                  </a:moveTo>
                  <a:lnTo>
                    <a:pt x="9" y="17"/>
                  </a:lnTo>
                  <a:lnTo>
                    <a:pt x="12" y="17"/>
                  </a:lnTo>
                  <a:lnTo>
                    <a:pt x="12" y="19"/>
                  </a:lnTo>
                  <a:lnTo>
                    <a:pt x="9" y="19"/>
                  </a:lnTo>
                  <a:close/>
                  <a:moveTo>
                    <a:pt x="12" y="24"/>
                  </a:moveTo>
                  <a:lnTo>
                    <a:pt x="12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12" y="24"/>
                  </a:lnTo>
                  <a:close/>
                  <a:moveTo>
                    <a:pt x="12" y="17"/>
                  </a:moveTo>
                  <a:lnTo>
                    <a:pt x="5" y="17"/>
                  </a:lnTo>
                  <a:lnTo>
                    <a:pt x="5" y="5"/>
                  </a:lnTo>
                  <a:lnTo>
                    <a:pt x="12" y="5"/>
                  </a:ln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49" name="Group 248出自【趣你的PPT】(微信:qunideppt)：最优质的PPT资源库"/>
          <p:cNvGrpSpPr/>
          <p:nvPr/>
        </p:nvGrpSpPr>
        <p:grpSpPr>
          <a:xfrm>
            <a:off x="7792168" y="3997544"/>
            <a:ext cx="264909" cy="272937"/>
            <a:chOff x="7244961" y="4044907"/>
            <a:chExt cx="264909" cy="2729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44961" y="4044907"/>
              <a:ext cx="264909" cy="272937"/>
            </a:xfrm>
            <a:custGeom>
              <a:avLst/>
              <a:gdLst>
                <a:gd name="T0" fmla="*/ 0 w 33"/>
                <a:gd name="T1" fmla="*/ 34 h 34"/>
                <a:gd name="T2" fmla="*/ 14 w 33"/>
                <a:gd name="T3" fmla="*/ 22 h 34"/>
                <a:gd name="T4" fmla="*/ 17 w 33"/>
                <a:gd name="T5" fmla="*/ 22 h 34"/>
                <a:gd name="T6" fmla="*/ 31 w 33"/>
                <a:gd name="T7" fmla="*/ 34 h 34"/>
                <a:gd name="T8" fmla="*/ 0 w 33"/>
                <a:gd name="T9" fmla="*/ 34 h 34"/>
                <a:gd name="T10" fmla="*/ 33 w 33"/>
                <a:gd name="T11" fmla="*/ 31 h 34"/>
                <a:gd name="T12" fmla="*/ 21 w 33"/>
                <a:gd name="T13" fmla="*/ 24 h 34"/>
                <a:gd name="T14" fmla="*/ 33 w 33"/>
                <a:gd name="T15" fmla="*/ 14 h 34"/>
                <a:gd name="T16" fmla="*/ 33 w 33"/>
                <a:gd name="T17" fmla="*/ 31 h 34"/>
                <a:gd name="T18" fmla="*/ 14 w 33"/>
                <a:gd name="T19" fmla="*/ 0 h 34"/>
                <a:gd name="T20" fmla="*/ 17 w 33"/>
                <a:gd name="T21" fmla="*/ 0 h 34"/>
                <a:gd name="T22" fmla="*/ 31 w 33"/>
                <a:gd name="T23" fmla="*/ 10 h 34"/>
                <a:gd name="T24" fmla="*/ 19 w 33"/>
                <a:gd name="T25" fmla="*/ 22 h 34"/>
                <a:gd name="T26" fmla="*/ 17 w 33"/>
                <a:gd name="T27" fmla="*/ 19 h 34"/>
                <a:gd name="T28" fmla="*/ 14 w 33"/>
                <a:gd name="T29" fmla="*/ 19 h 34"/>
                <a:gd name="T30" fmla="*/ 12 w 33"/>
                <a:gd name="T31" fmla="*/ 22 h 34"/>
                <a:gd name="T32" fmla="*/ 0 w 33"/>
                <a:gd name="T33" fmla="*/ 12 h 34"/>
                <a:gd name="T34" fmla="*/ 14 w 33"/>
                <a:gd name="T35" fmla="*/ 0 h 34"/>
                <a:gd name="T36" fmla="*/ 0 w 33"/>
                <a:gd name="T37" fmla="*/ 14 h 34"/>
                <a:gd name="T38" fmla="*/ 10 w 33"/>
                <a:gd name="T39" fmla="*/ 24 h 34"/>
                <a:gd name="T40" fmla="*/ 0 w 33"/>
                <a:gd name="T41" fmla="*/ 31 h 34"/>
                <a:gd name="T42" fmla="*/ 0 w 33"/>
                <a:gd name="T4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34">
                  <a:moveTo>
                    <a:pt x="0" y="34"/>
                  </a:moveTo>
                  <a:lnTo>
                    <a:pt x="14" y="22"/>
                  </a:lnTo>
                  <a:lnTo>
                    <a:pt x="17" y="22"/>
                  </a:lnTo>
                  <a:lnTo>
                    <a:pt x="31" y="34"/>
                  </a:lnTo>
                  <a:lnTo>
                    <a:pt x="0" y="34"/>
                  </a:lnTo>
                  <a:close/>
                  <a:moveTo>
                    <a:pt x="33" y="31"/>
                  </a:moveTo>
                  <a:lnTo>
                    <a:pt x="21" y="24"/>
                  </a:lnTo>
                  <a:lnTo>
                    <a:pt x="33" y="14"/>
                  </a:lnTo>
                  <a:lnTo>
                    <a:pt x="33" y="31"/>
                  </a:lnTo>
                  <a:close/>
                  <a:moveTo>
                    <a:pt x="14" y="0"/>
                  </a:moveTo>
                  <a:lnTo>
                    <a:pt x="17" y="0"/>
                  </a:lnTo>
                  <a:lnTo>
                    <a:pt x="31" y="10"/>
                  </a:lnTo>
                  <a:lnTo>
                    <a:pt x="19" y="22"/>
                  </a:lnTo>
                  <a:lnTo>
                    <a:pt x="17" y="19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0" y="12"/>
                  </a:lnTo>
                  <a:lnTo>
                    <a:pt x="14" y="0"/>
                  </a:lnTo>
                  <a:close/>
                  <a:moveTo>
                    <a:pt x="0" y="14"/>
                  </a:moveTo>
                  <a:lnTo>
                    <a:pt x="10" y="24"/>
                  </a:lnTo>
                  <a:lnTo>
                    <a:pt x="0" y="31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4961" y="4044907"/>
              <a:ext cx="248854" cy="176606"/>
            </a:xfrm>
            <a:custGeom>
              <a:avLst/>
              <a:gdLst>
                <a:gd name="T0" fmla="*/ 14 w 31"/>
                <a:gd name="T1" fmla="*/ 19 h 22"/>
                <a:gd name="T2" fmla="*/ 17 w 31"/>
                <a:gd name="T3" fmla="*/ 19 h 22"/>
                <a:gd name="T4" fmla="*/ 19 w 31"/>
                <a:gd name="T5" fmla="*/ 22 h 22"/>
                <a:gd name="T6" fmla="*/ 31 w 31"/>
                <a:gd name="T7" fmla="*/ 10 h 22"/>
                <a:gd name="T8" fmla="*/ 17 w 31"/>
                <a:gd name="T9" fmla="*/ 0 h 22"/>
                <a:gd name="T10" fmla="*/ 14 w 31"/>
                <a:gd name="T11" fmla="*/ 0 h 22"/>
                <a:gd name="T12" fmla="*/ 0 w 31"/>
                <a:gd name="T13" fmla="*/ 12 h 22"/>
                <a:gd name="T14" fmla="*/ 12 w 31"/>
                <a:gd name="T15" fmla="*/ 22 h 22"/>
                <a:gd name="T16" fmla="*/ 14 w 31"/>
                <a:gd name="T17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14" y="19"/>
                  </a:moveTo>
                  <a:lnTo>
                    <a:pt x="17" y="19"/>
                  </a:lnTo>
                  <a:lnTo>
                    <a:pt x="19" y="22"/>
                  </a:lnTo>
                  <a:lnTo>
                    <a:pt x="31" y="1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0" y="12"/>
                  </a:lnTo>
                  <a:lnTo>
                    <a:pt x="12" y="22"/>
                  </a:lnTo>
                  <a:lnTo>
                    <a:pt x="14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3539" y="4157293"/>
              <a:ext cx="96331" cy="136468"/>
            </a:xfrm>
            <a:custGeom>
              <a:avLst/>
              <a:gdLst>
                <a:gd name="T0" fmla="*/ 12 w 12"/>
                <a:gd name="T1" fmla="*/ 17 h 17"/>
                <a:gd name="T2" fmla="*/ 12 w 12"/>
                <a:gd name="T3" fmla="*/ 0 h 17"/>
                <a:gd name="T4" fmla="*/ 0 w 12"/>
                <a:gd name="T5" fmla="*/ 10 h 17"/>
                <a:gd name="T6" fmla="*/ 12 w 12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7">
                  <a:moveTo>
                    <a:pt x="12" y="17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4961" y="4221513"/>
              <a:ext cx="248854" cy="96331"/>
            </a:xfrm>
            <a:custGeom>
              <a:avLst/>
              <a:gdLst>
                <a:gd name="T0" fmla="*/ 14 w 31"/>
                <a:gd name="T1" fmla="*/ 0 h 12"/>
                <a:gd name="T2" fmla="*/ 0 w 31"/>
                <a:gd name="T3" fmla="*/ 12 h 12"/>
                <a:gd name="T4" fmla="*/ 31 w 31"/>
                <a:gd name="T5" fmla="*/ 12 h 12"/>
                <a:gd name="T6" fmla="*/ 17 w 31"/>
                <a:gd name="T7" fmla="*/ 0 h 12"/>
                <a:gd name="T8" fmla="*/ 14 w 3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2">
                  <a:moveTo>
                    <a:pt x="14" y="0"/>
                  </a:moveTo>
                  <a:lnTo>
                    <a:pt x="0" y="12"/>
                  </a:lnTo>
                  <a:lnTo>
                    <a:pt x="31" y="12"/>
                  </a:lnTo>
                  <a:lnTo>
                    <a:pt x="17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4961" y="4157293"/>
              <a:ext cx="80276" cy="136468"/>
            </a:xfrm>
            <a:custGeom>
              <a:avLst/>
              <a:gdLst>
                <a:gd name="T0" fmla="*/ 0 w 10"/>
                <a:gd name="T1" fmla="*/ 0 h 17"/>
                <a:gd name="T2" fmla="*/ 0 w 10"/>
                <a:gd name="T3" fmla="*/ 17 h 17"/>
                <a:gd name="T4" fmla="*/ 10 w 10"/>
                <a:gd name="T5" fmla="*/ 10 h 17"/>
                <a:gd name="T6" fmla="*/ 0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0" y="0"/>
                  </a:moveTo>
                  <a:lnTo>
                    <a:pt x="0" y="17"/>
                  </a:lnTo>
                  <a:lnTo>
                    <a:pt x="1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5" name="Group 254出自【趣你的PPT】(微信:qunideppt)：最优质的PPT资源库"/>
          <p:cNvGrpSpPr/>
          <p:nvPr/>
        </p:nvGrpSpPr>
        <p:grpSpPr>
          <a:xfrm>
            <a:off x="10401657" y="3989516"/>
            <a:ext cx="264909" cy="288992"/>
            <a:chOff x="10022495" y="4028852"/>
            <a:chExt cx="264909" cy="28899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22495" y="4028852"/>
              <a:ext cx="264909" cy="288992"/>
            </a:xfrm>
            <a:custGeom>
              <a:avLst/>
              <a:gdLst>
                <a:gd name="T0" fmla="*/ 11 w 14"/>
                <a:gd name="T1" fmla="*/ 0 h 15"/>
                <a:gd name="T2" fmla="*/ 11 w 14"/>
                <a:gd name="T3" fmla="*/ 0 h 15"/>
                <a:gd name="T4" fmla="*/ 11 w 14"/>
                <a:gd name="T5" fmla="*/ 6 h 15"/>
                <a:gd name="T6" fmla="*/ 3 w 14"/>
                <a:gd name="T7" fmla="*/ 6 h 15"/>
                <a:gd name="T8" fmla="*/ 3 w 14"/>
                <a:gd name="T9" fmla="*/ 0 h 15"/>
                <a:gd name="T10" fmla="*/ 3 w 14"/>
                <a:gd name="T11" fmla="*/ 0 h 15"/>
                <a:gd name="T12" fmla="*/ 0 w 14"/>
                <a:gd name="T13" fmla="*/ 3 h 15"/>
                <a:gd name="T14" fmla="*/ 0 w 14"/>
                <a:gd name="T15" fmla="*/ 12 h 15"/>
                <a:gd name="T16" fmla="*/ 3 w 14"/>
                <a:gd name="T17" fmla="*/ 15 h 15"/>
                <a:gd name="T18" fmla="*/ 11 w 14"/>
                <a:gd name="T19" fmla="*/ 15 h 15"/>
                <a:gd name="T20" fmla="*/ 14 w 14"/>
                <a:gd name="T21" fmla="*/ 12 h 15"/>
                <a:gd name="T22" fmla="*/ 14 w 14"/>
                <a:gd name="T23" fmla="*/ 3 h 15"/>
                <a:gd name="T24" fmla="*/ 11 w 14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5"/>
                    <a:pt x="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4" y="14"/>
                    <a:pt x="14" y="1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094743" y="4028852"/>
              <a:ext cx="13646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78688" y="4028852"/>
              <a:ext cx="152524" cy="0"/>
            </a:xfrm>
            <a:custGeom>
              <a:avLst/>
              <a:gdLst>
                <a:gd name="T0" fmla="*/ 0 w 19"/>
                <a:gd name="T1" fmla="*/ 0 w 19"/>
                <a:gd name="T2" fmla="*/ 2 w 19"/>
                <a:gd name="T3" fmla="*/ 2 w 19"/>
                <a:gd name="T4" fmla="*/ 19 w 19"/>
                <a:gd name="T5" fmla="*/ 19 w 19"/>
                <a:gd name="T6" fmla="*/ 19 w 19"/>
                <a:gd name="T7" fmla="*/ 19 w 19"/>
                <a:gd name="T8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78688" y="4028852"/>
              <a:ext cx="152524" cy="112386"/>
            </a:xfrm>
            <a:custGeom>
              <a:avLst/>
              <a:gdLst>
                <a:gd name="T0" fmla="*/ 19 w 19"/>
                <a:gd name="T1" fmla="*/ 0 h 14"/>
                <a:gd name="T2" fmla="*/ 19 w 19"/>
                <a:gd name="T3" fmla="*/ 0 h 14"/>
                <a:gd name="T4" fmla="*/ 19 w 19"/>
                <a:gd name="T5" fmla="*/ 14 h 14"/>
                <a:gd name="T6" fmla="*/ 2 w 19"/>
                <a:gd name="T7" fmla="*/ 14 h 14"/>
                <a:gd name="T8" fmla="*/ 2 w 19"/>
                <a:gd name="T9" fmla="*/ 0 h 14"/>
                <a:gd name="T10" fmla="*/ 0 w 19"/>
                <a:gd name="T11" fmla="*/ 0 h 14"/>
                <a:gd name="T12" fmla="*/ 0 w 19"/>
                <a:gd name="T13" fmla="*/ 14 h 14"/>
                <a:gd name="T14" fmla="*/ 19 w 19"/>
                <a:gd name="T15" fmla="*/ 14 h 14"/>
                <a:gd name="T16" fmla="*/ 19 w 1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4">
                  <a:moveTo>
                    <a:pt x="19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9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78688" y="4028852"/>
              <a:ext cx="152524" cy="112386"/>
            </a:xfrm>
            <a:custGeom>
              <a:avLst/>
              <a:gdLst>
                <a:gd name="T0" fmla="*/ 19 w 19"/>
                <a:gd name="T1" fmla="*/ 0 h 14"/>
                <a:gd name="T2" fmla="*/ 19 w 19"/>
                <a:gd name="T3" fmla="*/ 0 h 14"/>
                <a:gd name="T4" fmla="*/ 19 w 19"/>
                <a:gd name="T5" fmla="*/ 14 h 14"/>
                <a:gd name="T6" fmla="*/ 2 w 19"/>
                <a:gd name="T7" fmla="*/ 14 h 14"/>
                <a:gd name="T8" fmla="*/ 2 w 19"/>
                <a:gd name="T9" fmla="*/ 0 h 14"/>
                <a:gd name="T10" fmla="*/ 0 w 19"/>
                <a:gd name="T11" fmla="*/ 0 h 14"/>
                <a:gd name="T12" fmla="*/ 0 w 19"/>
                <a:gd name="T13" fmla="*/ 14 h 14"/>
                <a:gd name="T14" fmla="*/ 19 w 19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4">
                  <a:moveTo>
                    <a:pt x="19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9" y="1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175018" y="4044907"/>
              <a:ext cx="32110" cy="80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2" name="Group 261出自【趣你的PPT】(微信:qunideppt)：最优质的PPT资源库"/>
          <p:cNvGrpSpPr/>
          <p:nvPr/>
        </p:nvGrpSpPr>
        <p:grpSpPr>
          <a:xfrm>
            <a:off x="11054035" y="3977475"/>
            <a:ext cx="321102" cy="313074"/>
            <a:chOff x="10761030" y="4004769"/>
            <a:chExt cx="321102" cy="31307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61030" y="4197430"/>
              <a:ext cx="112386" cy="120413"/>
            </a:xfrm>
            <a:custGeom>
              <a:avLst/>
              <a:gdLst>
                <a:gd name="T0" fmla="*/ 3 w 6"/>
                <a:gd name="T1" fmla="*/ 6 h 6"/>
                <a:gd name="T2" fmla="*/ 2 w 6"/>
                <a:gd name="T3" fmla="*/ 6 h 6"/>
                <a:gd name="T4" fmla="*/ 1 w 6"/>
                <a:gd name="T5" fmla="*/ 4 h 6"/>
                <a:gd name="T6" fmla="*/ 0 w 6"/>
                <a:gd name="T7" fmla="*/ 3 h 6"/>
                <a:gd name="T8" fmla="*/ 2 w 6"/>
                <a:gd name="T9" fmla="*/ 1 h 6"/>
                <a:gd name="T10" fmla="*/ 4 w 6"/>
                <a:gd name="T11" fmla="*/ 0 h 6"/>
                <a:gd name="T12" fmla="*/ 6 w 6"/>
                <a:gd name="T13" fmla="*/ 2 h 6"/>
                <a:gd name="T14" fmla="*/ 6 w 6"/>
                <a:gd name="T15" fmla="*/ 3 h 6"/>
                <a:gd name="T16" fmla="*/ 6 w 6"/>
                <a:gd name="T17" fmla="*/ 5 h 6"/>
                <a:gd name="T18" fmla="*/ 3 w 6"/>
                <a:gd name="T19" fmla="*/ 6 h 6"/>
                <a:gd name="T20" fmla="*/ 3 w 6"/>
                <a:gd name="T21" fmla="*/ 1 h 6"/>
                <a:gd name="T22" fmla="*/ 2 w 6"/>
                <a:gd name="T23" fmla="*/ 1 h 6"/>
                <a:gd name="T24" fmla="*/ 1 w 6"/>
                <a:gd name="T25" fmla="*/ 3 h 6"/>
                <a:gd name="T26" fmla="*/ 1 w 6"/>
                <a:gd name="T27" fmla="*/ 4 h 6"/>
                <a:gd name="T28" fmla="*/ 2 w 6"/>
                <a:gd name="T29" fmla="*/ 5 h 6"/>
                <a:gd name="T30" fmla="*/ 3 w 6"/>
                <a:gd name="T31" fmla="*/ 5 h 6"/>
                <a:gd name="T32" fmla="*/ 5 w 6"/>
                <a:gd name="T33" fmla="*/ 5 h 6"/>
                <a:gd name="T34" fmla="*/ 6 w 6"/>
                <a:gd name="T35" fmla="*/ 3 h 6"/>
                <a:gd name="T36" fmla="*/ 5 w 6"/>
                <a:gd name="T37" fmla="*/ 2 h 6"/>
                <a:gd name="T38" fmla="*/ 4 w 6"/>
                <a:gd name="T39" fmla="*/ 1 h 6"/>
                <a:gd name="T40" fmla="*/ 3 w 6"/>
                <a:gd name="T4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2" y="6"/>
                    <a:pt x="2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5" y="6"/>
                    <a:pt x="4" y="6"/>
                    <a:pt x="3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112386" cy="96331"/>
            </a:xfrm>
            <a:custGeom>
              <a:avLst/>
              <a:gdLst>
                <a:gd name="T0" fmla="*/ 12 w 14"/>
                <a:gd name="T1" fmla="*/ 0 h 12"/>
                <a:gd name="T2" fmla="*/ 2 w 14"/>
                <a:gd name="T3" fmla="*/ 10 h 12"/>
                <a:gd name="T4" fmla="*/ 0 w 14"/>
                <a:gd name="T5" fmla="*/ 12 h 12"/>
                <a:gd name="T6" fmla="*/ 5 w 14"/>
                <a:gd name="T7" fmla="*/ 10 h 12"/>
                <a:gd name="T8" fmla="*/ 14 w 14"/>
                <a:gd name="T9" fmla="*/ 0 h 12"/>
                <a:gd name="T10" fmla="*/ 12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2" y="0"/>
                  </a:moveTo>
                  <a:lnTo>
                    <a:pt x="2" y="10"/>
                  </a:lnTo>
                  <a:lnTo>
                    <a:pt x="0" y="12"/>
                  </a:lnTo>
                  <a:lnTo>
                    <a:pt x="5" y="10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112386" cy="96331"/>
            </a:xfrm>
            <a:custGeom>
              <a:avLst/>
              <a:gdLst>
                <a:gd name="T0" fmla="*/ 12 w 14"/>
                <a:gd name="T1" fmla="*/ 0 h 12"/>
                <a:gd name="T2" fmla="*/ 2 w 14"/>
                <a:gd name="T3" fmla="*/ 10 h 12"/>
                <a:gd name="T4" fmla="*/ 0 w 14"/>
                <a:gd name="T5" fmla="*/ 12 h 12"/>
                <a:gd name="T6" fmla="*/ 5 w 14"/>
                <a:gd name="T7" fmla="*/ 10 h 12"/>
                <a:gd name="T8" fmla="*/ 14 w 14"/>
                <a:gd name="T9" fmla="*/ 0 h 12"/>
                <a:gd name="T10" fmla="*/ 12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2" y="0"/>
                  </a:moveTo>
                  <a:lnTo>
                    <a:pt x="2" y="10"/>
                  </a:lnTo>
                  <a:lnTo>
                    <a:pt x="0" y="12"/>
                  </a:lnTo>
                  <a:lnTo>
                    <a:pt x="5" y="10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929609" y="4253623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13554" y="4253623"/>
              <a:ext cx="16055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89471" y="4237568"/>
              <a:ext cx="40138" cy="16055"/>
            </a:xfrm>
            <a:custGeom>
              <a:avLst/>
              <a:gdLst>
                <a:gd name="T0" fmla="*/ 0 w 5"/>
                <a:gd name="T1" fmla="*/ 2 h 2"/>
                <a:gd name="T2" fmla="*/ 5 w 5"/>
                <a:gd name="T3" fmla="*/ 0 h 2"/>
                <a:gd name="T4" fmla="*/ 5 w 5"/>
                <a:gd name="T5" fmla="*/ 2 h 2"/>
                <a:gd name="T6" fmla="*/ 3 w 5"/>
                <a:gd name="T7" fmla="*/ 2 h 2"/>
                <a:gd name="T8" fmla="*/ 0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3416" y="4237568"/>
              <a:ext cx="56193" cy="16055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7 w 7"/>
                <a:gd name="T5" fmla="*/ 0 h 2"/>
                <a:gd name="T6" fmla="*/ 2 w 7"/>
                <a:gd name="T7" fmla="*/ 2 h 2"/>
                <a:gd name="T8" fmla="*/ 0 w 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57361" y="4237568"/>
              <a:ext cx="72248" cy="16055"/>
            </a:xfrm>
            <a:custGeom>
              <a:avLst/>
              <a:gdLst>
                <a:gd name="T0" fmla="*/ 0 w 9"/>
                <a:gd name="T1" fmla="*/ 2 h 2"/>
                <a:gd name="T2" fmla="*/ 9 w 9"/>
                <a:gd name="T3" fmla="*/ 0 h 2"/>
                <a:gd name="T4" fmla="*/ 9 w 9"/>
                <a:gd name="T5" fmla="*/ 0 h 2"/>
                <a:gd name="T6" fmla="*/ 2 w 9"/>
                <a:gd name="T7" fmla="*/ 2 h 2"/>
                <a:gd name="T8" fmla="*/ 0 w 9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33278" y="4221513"/>
              <a:ext cx="96331" cy="32110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0 h 4"/>
                <a:gd name="T4" fmla="*/ 12 w 12"/>
                <a:gd name="T5" fmla="*/ 2 h 4"/>
                <a:gd name="T6" fmla="*/ 3 w 12"/>
                <a:gd name="T7" fmla="*/ 4 h 4"/>
                <a:gd name="T8" fmla="*/ 0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3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221513"/>
              <a:ext cx="112386" cy="32110"/>
            </a:xfrm>
            <a:custGeom>
              <a:avLst/>
              <a:gdLst>
                <a:gd name="T0" fmla="*/ 0 w 14"/>
                <a:gd name="T1" fmla="*/ 4 h 4"/>
                <a:gd name="T2" fmla="*/ 14 w 14"/>
                <a:gd name="T3" fmla="*/ 0 h 4"/>
                <a:gd name="T4" fmla="*/ 14 w 14"/>
                <a:gd name="T5" fmla="*/ 0 h 4"/>
                <a:gd name="T6" fmla="*/ 2 w 14"/>
                <a:gd name="T7" fmla="*/ 4 h 4"/>
                <a:gd name="T8" fmla="*/ 0 w 14"/>
                <a:gd name="T9" fmla="*/ 4 h 4"/>
                <a:gd name="T10" fmla="*/ 0 w 1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221513"/>
              <a:ext cx="112386" cy="32110"/>
            </a:xfrm>
            <a:custGeom>
              <a:avLst/>
              <a:gdLst>
                <a:gd name="T0" fmla="*/ 0 w 14"/>
                <a:gd name="T1" fmla="*/ 4 h 4"/>
                <a:gd name="T2" fmla="*/ 14 w 14"/>
                <a:gd name="T3" fmla="*/ 0 h 4"/>
                <a:gd name="T4" fmla="*/ 14 w 14"/>
                <a:gd name="T5" fmla="*/ 0 h 4"/>
                <a:gd name="T6" fmla="*/ 0 w 14"/>
                <a:gd name="T7" fmla="*/ 4 h 4"/>
                <a:gd name="T8" fmla="*/ 0 w 1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97430"/>
              <a:ext cx="112386" cy="56193"/>
            </a:xfrm>
            <a:custGeom>
              <a:avLst/>
              <a:gdLst>
                <a:gd name="T0" fmla="*/ 0 w 14"/>
                <a:gd name="T1" fmla="*/ 5 h 7"/>
                <a:gd name="T2" fmla="*/ 14 w 14"/>
                <a:gd name="T3" fmla="*/ 0 h 7"/>
                <a:gd name="T4" fmla="*/ 14 w 14"/>
                <a:gd name="T5" fmla="*/ 3 h 7"/>
                <a:gd name="T6" fmla="*/ 0 w 14"/>
                <a:gd name="T7" fmla="*/ 7 h 7"/>
                <a:gd name="T8" fmla="*/ 0 w 14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0" y="5"/>
                  </a:moveTo>
                  <a:lnTo>
                    <a:pt x="14" y="0"/>
                  </a:lnTo>
                  <a:lnTo>
                    <a:pt x="14" y="3"/>
                  </a:lnTo>
                  <a:lnTo>
                    <a:pt x="0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97430"/>
              <a:ext cx="112386" cy="40138"/>
            </a:xfrm>
            <a:custGeom>
              <a:avLst/>
              <a:gdLst>
                <a:gd name="T0" fmla="*/ 0 w 14"/>
                <a:gd name="T1" fmla="*/ 5 h 5"/>
                <a:gd name="T2" fmla="*/ 14 w 14"/>
                <a:gd name="T3" fmla="*/ 0 h 5"/>
                <a:gd name="T4" fmla="*/ 14 w 14"/>
                <a:gd name="T5" fmla="*/ 0 h 5"/>
                <a:gd name="T6" fmla="*/ 0 w 14"/>
                <a:gd name="T7" fmla="*/ 5 h 5"/>
                <a:gd name="T8" fmla="*/ 0 w 1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0" y="5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81375"/>
              <a:ext cx="112386" cy="56193"/>
            </a:xfrm>
            <a:custGeom>
              <a:avLst/>
              <a:gdLst>
                <a:gd name="T0" fmla="*/ 0 w 14"/>
                <a:gd name="T1" fmla="*/ 7 h 7"/>
                <a:gd name="T2" fmla="*/ 14 w 14"/>
                <a:gd name="T3" fmla="*/ 0 h 7"/>
                <a:gd name="T4" fmla="*/ 14 w 14"/>
                <a:gd name="T5" fmla="*/ 2 h 7"/>
                <a:gd name="T6" fmla="*/ 0 w 14"/>
                <a:gd name="T7" fmla="*/ 7 h 7"/>
                <a:gd name="T8" fmla="*/ 0 w 1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81375"/>
              <a:ext cx="112386" cy="56193"/>
            </a:xfrm>
            <a:custGeom>
              <a:avLst/>
              <a:gdLst>
                <a:gd name="T0" fmla="*/ 0 w 14"/>
                <a:gd name="T1" fmla="*/ 5 h 7"/>
                <a:gd name="T2" fmla="*/ 14 w 14"/>
                <a:gd name="T3" fmla="*/ 0 h 7"/>
                <a:gd name="T4" fmla="*/ 14 w 14"/>
                <a:gd name="T5" fmla="*/ 0 h 7"/>
                <a:gd name="T6" fmla="*/ 0 w 14"/>
                <a:gd name="T7" fmla="*/ 7 h 7"/>
                <a:gd name="T8" fmla="*/ 0 w 14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0" y="5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0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81375"/>
              <a:ext cx="112386" cy="40138"/>
            </a:xfrm>
            <a:custGeom>
              <a:avLst/>
              <a:gdLst>
                <a:gd name="T0" fmla="*/ 0 w 14"/>
                <a:gd name="T1" fmla="*/ 5 h 5"/>
                <a:gd name="T2" fmla="*/ 14 w 14"/>
                <a:gd name="T3" fmla="*/ 0 h 5"/>
                <a:gd name="T4" fmla="*/ 14 w 14"/>
                <a:gd name="T5" fmla="*/ 0 h 5"/>
                <a:gd name="T6" fmla="*/ 0 w 14"/>
                <a:gd name="T7" fmla="*/ 5 h 5"/>
                <a:gd name="T8" fmla="*/ 0 w 1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0" y="5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112386" cy="64220"/>
            </a:xfrm>
            <a:custGeom>
              <a:avLst/>
              <a:gdLst>
                <a:gd name="T0" fmla="*/ 0 w 14"/>
                <a:gd name="T1" fmla="*/ 8 h 8"/>
                <a:gd name="T2" fmla="*/ 14 w 14"/>
                <a:gd name="T3" fmla="*/ 0 h 8"/>
                <a:gd name="T4" fmla="*/ 14 w 14"/>
                <a:gd name="T5" fmla="*/ 3 h 8"/>
                <a:gd name="T6" fmla="*/ 0 w 14"/>
                <a:gd name="T7" fmla="*/ 8 h 8"/>
                <a:gd name="T8" fmla="*/ 0 w 1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8"/>
                  </a:moveTo>
                  <a:lnTo>
                    <a:pt x="14" y="0"/>
                  </a:lnTo>
                  <a:lnTo>
                    <a:pt x="14" y="3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112386" cy="64220"/>
            </a:xfrm>
            <a:custGeom>
              <a:avLst/>
              <a:gdLst>
                <a:gd name="T0" fmla="*/ 0 w 14"/>
                <a:gd name="T1" fmla="*/ 5 h 8"/>
                <a:gd name="T2" fmla="*/ 14 w 14"/>
                <a:gd name="T3" fmla="*/ 0 h 8"/>
                <a:gd name="T4" fmla="*/ 14 w 14"/>
                <a:gd name="T5" fmla="*/ 0 h 8"/>
                <a:gd name="T6" fmla="*/ 0 w 14"/>
                <a:gd name="T7" fmla="*/ 8 h 8"/>
                <a:gd name="T8" fmla="*/ 0 w 14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5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112386" cy="40138"/>
            </a:xfrm>
            <a:custGeom>
              <a:avLst/>
              <a:gdLst>
                <a:gd name="T0" fmla="*/ 0 w 14"/>
                <a:gd name="T1" fmla="*/ 5 h 5"/>
                <a:gd name="T2" fmla="*/ 14 w 14"/>
                <a:gd name="T3" fmla="*/ 0 h 5"/>
                <a:gd name="T4" fmla="*/ 14 w 14"/>
                <a:gd name="T5" fmla="*/ 0 h 5"/>
                <a:gd name="T6" fmla="*/ 14 w 14"/>
                <a:gd name="T7" fmla="*/ 0 h 5"/>
                <a:gd name="T8" fmla="*/ 0 w 14"/>
                <a:gd name="T9" fmla="*/ 5 h 5"/>
                <a:gd name="T10" fmla="*/ 0 w 1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">
                  <a:moveTo>
                    <a:pt x="0" y="5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112386" cy="40138"/>
            </a:xfrm>
            <a:custGeom>
              <a:avLst/>
              <a:gdLst>
                <a:gd name="T0" fmla="*/ 0 w 14"/>
                <a:gd name="T1" fmla="*/ 3 h 5"/>
                <a:gd name="T2" fmla="*/ 12 w 14"/>
                <a:gd name="T3" fmla="*/ 0 h 5"/>
                <a:gd name="T4" fmla="*/ 14 w 14"/>
                <a:gd name="T5" fmla="*/ 0 h 5"/>
                <a:gd name="T6" fmla="*/ 0 w 14"/>
                <a:gd name="T7" fmla="*/ 5 h 5"/>
                <a:gd name="T8" fmla="*/ 0 w 1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0" y="3"/>
                  </a:moveTo>
                  <a:lnTo>
                    <a:pt x="12" y="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96331" cy="24083"/>
            </a:xfrm>
            <a:custGeom>
              <a:avLst/>
              <a:gdLst>
                <a:gd name="T0" fmla="*/ 0 w 12"/>
                <a:gd name="T1" fmla="*/ 3 h 3"/>
                <a:gd name="T2" fmla="*/ 9 w 12"/>
                <a:gd name="T3" fmla="*/ 0 h 3"/>
                <a:gd name="T4" fmla="*/ 12 w 12"/>
                <a:gd name="T5" fmla="*/ 0 h 3"/>
                <a:gd name="T6" fmla="*/ 0 w 12"/>
                <a:gd name="T7" fmla="*/ 3 h 3"/>
                <a:gd name="T8" fmla="*/ 0 w 1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">
                  <a:moveTo>
                    <a:pt x="0" y="3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72248" cy="24083"/>
            </a:xfrm>
            <a:custGeom>
              <a:avLst/>
              <a:gdLst>
                <a:gd name="T0" fmla="*/ 0 w 9"/>
                <a:gd name="T1" fmla="*/ 3 h 3"/>
                <a:gd name="T2" fmla="*/ 7 w 9"/>
                <a:gd name="T3" fmla="*/ 0 h 3"/>
                <a:gd name="T4" fmla="*/ 9 w 9"/>
                <a:gd name="T5" fmla="*/ 0 h 3"/>
                <a:gd name="T6" fmla="*/ 0 w 9"/>
                <a:gd name="T7" fmla="*/ 3 h 3"/>
                <a:gd name="T8" fmla="*/ 0 w 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0" y="3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56193" cy="24083"/>
            </a:xfrm>
            <a:custGeom>
              <a:avLst/>
              <a:gdLst>
                <a:gd name="T0" fmla="*/ 0 w 7"/>
                <a:gd name="T1" fmla="*/ 0 h 3"/>
                <a:gd name="T2" fmla="*/ 5 w 7"/>
                <a:gd name="T3" fmla="*/ 0 h 3"/>
                <a:gd name="T4" fmla="*/ 7 w 7"/>
                <a:gd name="T5" fmla="*/ 0 h 3"/>
                <a:gd name="T6" fmla="*/ 0 w 7"/>
                <a:gd name="T7" fmla="*/ 3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7223" y="4157293"/>
              <a:ext cx="40138" cy="0"/>
            </a:xfrm>
            <a:custGeom>
              <a:avLst/>
              <a:gdLst>
                <a:gd name="T0" fmla="*/ 0 w 5"/>
                <a:gd name="T1" fmla="*/ 2 w 5"/>
                <a:gd name="T2" fmla="*/ 5 w 5"/>
                <a:gd name="T3" fmla="*/ 0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817223" y="4157293"/>
              <a:ext cx="16055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3416" y="4028852"/>
              <a:ext cx="208716" cy="192661"/>
            </a:xfrm>
            <a:custGeom>
              <a:avLst/>
              <a:gdLst>
                <a:gd name="T0" fmla="*/ 6 w 11"/>
                <a:gd name="T1" fmla="*/ 9 h 10"/>
                <a:gd name="T2" fmla="*/ 6 w 11"/>
                <a:gd name="T3" fmla="*/ 6 h 10"/>
                <a:gd name="T4" fmla="*/ 6 w 11"/>
                <a:gd name="T5" fmla="*/ 6 h 10"/>
                <a:gd name="T6" fmla="*/ 9 w 11"/>
                <a:gd name="T7" fmla="*/ 3 h 10"/>
                <a:gd name="T8" fmla="*/ 10 w 11"/>
                <a:gd name="T9" fmla="*/ 4 h 10"/>
                <a:gd name="T10" fmla="*/ 11 w 11"/>
                <a:gd name="T11" fmla="*/ 3 h 10"/>
                <a:gd name="T12" fmla="*/ 7 w 11"/>
                <a:gd name="T13" fmla="*/ 0 h 10"/>
                <a:gd name="T14" fmla="*/ 6 w 11"/>
                <a:gd name="T15" fmla="*/ 0 h 10"/>
                <a:gd name="T16" fmla="*/ 7 w 11"/>
                <a:gd name="T17" fmla="*/ 2 h 10"/>
                <a:gd name="T18" fmla="*/ 7 w 11"/>
                <a:gd name="T19" fmla="*/ 1 h 10"/>
                <a:gd name="T20" fmla="*/ 4 w 11"/>
                <a:gd name="T21" fmla="*/ 4 h 10"/>
                <a:gd name="T22" fmla="*/ 1 w 11"/>
                <a:gd name="T23" fmla="*/ 4 h 10"/>
                <a:gd name="T24" fmla="*/ 2 w 11"/>
                <a:gd name="T25" fmla="*/ 8 h 10"/>
                <a:gd name="T26" fmla="*/ 6 w 11"/>
                <a:gd name="T2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0">
                  <a:moveTo>
                    <a:pt x="6" y="9"/>
                  </a:moveTo>
                  <a:cubicBezTo>
                    <a:pt x="6" y="9"/>
                    <a:pt x="7" y="8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4"/>
                    <a:pt x="0" y="5"/>
                    <a:pt x="2" y="8"/>
                  </a:cubicBezTo>
                  <a:cubicBezTo>
                    <a:pt x="2" y="8"/>
                    <a:pt x="5" y="10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09884" y="4004769"/>
              <a:ext cx="72248" cy="96331"/>
            </a:xfrm>
            <a:custGeom>
              <a:avLst/>
              <a:gdLst>
                <a:gd name="T0" fmla="*/ 4 w 4"/>
                <a:gd name="T1" fmla="*/ 4 h 5"/>
                <a:gd name="T2" fmla="*/ 3 w 4"/>
                <a:gd name="T3" fmla="*/ 2 h 5"/>
                <a:gd name="T4" fmla="*/ 0 w 4"/>
                <a:gd name="T5" fmla="*/ 0 h 5"/>
                <a:gd name="T6" fmla="*/ 1 w 4"/>
                <a:gd name="T7" fmla="*/ 3 h 5"/>
                <a:gd name="T8" fmla="*/ 4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4"/>
                    <a:pt x="4" y="3"/>
                    <a:pt x="3" y="2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20995" y="3989516"/>
            <a:ext cx="280964" cy="288992"/>
          </a:xfrm>
          <a:custGeom>
            <a:avLst/>
            <a:gdLst>
              <a:gd name="T0" fmla="*/ 8 w 15"/>
              <a:gd name="T1" fmla="*/ 0 h 15"/>
              <a:gd name="T2" fmla="*/ 0 w 15"/>
              <a:gd name="T3" fmla="*/ 8 h 15"/>
              <a:gd name="T4" fmla="*/ 8 w 15"/>
              <a:gd name="T5" fmla="*/ 15 h 15"/>
              <a:gd name="T6" fmla="*/ 15 w 15"/>
              <a:gd name="T7" fmla="*/ 8 h 15"/>
              <a:gd name="T8" fmla="*/ 8 w 15"/>
              <a:gd name="T9" fmla="*/ 0 h 15"/>
              <a:gd name="T10" fmla="*/ 9 w 15"/>
              <a:gd name="T11" fmla="*/ 12 h 15"/>
              <a:gd name="T12" fmla="*/ 7 w 15"/>
              <a:gd name="T13" fmla="*/ 12 h 15"/>
              <a:gd name="T14" fmla="*/ 7 w 15"/>
              <a:gd name="T15" fmla="*/ 6 h 15"/>
              <a:gd name="T16" fmla="*/ 9 w 15"/>
              <a:gd name="T17" fmla="*/ 6 h 15"/>
              <a:gd name="T18" fmla="*/ 9 w 15"/>
              <a:gd name="T19" fmla="*/ 12 h 15"/>
              <a:gd name="T20" fmla="*/ 8 w 15"/>
              <a:gd name="T21" fmla="*/ 6 h 15"/>
              <a:gd name="T22" fmla="*/ 7 w 15"/>
              <a:gd name="T23" fmla="*/ 5 h 15"/>
              <a:gd name="T24" fmla="*/ 8 w 15"/>
              <a:gd name="T25" fmla="*/ 4 h 15"/>
              <a:gd name="T26" fmla="*/ 9 w 15"/>
              <a:gd name="T27" fmla="*/ 5 h 15"/>
              <a:gd name="T28" fmla="*/ 8 w 15"/>
              <a:gd name="T29" fmla="*/ 6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15">
                <a:moveTo>
                  <a:pt x="8" y="0"/>
                </a:moveTo>
                <a:cubicBezTo>
                  <a:pt x="3" y="0"/>
                  <a:pt x="0" y="3"/>
                  <a:pt x="0" y="8"/>
                </a:cubicBezTo>
                <a:cubicBezTo>
                  <a:pt x="0" y="12"/>
                  <a:pt x="3" y="15"/>
                  <a:pt x="8" y="15"/>
                </a:cubicBezTo>
                <a:cubicBezTo>
                  <a:pt x="12" y="15"/>
                  <a:pt x="15" y="12"/>
                  <a:pt x="15" y="8"/>
                </a:cubicBezTo>
                <a:cubicBezTo>
                  <a:pt x="15" y="3"/>
                  <a:pt x="12" y="0"/>
                  <a:pt x="8" y="0"/>
                </a:cubicBezTo>
                <a:close/>
                <a:moveTo>
                  <a:pt x="9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6"/>
                  <a:pt x="7" y="6"/>
                  <a:pt x="7" y="6"/>
                </a:cubicBezTo>
                <a:cubicBezTo>
                  <a:pt x="9" y="6"/>
                  <a:pt x="9" y="6"/>
                  <a:pt x="9" y="6"/>
                </a:cubicBezTo>
                <a:lnTo>
                  <a:pt x="9" y="12"/>
                </a:lnTo>
                <a:close/>
                <a:moveTo>
                  <a:pt x="8" y="6"/>
                </a:moveTo>
                <a:cubicBezTo>
                  <a:pt x="7" y="6"/>
                  <a:pt x="7" y="5"/>
                  <a:pt x="7" y="5"/>
                </a:cubicBezTo>
                <a:cubicBezTo>
                  <a:pt x="7" y="4"/>
                  <a:pt x="7" y="4"/>
                  <a:pt x="8" y="4"/>
                </a:cubicBezTo>
                <a:cubicBezTo>
                  <a:pt x="8" y="4"/>
                  <a:pt x="9" y="4"/>
                  <a:pt x="9" y="5"/>
                </a:cubicBezTo>
                <a:cubicBezTo>
                  <a:pt x="9" y="5"/>
                  <a:pt x="8" y="6"/>
                  <a:pt x="8" y="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44540" y="4017613"/>
            <a:ext cx="288992" cy="232799"/>
          </a:xfrm>
          <a:custGeom>
            <a:avLst/>
            <a:gdLst>
              <a:gd name="T0" fmla="*/ 14 w 15"/>
              <a:gd name="T1" fmla="*/ 0 h 12"/>
              <a:gd name="T2" fmla="*/ 2 w 15"/>
              <a:gd name="T3" fmla="*/ 0 h 12"/>
              <a:gd name="T4" fmla="*/ 0 w 15"/>
              <a:gd name="T5" fmla="*/ 1 h 12"/>
              <a:gd name="T6" fmla="*/ 0 w 15"/>
              <a:gd name="T7" fmla="*/ 8 h 12"/>
              <a:gd name="T8" fmla="*/ 2 w 15"/>
              <a:gd name="T9" fmla="*/ 9 h 12"/>
              <a:gd name="T10" fmla="*/ 10 w 15"/>
              <a:gd name="T11" fmla="*/ 9 h 12"/>
              <a:gd name="T12" fmla="*/ 14 w 15"/>
              <a:gd name="T13" fmla="*/ 12 h 12"/>
              <a:gd name="T14" fmla="*/ 13 w 15"/>
              <a:gd name="T15" fmla="*/ 9 h 12"/>
              <a:gd name="T16" fmla="*/ 14 w 15"/>
              <a:gd name="T17" fmla="*/ 9 h 12"/>
              <a:gd name="T18" fmla="*/ 15 w 15"/>
              <a:gd name="T19" fmla="*/ 8 h 12"/>
              <a:gd name="T20" fmla="*/ 15 w 15"/>
              <a:gd name="T21" fmla="*/ 1 h 12"/>
              <a:gd name="T22" fmla="*/ 14 w 15"/>
              <a:gd name="T23" fmla="*/ 0 h 12"/>
              <a:gd name="T24" fmla="*/ 8 w 15"/>
              <a:gd name="T25" fmla="*/ 6 h 12"/>
              <a:gd name="T26" fmla="*/ 2 w 15"/>
              <a:gd name="T27" fmla="*/ 6 h 12"/>
              <a:gd name="T28" fmla="*/ 2 w 15"/>
              <a:gd name="T29" fmla="*/ 6 h 12"/>
              <a:gd name="T30" fmla="*/ 2 w 15"/>
              <a:gd name="T31" fmla="*/ 5 h 12"/>
              <a:gd name="T32" fmla="*/ 8 w 15"/>
              <a:gd name="T33" fmla="*/ 5 h 12"/>
              <a:gd name="T34" fmla="*/ 8 w 15"/>
              <a:gd name="T35" fmla="*/ 6 h 12"/>
              <a:gd name="T36" fmla="*/ 10 w 15"/>
              <a:gd name="T37" fmla="*/ 4 h 12"/>
              <a:gd name="T38" fmla="*/ 2 w 15"/>
              <a:gd name="T39" fmla="*/ 4 h 12"/>
              <a:gd name="T40" fmla="*/ 2 w 15"/>
              <a:gd name="T41" fmla="*/ 4 h 12"/>
              <a:gd name="T42" fmla="*/ 2 w 15"/>
              <a:gd name="T43" fmla="*/ 3 h 12"/>
              <a:gd name="T44" fmla="*/ 10 w 15"/>
              <a:gd name="T45" fmla="*/ 3 h 12"/>
              <a:gd name="T46" fmla="*/ 10 w 15"/>
              <a:gd name="T47" fmla="*/ 4 h 12"/>
              <a:gd name="T48" fmla="*/ 13 w 15"/>
              <a:gd name="T49" fmla="*/ 2 h 12"/>
              <a:gd name="T50" fmla="*/ 2 w 15"/>
              <a:gd name="T51" fmla="*/ 2 h 12"/>
              <a:gd name="T52" fmla="*/ 2 w 15"/>
              <a:gd name="T53" fmla="*/ 2 h 12"/>
              <a:gd name="T54" fmla="*/ 2 w 15"/>
              <a:gd name="T55" fmla="*/ 1 h 12"/>
              <a:gd name="T56" fmla="*/ 13 w 15"/>
              <a:gd name="T57" fmla="*/ 1 h 12"/>
              <a:gd name="T58" fmla="*/ 13 w 15"/>
              <a:gd name="T59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" h="12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1" y="9"/>
                  <a:pt x="2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4" y="12"/>
                  <a:pt x="14" y="12"/>
                  <a:pt x="14" y="12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5" y="9"/>
                  <a:pt x="15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4" y="0"/>
                </a:cubicBezTo>
                <a:close/>
                <a:moveTo>
                  <a:pt x="8" y="6"/>
                </a:move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5"/>
                  <a:pt x="2" y="5"/>
                  <a:pt x="2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6"/>
                  <a:pt x="8" y="6"/>
                  <a:pt x="8" y="6"/>
                </a:cubicBezTo>
                <a:close/>
                <a:moveTo>
                  <a:pt x="10" y="4"/>
                </a:move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3"/>
                  <a:pt x="2" y="3"/>
                  <a:pt x="2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4"/>
                  <a:pt x="10" y="4"/>
                  <a:pt x="10" y="4"/>
                </a:cubicBezTo>
                <a:close/>
                <a:moveTo>
                  <a:pt x="13" y="2"/>
                </a:move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1"/>
                  <a:pt x="2" y="1"/>
                  <a:pt x="2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2"/>
                  <a:pt x="13" y="2"/>
                  <a:pt x="13" y="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2" name="出自【趣你的PPT】(微信:qunideppt)：最优质的PPT资源库"/>
          <p:cNvSpPr>
            <a:spLocks/>
          </p:cNvSpPr>
          <p:nvPr/>
        </p:nvSpPr>
        <p:spPr bwMode="auto">
          <a:xfrm>
            <a:off x="9789422" y="3961420"/>
            <a:ext cx="224772" cy="345184"/>
          </a:xfrm>
          <a:custGeom>
            <a:avLst/>
            <a:gdLst>
              <a:gd name="T0" fmla="*/ 7 w 12"/>
              <a:gd name="T1" fmla="*/ 7 h 18"/>
              <a:gd name="T2" fmla="*/ 7 w 12"/>
              <a:gd name="T3" fmla="*/ 0 h 18"/>
              <a:gd name="T4" fmla="*/ 5 w 12"/>
              <a:gd name="T5" fmla="*/ 0 h 18"/>
              <a:gd name="T6" fmla="*/ 0 w 12"/>
              <a:gd name="T7" fmla="*/ 8 h 18"/>
              <a:gd name="T8" fmla="*/ 3 w 12"/>
              <a:gd name="T9" fmla="*/ 7 h 18"/>
              <a:gd name="T10" fmla="*/ 5 w 12"/>
              <a:gd name="T11" fmla="*/ 2 h 18"/>
              <a:gd name="T12" fmla="*/ 5 w 12"/>
              <a:gd name="T13" fmla="*/ 9 h 18"/>
              <a:gd name="T14" fmla="*/ 7 w 12"/>
              <a:gd name="T15" fmla="*/ 9 h 18"/>
              <a:gd name="T16" fmla="*/ 7 w 12"/>
              <a:gd name="T17" fmla="*/ 9 h 18"/>
              <a:gd name="T18" fmla="*/ 11 w 12"/>
              <a:gd name="T19" fmla="*/ 13 h 18"/>
              <a:gd name="T20" fmla="*/ 7 w 12"/>
              <a:gd name="T21" fmla="*/ 17 h 18"/>
              <a:gd name="T22" fmla="*/ 7 w 12"/>
              <a:gd name="T23" fmla="*/ 18 h 18"/>
              <a:gd name="T24" fmla="*/ 12 w 12"/>
              <a:gd name="T25" fmla="*/ 13 h 18"/>
              <a:gd name="T26" fmla="*/ 7 w 12"/>
              <a:gd name="T27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" h="18">
                <a:moveTo>
                  <a:pt x="7" y="7"/>
                </a:move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0" y="8"/>
                  <a:pt x="0" y="8"/>
                  <a:pt x="0" y="8"/>
                </a:cubicBezTo>
                <a:cubicBezTo>
                  <a:pt x="3" y="7"/>
                  <a:pt x="3" y="7"/>
                  <a:pt x="3" y="7"/>
                </a:cubicBezTo>
                <a:cubicBezTo>
                  <a:pt x="5" y="2"/>
                  <a:pt x="5" y="2"/>
                  <a:pt x="5" y="2"/>
                </a:cubicBezTo>
                <a:cubicBezTo>
                  <a:pt x="5" y="9"/>
                  <a:pt x="5" y="9"/>
                  <a:pt x="5" y="9"/>
                </a:cubicBez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ubicBezTo>
                  <a:pt x="9" y="9"/>
                  <a:pt x="11" y="10"/>
                  <a:pt x="11" y="13"/>
                </a:cubicBezTo>
                <a:cubicBezTo>
                  <a:pt x="11" y="15"/>
                  <a:pt x="9" y="17"/>
                  <a:pt x="7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10" y="18"/>
                  <a:pt x="12" y="16"/>
                  <a:pt x="12" y="13"/>
                </a:cubicBezTo>
                <a:cubicBezTo>
                  <a:pt x="12" y="10"/>
                  <a:pt x="10" y="7"/>
                  <a:pt x="7" y="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93" name="Group 292出自【趣你的PPT】(微信:qunideppt)：最优质的PPT资源库"/>
          <p:cNvGrpSpPr/>
          <p:nvPr/>
        </p:nvGrpSpPr>
        <p:grpSpPr>
          <a:xfrm>
            <a:off x="7083603" y="3969448"/>
            <a:ext cx="321102" cy="329129"/>
            <a:chOff x="6602756" y="3988714"/>
            <a:chExt cx="321102" cy="32912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02756" y="3988714"/>
              <a:ext cx="321102" cy="329129"/>
            </a:xfrm>
            <a:custGeom>
              <a:avLst/>
              <a:gdLst>
                <a:gd name="T0" fmla="*/ 13 w 17"/>
                <a:gd name="T1" fmla="*/ 9 h 17"/>
                <a:gd name="T2" fmla="*/ 17 w 17"/>
                <a:gd name="T3" fmla="*/ 8 h 17"/>
                <a:gd name="T4" fmla="*/ 13 w 17"/>
                <a:gd name="T5" fmla="*/ 7 h 17"/>
                <a:gd name="T6" fmla="*/ 12 w 17"/>
                <a:gd name="T7" fmla="*/ 5 h 17"/>
                <a:gd name="T8" fmla="*/ 12 w 17"/>
                <a:gd name="T9" fmla="*/ 5 h 17"/>
                <a:gd name="T10" fmla="*/ 15 w 17"/>
                <a:gd name="T11" fmla="*/ 2 h 17"/>
                <a:gd name="T12" fmla="*/ 11 w 17"/>
                <a:gd name="T13" fmla="*/ 5 h 17"/>
                <a:gd name="T14" fmla="*/ 11 w 17"/>
                <a:gd name="T15" fmla="*/ 5 h 17"/>
                <a:gd name="T16" fmla="*/ 9 w 17"/>
                <a:gd name="T17" fmla="*/ 4 h 17"/>
                <a:gd name="T18" fmla="*/ 8 w 17"/>
                <a:gd name="T19" fmla="*/ 0 h 17"/>
                <a:gd name="T20" fmla="*/ 7 w 17"/>
                <a:gd name="T21" fmla="*/ 4 h 17"/>
                <a:gd name="T22" fmla="*/ 6 w 17"/>
                <a:gd name="T23" fmla="*/ 4 h 17"/>
                <a:gd name="T24" fmla="*/ 4 w 17"/>
                <a:gd name="T25" fmla="*/ 3 h 17"/>
                <a:gd name="T26" fmla="*/ 5 w 17"/>
                <a:gd name="T27" fmla="*/ 5 h 17"/>
                <a:gd name="T28" fmla="*/ 4 w 17"/>
                <a:gd name="T29" fmla="*/ 7 h 17"/>
                <a:gd name="T30" fmla="*/ 0 w 17"/>
                <a:gd name="T31" fmla="*/ 8 h 17"/>
                <a:gd name="T32" fmla="*/ 4 w 17"/>
                <a:gd name="T33" fmla="*/ 9 h 17"/>
                <a:gd name="T34" fmla="*/ 5 w 17"/>
                <a:gd name="T35" fmla="*/ 11 h 17"/>
                <a:gd name="T36" fmla="*/ 2 w 17"/>
                <a:gd name="T37" fmla="*/ 15 h 17"/>
                <a:gd name="T38" fmla="*/ 5 w 17"/>
                <a:gd name="T39" fmla="*/ 12 h 17"/>
                <a:gd name="T40" fmla="*/ 6 w 17"/>
                <a:gd name="T41" fmla="*/ 12 h 17"/>
                <a:gd name="T42" fmla="*/ 7 w 17"/>
                <a:gd name="T43" fmla="*/ 13 h 17"/>
                <a:gd name="T44" fmla="*/ 8 w 17"/>
                <a:gd name="T45" fmla="*/ 17 h 17"/>
                <a:gd name="T46" fmla="*/ 9 w 17"/>
                <a:gd name="T47" fmla="*/ 13 h 17"/>
                <a:gd name="T48" fmla="*/ 11 w 17"/>
                <a:gd name="T49" fmla="*/ 12 h 17"/>
                <a:gd name="T50" fmla="*/ 13 w 17"/>
                <a:gd name="T51" fmla="*/ 13 h 17"/>
                <a:gd name="T52" fmla="*/ 12 w 17"/>
                <a:gd name="T53" fmla="*/ 11 h 17"/>
                <a:gd name="T54" fmla="*/ 13 w 17"/>
                <a:gd name="T55" fmla="*/ 9 h 17"/>
                <a:gd name="T56" fmla="*/ 9 w 17"/>
                <a:gd name="T57" fmla="*/ 8 h 17"/>
                <a:gd name="T58" fmla="*/ 9 w 17"/>
                <a:gd name="T59" fmla="*/ 9 h 17"/>
                <a:gd name="T60" fmla="*/ 9 w 17"/>
                <a:gd name="T61" fmla="*/ 9 h 17"/>
                <a:gd name="T62" fmla="*/ 9 w 17"/>
                <a:gd name="T63" fmla="*/ 9 h 17"/>
                <a:gd name="T64" fmla="*/ 9 w 17"/>
                <a:gd name="T65" fmla="*/ 9 h 17"/>
                <a:gd name="T66" fmla="*/ 9 w 17"/>
                <a:gd name="T67" fmla="*/ 9 h 17"/>
                <a:gd name="T68" fmla="*/ 8 w 17"/>
                <a:gd name="T69" fmla="*/ 8 h 17"/>
                <a:gd name="T70" fmla="*/ 6 w 17"/>
                <a:gd name="T71" fmla="*/ 8 h 17"/>
                <a:gd name="T72" fmla="*/ 8 w 17"/>
                <a:gd name="T73" fmla="*/ 8 h 17"/>
                <a:gd name="T74" fmla="*/ 8 w 17"/>
                <a:gd name="T75" fmla="*/ 8 h 17"/>
                <a:gd name="T76" fmla="*/ 9 w 17"/>
                <a:gd name="T77" fmla="*/ 7 h 17"/>
                <a:gd name="T78" fmla="*/ 9 w 17"/>
                <a:gd name="T79" fmla="*/ 8 h 17"/>
                <a:gd name="T80" fmla="*/ 11 w 17"/>
                <a:gd name="T81" fmla="*/ 8 h 17"/>
                <a:gd name="T82" fmla="*/ 9 w 17"/>
                <a:gd name="T8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" h="17">
                  <a:moveTo>
                    <a:pt x="13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2" y="6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1"/>
                    <a:pt x="5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3"/>
                    <a:pt x="7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1" y="12"/>
                    <a:pt x="11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0"/>
                    <a:pt x="13" y="9"/>
                  </a:cubicBezTo>
                  <a:close/>
                  <a:moveTo>
                    <a:pt x="9" y="8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5280" y="4141238"/>
              <a:ext cx="16055" cy="1605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2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6" name="Group 295出自【趣你的PPT】(微信:qunideppt)：最优质的PPT资源库"/>
          <p:cNvGrpSpPr/>
          <p:nvPr/>
        </p:nvGrpSpPr>
        <p:grpSpPr>
          <a:xfrm>
            <a:off x="6310817" y="3989517"/>
            <a:ext cx="385323" cy="288991"/>
            <a:chOff x="5968579" y="4028852"/>
            <a:chExt cx="385323" cy="28899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1516" y="4028852"/>
              <a:ext cx="112386" cy="128441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1 h 7"/>
                <a:gd name="T4" fmla="*/ 5 w 6"/>
                <a:gd name="T5" fmla="*/ 7 h 7"/>
                <a:gd name="T6" fmla="*/ 6 w 6"/>
                <a:gd name="T7" fmla="*/ 7 h 7"/>
                <a:gd name="T8" fmla="*/ 0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5" y="1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1516" y="4060962"/>
              <a:ext cx="72248" cy="96331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5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2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68579" y="4125182"/>
              <a:ext cx="329130" cy="192661"/>
            </a:xfrm>
            <a:custGeom>
              <a:avLst/>
              <a:gdLst>
                <a:gd name="T0" fmla="*/ 36 w 41"/>
                <a:gd name="T1" fmla="*/ 21 h 24"/>
                <a:gd name="T2" fmla="*/ 36 w 41"/>
                <a:gd name="T3" fmla="*/ 21 h 24"/>
                <a:gd name="T4" fmla="*/ 36 w 41"/>
                <a:gd name="T5" fmla="*/ 2 h 24"/>
                <a:gd name="T6" fmla="*/ 36 w 41"/>
                <a:gd name="T7" fmla="*/ 4 h 24"/>
                <a:gd name="T8" fmla="*/ 34 w 41"/>
                <a:gd name="T9" fmla="*/ 4 h 24"/>
                <a:gd name="T10" fmla="*/ 34 w 41"/>
                <a:gd name="T11" fmla="*/ 19 h 24"/>
                <a:gd name="T12" fmla="*/ 8 w 41"/>
                <a:gd name="T13" fmla="*/ 19 h 24"/>
                <a:gd name="T14" fmla="*/ 8 w 41"/>
                <a:gd name="T15" fmla="*/ 2 h 24"/>
                <a:gd name="T16" fmla="*/ 34 w 41"/>
                <a:gd name="T17" fmla="*/ 2 h 24"/>
                <a:gd name="T18" fmla="*/ 34 w 41"/>
                <a:gd name="T19" fmla="*/ 0 h 24"/>
                <a:gd name="T20" fmla="*/ 5 w 41"/>
                <a:gd name="T21" fmla="*/ 0 h 24"/>
                <a:gd name="T22" fmla="*/ 5 w 41"/>
                <a:gd name="T23" fmla="*/ 2 h 24"/>
                <a:gd name="T24" fmla="*/ 5 w 41"/>
                <a:gd name="T25" fmla="*/ 21 h 24"/>
                <a:gd name="T26" fmla="*/ 5 w 41"/>
                <a:gd name="T27" fmla="*/ 21 h 24"/>
                <a:gd name="T28" fmla="*/ 0 w 41"/>
                <a:gd name="T29" fmla="*/ 21 h 24"/>
                <a:gd name="T30" fmla="*/ 0 w 41"/>
                <a:gd name="T31" fmla="*/ 21 h 24"/>
                <a:gd name="T32" fmla="*/ 0 w 41"/>
                <a:gd name="T33" fmla="*/ 24 h 24"/>
                <a:gd name="T34" fmla="*/ 0 w 41"/>
                <a:gd name="T35" fmla="*/ 24 h 24"/>
                <a:gd name="T36" fmla="*/ 38 w 41"/>
                <a:gd name="T37" fmla="*/ 24 h 24"/>
                <a:gd name="T38" fmla="*/ 38 w 41"/>
                <a:gd name="T39" fmla="*/ 24 h 24"/>
                <a:gd name="T40" fmla="*/ 38 w 41"/>
                <a:gd name="T41" fmla="*/ 21 h 24"/>
                <a:gd name="T42" fmla="*/ 41 w 41"/>
                <a:gd name="T43" fmla="*/ 21 h 24"/>
                <a:gd name="T44" fmla="*/ 36 w 41"/>
                <a:gd name="T45" fmla="*/ 21 h 24"/>
                <a:gd name="T46" fmla="*/ 17 w 41"/>
                <a:gd name="T47" fmla="*/ 24 h 24"/>
                <a:gd name="T48" fmla="*/ 17 w 41"/>
                <a:gd name="T49" fmla="*/ 24 h 24"/>
                <a:gd name="T50" fmla="*/ 17 w 41"/>
                <a:gd name="T51" fmla="*/ 24 h 24"/>
                <a:gd name="T52" fmla="*/ 17 w 41"/>
                <a:gd name="T53" fmla="*/ 24 h 24"/>
                <a:gd name="T54" fmla="*/ 17 w 41"/>
                <a:gd name="T55" fmla="*/ 24 h 24"/>
                <a:gd name="T56" fmla="*/ 24 w 41"/>
                <a:gd name="T57" fmla="*/ 24 h 24"/>
                <a:gd name="T58" fmla="*/ 19 w 41"/>
                <a:gd name="T59" fmla="*/ 24 h 24"/>
                <a:gd name="T60" fmla="*/ 19 w 41"/>
                <a:gd name="T61" fmla="*/ 24 h 24"/>
                <a:gd name="T62" fmla="*/ 19 w 41"/>
                <a:gd name="T63" fmla="*/ 24 h 24"/>
                <a:gd name="T64" fmla="*/ 24 w 41"/>
                <a:gd name="T65" fmla="*/ 24 h 24"/>
                <a:gd name="T66" fmla="*/ 24 w 41"/>
                <a:gd name="T67" fmla="*/ 24 h 24"/>
                <a:gd name="T68" fmla="*/ 24 w 41"/>
                <a:gd name="T69" fmla="*/ 24 h 24"/>
                <a:gd name="T70" fmla="*/ 38 w 41"/>
                <a:gd name="T71" fmla="*/ 24 h 24"/>
                <a:gd name="T72" fmla="*/ 27 w 41"/>
                <a:gd name="T73" fmla="*/ 24 h 24"/>
                <a:gd name="T74" fmla="*/ 27 w 41"/>
                <a:gd name="T75" fmla="*/ 24 h 24"/>
                <a:gd name="T76" fmla="*/ 27 w 41"/>
                <a:gd name="T77" fmla="*/ 24 h 24"/>
                <a:gd name="T78" fmla="*/ 38 w 41"/>
                <a:gd name="T79" fmla="*/ 24 h 24"/>
                <a:gd name="T80" fmla="*/ 38 w 41"/>
                <a:gd name="T81" fmla="*/ 24 h 24"/>
                <a:gd name="T82" fmla="*/ 38 w 41"/>
                <a:gd name="T8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" h="24">
                  <a:moveTo>
                    <a:pt x="36" y="21"/>
                  </a:moveTo>
                  <a:lnTo>
                    <a:pt x="36" y="21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19"/>
                  </a:lnTo>
                  <a:lnTo>
                    <a:pt x="8" y="19"/>
                  </a:lnTo>
                  <a:lnTo>
                    <a:pt x="8" y="2"/>
                  </a:lnTo>
                  <a:lnTo>
                    <a:pt x="34" y="2"/>
                  </a:lnTo>
                  <a:lnTo>
                    <a:pt x="3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1"/>
                  </a:lnTo>
                  <a:lnTo>
                    <a:pt x="41" y="21"/>
                  </a:lnTo>
                  <a:lnTo>
                    <a:pt x="36" y="21"/>
                  </a:lnTo>
                  <a:close/>
                  <a:moveTo>
                    <a:pt x="17" y="24"/>
                  </a:move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close/>
                  <a:moveTo>
                    <a:pt x="24" y="24"/>
                  </a:move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close/>
                  <a:moveTo>
                    <a:pt x="38" y="24"/>
                  </a:moveTo>
                  <a:lnTo>
                    <a:pt x="27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1516" y="4125182"/>
              <a:ext cx="16055" cy="321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01" name="Group 300出自【趣你的PPT】(微信:qunideppt)：最优质的PPT资源库"/>
          <p:cNvGrpSpPr/>
          <p:nvPr/>
        </p:nvGrpSpPr>
        <p:grpSpPr>
          <a:xfrm>
            <a:off x="1366915" y="3949379"/>
            <a:ext cx="305047" cy="369267"/>
            <a:chOff x="1601589" y="3948576"/>
            <a:chExt cx="305047" cy="36926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1589" y="3948576"/>
              <a:ext cx="168579" cy="369267"/>
            </a:xfrm>
            <a:custGeom>
              <a:avLst/>
              <a:gdLst>
                <a:gd name="T0" fmla="*/ 1 w 9"/>
                <a:gd name="T1" fmla="*/ 13 h 19"/>
                <a:gd name="T2" fmla="*/ 3 w 9"/>
                <a:gd name="T3" fmla="*/ 15 h 19"/>
                <a:gd name="T4" fmla="*/ 4 w 9"/>
                <a:gd name="T5" fmla="*/ 18 h 19"/>
                <a:gd name="T6" fmla="*/ 4 w 9"/>
                <a:gd name="T7" fmla="*/ 19 h 19"/>
                <a:gd name="T8" fmla="*/ 5 w 9"/>
                <a:gd name="T9" fmla="*/ 18 h 19"/>
                <a:gd name="T10" fmla="*/ 5 w 9"/>
                <a:gd name="T11" fmla="*/ 18 h 19"/>
                <a:gd name="T12" fmla="*/ 7 w 9"/>
                <a:gd name="T13" fmla="*/ 16 h 19"/>
                <a:gd name="T14" fmla="*/ 8 w 9"/>
                <a:gd name="T15" fmla="*/ 14 h 19"/>
                <a:gd name="T16" fmla="*/ 9 w 9"/>
                <a:gd name="T17" fmla="*/ 9 h 19"/>
                <a:gd name="T18" fmla="*/ 8 w 9"/>
                <a:gd name="T19" fmla="*/ 5 h 19"/>
                <a:gd name="T20" fmla="*/ 6 w 9"/>
                <a:gd name="T21" fmla="*/ 2 h 19"/>
                <a:gd name="T22" fmla="*/ 6 w 9"/>
                <a:gd name="T23" fmla="*/ 0 h 19"/>
                <a:gd name="T24" fmla="*/ 6 w 9"/>
                <a:gd name="T25" fmla="*/ 4 h 19"/>
                <a:gd name="T26" fmla="*/ 6 w 9"/>
                <a:gd name="T27" fmla="*/ 7 h 19"/>
                <a:gd name="T28" fmla="*/ 5 w 9"/>
                <a:gd name="T29" fmla="*/ 13 h 19"/>
                <a:gd name="T30" fmla="*/ 5 w 9"/>
                <a:gd name="T31" fmla="*/ 14 h 19"/>
                <a:gd name="T32" fmla="*/ 3 w 9"/>
                <a:gd name="T33" fmla="*/ 12 h 19"/>
                <a:gd name="T34" fmla="*/ 2 w 9"/>
                <a:gd name="T35" fmla="*/ 9 h 19"/>
                <a:gd name="T36" fmla="*/ 4 w 9"/>
                <a:gd name="T37" fmla="*/ 4 h 19"/>
                <a:gd name="T38" fmla="*/ 5 w 9"/>
                <a:gd name="T39" fmla="*/ 4 h 19"/>
                <a:gd name="T40" fmla="*/ 2 w 9"/>
                <a:gd name="T41" fmla="*/ 6 h 19"/>
                <a:gd name="T42" fmla="*/ 1 w 9"/>
                <a:gd name="T4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19">
                  <a:moveTo>
                    <a:pt x="1" y="13"/>
                  </a:moveTo>
                  <a:cubicBezTo>
                    <a:pt x="1" y="14"/>
                    <a:pt x="2" y="14"/>
                    <a:pt x="3" y="15"/>
                  </a:cubicBezTo>
                  <a:cubicBezTo>
                    <a:pt x="3" y="16"/>
                    <a:pt x="4" y="17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7"/>
                    <a:pt x="6" y="16"/>
                    <a:pt x="7" y="16"/>
                  </a:cubicBezTo>
                  <a:cubicBezTo>
                    <a:pt x="7" y="15"/>
                    <a:pt x="7" y="14"/>
                    <a:pt x="8" y="14"/>
                  </a:cubicBezTo>
                  <a:cubicBezTo>
                    <a:pt x="9" y="12"/>
                    <a:pt x="9" y="10"/>
                    <a:pt x="9" y="9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1"/>
                    <a:pt x="5" y="3"/>
                    <a:pt x="6" y="4"/>
                  </a:cubicBezTo>
                  <a:cubicBezTo>
                    <a:pt x="6" y="5"/>
                    <a:pt x="6" y="6"/>
                    <a:pt x="6" y="7"/>
                  </a:cubicBezTo>
                  <a:cubicBezTo>
                    <a:pt x="7" y="10"/>
                    <a:pt x="6" y="11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4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0" y="8"/>
                    <a:pt x="0" y="10"/>
                    <a:pt x="1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3975" y="4028851"/>
              <a:ext cx="192661" cy="288992"/>
            </a:xfrm>
            <a:custGeom>
              <a:avLst/>
              <a:gdLst>
                <a:gd name="T0" fmla="*/ 4 w 10"/>
                <a:gd name="T1" fmla="*/ 2 h 15"/>
                <a:gd name="T2" fmla="*/ 6 w 10"/>
                <a:gd name="T3" fmla="*/ 5 h 15"/>
                <a:gd name="T4" fmla="*/ 6 w 10"/>
                <a:gd name="T5" fmla="*/ 7 h 15"/>
                <a:gd name="T6" fmla="*/ 5 w 10"/>
                <a:gd name="T7" fmla="*/ 10 h 15"/>
                <a:gd name="T8" fmla="*/ 3 w 10"/>
                <a:gd name="T9" fmla="*/ 12 h 15"/>
                <a:gd name="T10" fmla="*/ 1 w 10"/>
                <a:gd name="T11" fmla="*/ 13 h 15"/>
                <a:gd name="T12" fmla="*/ 0 w 10"/>
                <a:gd name="T13" fmla="*/ 15 h 15"/>
                <a:gd name="T14" fmla="*/ 1 w 10"/>
                <a:gd name="T15" fmla="*/ 14 h 15"/>
                <a:gd name="T16" fmla="*/ 3 w 10"/>
                <a:gd name="T17" fmla="*/ 13 h 15"/>
                <a:gd name="T18" fmla="*/ 5 w 10"/>
                <a:gd name="T19" fmla="*/ 12 h 15"/>
                <a:gd name="T20" fmla="*/ 7 w 10"/>
                <a:gd name="T21" fmla="*/ 11 h 15"/>
                <a:gd name="T22" fmla="*/ 7 w 10"/>
                <a:gd name="T23" fmla="*/ 3 h 15"/>
                <a:gd name="T24" fmla="*/ 6 w 10"/>
                <a:gd name="T25" fmla="*/ 2 h 15"/>
                <a:gd name="T26" fmla="*/ 3 w 10"/>
                <a:gd name="T27" fmla="*/ 0 h 15"/>
                <a:gd name="T28" fmla="*/ 2 w 10"/>
                <a:gd name="T29" fmla="*/ 0 h 15"/>
                <a:gd name="T30" fmla="*/ 3 w 10"/>
                <a:gd name="T31" fmla="*/ 1 h 15"/>
                <a:gd name="T32" fmla="*/ 4 w 10"/>
                <a:gd name="T3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15">
                  <a:moveTo>
                    <a:pt x="4" y="2"/>
                  </a:moveTo>
                  <a:cubicBezTo>
                    <a:pt x="5" y="3"/>
                    <a:pt x="6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8"/>
                    <a:pt x="6" y="10"/>
                    <a:pt x="5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2" y="12"/>
                    <a:pt x="2" y="12"/>
                    <a:pt x="1" y="13"/>
                  </a:cubicBezTo>
                  <a:cubicBezTo>
                    <a:pt x="1" y="13"/>
                    <a:pt x="0" y="14"/>
                    <a:pt x="0" y="15"/>
                  </a:cubicBezTo>
                  <a:cubicBezTo>
                    <a:pt x="0" y="15"/>
                    <a:pt x="1" y="14"/>
                    <a:pt x="1" y="14"/>
                  </a:cubicBezTo>
                  <a:cubicBezTo>
                    <a:pt x="2" y="14"/>
                    <a:pt x="2" y="13"/>
                    <a:pt x="3" y="13"/>
                  </a:cubicBezTo>
                  <a:cubicBezTo>
                    <a:pt x="3" y="13"/>
                    <a:pt x="4" y="13"/>
                    <a:pt x="5" y="12"/>
                  </a:cubicBezTo>
                  <a:cubicBezTo>
                    <a:pt x="5" y="12"/>
                    <a:pt x="6" y="11"/>
                    <a:pt x="7" y="11"/>
                  </a:cubicBezTo>
                  <a:cubicBezTo>
                    <a:pt x="9" y="9"/>
                    <a:pt x="10" y="6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5" y="1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2"/>
                    <a:pt x="4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04" name="Group 303出自【趣你的PPT】(微信:qunideppt)：最优质的PPT资源库"/>
          <p:cNvGrpSpPr/>
          <p:nvPr/>
        </p:nvGrpSpPr>
        <p:grpSpPr>
          <a:xfrm>
            <a:off x="2059425" y="3969448"/>
            <a:ext cx="280965" cy="329129"/>
            <a:chOff x="2267876" y="3988713"/>
            <a:chExt cx="280965" cy="32912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08014" y="3988713"/>
              <a:ext cx="240827" cy="329129"/>
            </a:xfrm>
            <a:custGeom>
              <a:avLst/>
              <a:gdLst>
                <a:gd name="T0" fmla="*/ 13 w 13"/>
                <a:gd name="T1" fmla="*/ 7 h 17"/>
                <a:gd name="T2" fmla="*/ 13 w 13"/>
                <a:gd name="T3" fmla="*/ 10 h 17"/>
                <a:gd name="T4" fmla="*/ 13 w 13"/>
                <a:gd name="T5" fmla="*/ 13 h 17"/>
                <a:gd name="T6" fmla="*/ 9 w 13"/>
                <a:gd name="T7" fmla="*/ 17 h 17"/>
                <a:gd name="T8" fmla="*/ 2 w 13"/>
                <a:gd name="T9" fmla="*/ 16 h 17"/>
                <a:gd name="T10" fmla="*/ 0 w 13"/>
                <a:gd name="T11" fmla="*/ 11 h 17"/>
                <a:gd name="T12" fmla="*/ 2 w 13"/>
                <a:gd name="T13" fmla="*/ 7 h 17"/>
                <a:gd name="T14" fmla="*/ 4 w 13"/>
                <a:gd name="T15" fmla="*/ 5 h 17"/>
                <a:gd name="T16" fmla="*/ 5 w 13"/>
                <a:gd name="T17" fmla="*/ 3 h 17"/>
                <a:gd name="T18" fmla="*/ 5 w 13"/>
                <a:gd name="T19" fmla="*/ 2 h 17"/>
                <a:gd name="T20" fmla="*/ 5 w 13"/>
                <a:gd name="T21" fmla="*/ 1 h 17"/>
                <a:gd name="T22" fmla="*/ 5 w 13"/>
                <a:gd name="T23" fmla="*/ 0 h 17"/>
                <a:gd name="T24" fmla="*/ 7 w 13"/>
                <a:gd name="T25" fmla="*/ 3 h 17"/>
                <a:gd name="T26" fmla="*/ 9 w 13"/>
                <a:gd name="T27" fmla="*/ 5 h 17"/>
                <a:gd name="T28" fmla="*/ 10 w 13"/>
                <a:gd name="T29" fmla="*/ 9 h 17"/>
                <a:gd name="T30" fmla="*/ 9 w 13"/>
                <a:gd name="T31" fmla="*/ 11 h 17"/>
                <a:gd name="T32" fmla="*/ 8 w 13"/>
                <a:gd name="T33" fmla="*/ 7 h 17"/>
                <a:gd name="T34" fmla="*/ 6 w 13"/>
                <a:gd name="T35" fmla="*/ 3 h 17"/>
                <a:gd name="T36" fmla="*/ 6 w 13"/>
                <a:gd name="T37" fmla="*/ 3 h 17"/>
                <a:gd name="T38" fmla="*/ 3 w 13"/>
                <a:gd name="T39" fmla="*/ 7 h 17"/>
                <a:gd name="T40" fmla="*/ 1 w 13"/>
                <a:gd name="T41" fmla="*/ 10 h 17"/>
                <a:gd name="T42" fmla="*/ 3 w 13"/>
                <a:gd name="T43" fmla="*/ 15 h 17"/>
                <a:gd name="T44" fmla="*/ 7 w 13"/>
                <a:gd name="T45" fmla="*/ 15 h 17"/>
                <a:gd name="T46" fmla="*/ 11 w 13"/>
                <a:gd name="T47" fmla="*/ 14 h 17"/>
                <a:gd name="T48" fmla="*/ 13 w 13"/>
                <a:gd name="T49" fmla="*/ 10 h 17"/>
                <a:gd name="T50" fmla="*/ 12 w 13"/>
                <a:gd name="T51" fmla="*/ 7 h 17"/>
                <a:gd name="T52" fmla="*/ 13 w 13"/>
                <a:gd name="T53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17">
                  <a:moveTo>
                    <a:pt x="13" y="7"/>
                  </a:moveTo>
                  <a:cubicBezTo>
                    <a:pt x="13" y="8"/>
                    <a:pt x="13" y="9"/>
                    <a:pt x="13" y="10"/>
                  </a:cubicBezTo>
                  <a:cubicBezTo>
                    <a:pt x="13" y="11"/>
                    <a:pt x="13" y="12"/>
                    <a:pt x="13" y="13"/>
                  </a:cubicBezTo>
                  <a:cubicBezTo>
                    <a:pt x="12" y="15"/>
                    <a:pt x="11" y="16"/>
                    <a:pt x="9" y="17"/>
                  </a:cubicBezTo>
                  <a:cubicBezTo>
                    <a:pt x="7" y="17"/>
                    <a:pt x="4" y="17"/>
                    <a:pt x="2" y="16"/>
                  </a:cubicBezTo>
                  <a:cubicBezTo>
                    <a:pt x="0" y="15"/>
                    <a:pt x="0" y="13"/>
                    <a:pt x="0" y="11"/>
                  </a:cubicBezTo>
                  <a:cubicBezTo>
                    <a:pt x="0" y="9"/>
                    <a:pt x="1" y="8"/>
                    <a:pt x="2" y="7"/>
                  </a:cubicBezTo>
                  <a:cubicBezTo>
                    <a:pt x="2" y="6"/>
                    <a:pt x="3" y="5"/>
                    <a:pt x="4" y="5"/>
                  </a:cubicBezTo>
                  <a:cubicBezTo>
                    <a:pt x="4" y="4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6" y="2"/>
                    <a:pt x="7" y="3"/>
                  </a:cubicBezTo>
                  <a:cubicBezTo>
                    <a:pt x="8" y="4"/>
                    <a:pt x="8" y="5"/>
                    <a:pt x="9" y="5"/>
                  </a:cubicBezTo>
                  <a:cubicBezTo>
                    <a:pt x="10" y="6"/>
                    <a:pt x="10" y="7"/>
                    <a:pt x="10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9"/>
                    <a:pt x="9" y="8"/>
                    <a:pt x="8" y="7"/>
                  </a:cubicBezTo>
                  <a:cubicBezTo>
                    <a:pt x="8" y="5"/>
                    <a:pt x="7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5"/>
                    <a:pt x="6" y="16"/>
                    <a:pt x="7" y="15"/>
                  </a:cubicBezTo>
                  <a:cubicBezTo>
                    <a:pt x="9" y="15"/>
                    <a:pt x="10" y="15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8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64207" y="4141237"/>
              <a:ext cx="112386" cy="136468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1 w 6"/>
                <a:gd name="T5" fmla="*/ 3 h 7"/>
                <a:gd name="T6" fmla="*/ 1 w 6"/>
                <a:gd name="T7" fmla="*/ 3 h 7"/>
                <a:gd name="T8" fmla="*/ 4 w 6"/>
                <a:gd name="T9" fmla="*/ 0 h 7"/>
                <a:gd name="T10" fmla="*/ 4 w 6"/>
                <a:gd name="T11" fmla="*/ 4 h 7"/>
                <a:gd name="T12" fmla="*/ 4 w 6"/>
                <a:gd name="T13" fmla="*/ 3 h 7"/>
                <a:gd name="T14" fmla="*/ 4 w 6"/>
                <a:gd name="T15" fmla="*/ 2 h 7"/>
                <a:gd name="T16" fmla="*/ 5 w 6"/>
                <a:gd name="T17" fmla="*/ 0 h 7"/>
                <a:gd name="T18" fmla="*/ 4 w 6"/>
                <a:gd name="T19" fmla="*/ 0 h 7"/>
                <a:gd name="T20" fmla="*/ 4 w 6"/>
                <a:gd name="T21" fmla="*/ 3 h 7"/>
                <a:gd name="T22" fmla="*/ 5 w 6"/>
                <a:gd name="T23" fmla="*/ 4 h 7"/>
                <a:gd name="T24" fmla="*/ 6 w 6"/>
                <a:gd name="T25" fmla="*/ 4 h 7"/>
                <a:gd name="T26" fmla="*/ 5 w 6"/>
                <a:gd name="T27" fmla="*/ 6 h 7"/>
                <a:gd name="T28" fmla="*/ 3 w 6"/>
                <a:gd name="T29" fmla="*/ 7 h 7"/>
                <a:gd name="T30" fmla="*/ 1 w 6"/>
                <a:gd name="T31" fmla="*/ 4 h 7"/>
                <a:gd name="T32" fmla="*/ 1 w 6"/>
                <a:gd name="T33" fmla="*/ 3 h 7"/>
                <a:gd name="T34" fmla="*/ 3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2" y="7"/>
                    <a:pt x="1" y="7"/>
                    <a:pt x="1" y="6"/>
                  </a:cubicBezTo>
                  <a:cubicBezTo>
                    <a:pt x="1" y="5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1"/>
                    <a:pt x="4" y="0"/>
                  </a:cubicBezTo>
                  <a:cubicBezTo>
                    <a:pt x="3" y="2"/>
                    <a:pt x="3" y="3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5" y="6"/>
                    <a:pt x="5" y="6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5"/>
                    <a:pt x="1" y="6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7876" y="4004768"/>
              <a:ext cx="112386" cy="272937"/>
            </a:xfrm>
            <a:custGeom>
              <a:avLst/>
              <a:gdLst>
                <a:gd name="T0" fmla="*/ 5 w 6"/>
                <a:gd name="T1" fmla="*/ 0 h 14"/>
                <a:gd name="T2" fmla="*/ 6 w 6"/>
                <a:gd name="T3" fmla="*/ 1 h 14"/>
                <a:gd name="T4" fmla="*/ 5 w 6"/>
                <a:gd name="T5" fmla="*/ 2 h 14"/>
                <a:gd name="T6" fmla="*/ 4 w 6"/>
                <a:gd name="T7" fmla="*/ 5 h 14"/>
                <a:gd name="T8" fmla="*/ 2 w 6"/>
                <a:gd name="T9" fmla="*/ 7 h 14"/>
                <a:gd name="T10" fmla="*/ 1 w 6"/>
                <a:gd name="T11" fmla="*/ 10 h 14"/>
                <a:gd name="T12" fmla="*/ 2 w 6"/>
                <a:gd name="T13" fmla="*/ 13 h 14"/>
                <a:gd name="T14" fmla="*/ 3 w 6"/>
                <a:gd name="T15" fmla="*/ 14 h 14"/>
                <a:gd name="T16" fmla="*/ 2 w 6"/>
                <a:gd name="T17" fmla="*/ 14 h 14"/>
                <a:gd name="T18" fmla="*/ 0 w 6"/>
                <a:gd name="T19" fmla="*/ 10 h 14"/>
                <a:gd name="T20" fmla="*/ 1 w 6"/>
                <a:gd name="T21" fmla="*/ 7 h 14"/>
                <a:gd name="T22" fmla="*/ 3 w 6"/>
                <a:gd name="T23" fmla="*/ 4 h 14"/>
                <a:gd name="T24" fmla="*/ 4 w 6"/>
                <a:gd name="T25" fmla="*/ 2 h 14"/>
                <a:gd name="T26" fmla="*/ 5 w 6"/>
                <a:gd name="T27" fmla="*/ 0 h 14"/>
                <a:gd name="T28" fmla="*/ 5 w 6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4">
                  <a:moveTo>
                    <a:pt x="5" y="0"/>
                  </a:move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3"/>
                    <a:pt x="1" y="12"/>
                    <a:pt x="0" y="10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0124" y="4125182"/>
              <a:ext cx="80276" cy="112386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1 h 6"/>
                <a:gd name="T4" fmla="*/ 2 w 4"/>
                <a:gd name="T5" fmla="*/ 3 h 6"/>
                <a:gd name="T6" fmla="*/ 1 w 4"/>
                <a:gd name="T7" fmla="*/ 5 h 6"/>
                <a:gd name="T8" fmla="*/ 1 w 4"/>
                <a:gd name="T9" fmla="*/ 6 h 6"/>
                <a:gd name="T10" fmla="*/ 1 w 4"/>
                <a:gd name="T11" fmla="*/ 3 h 6"/>
                <a:gd name="T12" fmla="*/ 2 w 4"/>
                <a:gd name="T13" fmla="*/ 2 h 6"/>
                <a:gd name="T14" fmla="*/ 3 w 4"/>
                <a:gd name="T15" fmla="*/ 1 h 6"/>
                <a:gd name="T16" fmla="*/ 4 w 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5"/>
                    <a:pt x="0" y="4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0538" y="4181374"/>
              <a:ext cx="16055" cy="72248"/>
            </a:xfrm>
            <a:custGeom>
              <a:avLst/>
              <a:gdLst>
                <a:gd name="T0" fmla="*/ 0 w 1"/>
                <a:gd name="T1" fmla="*/ 0 h 4"/>
                <a:gd name="T2" fmla="*/ 1 w 1"/>
                <a:gd name="T3" fmla="*/ 1 h 4"/>
                <a:gd name="T4" fmla="*/ 1 w 1"/>
                <a:gd name="T5" fmla="*/ 2 h 4"/>
                <a:gd name="T6" fmla="*/ 1 w 1"/>
                <a:gd name="T7" fmla="*/ 4 h 4"/>
                <a:gd name="T8" fmla="*/ 1 w 1"/>
                <a:gd name="T9" fmla="*/ 2 h 4"/>
                <a:gd name="T10" fmla="*/ 0 w 1"/>
                <a:gd name="T11" fmla="*/ 1 h 4"/>
                <a:gd name="T12" fmla="*/ 0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6653" y="3961420"/>
            <a:ext cx="232799" cy="345184"/>
          </a:xfrm>
          <a:custGeom>
            <a:avLst/>
            <a:gdLst>
              <a:gd name="T0" fmla="*/ 12 w 12"/>
              <a:gd name="T1" fmla="*/ 12 h 18"/>
              <a:gd name="T2" fmla="*/ 11 w 12"/>
              <a:gd name="T3" fmla="*/ 9 h 18"/>
              <a:gd name="T4" fmla="*/ 11 w 12"/>
              <a:gd name="T5" fmla="*/ 4 h 18"/>
              <a:gd name="T6" fmla="*/ 9 w 12"/>
              <a:gd name="T7" fmla="*/ 6 h 18"/>
              <a:gd name="T8" fmla="*/ 9 w 12"/>
              <a:gd name="T9" fmla="*/ 7 h 18"/>
              <a:gd name="T10" fmla="*/ 8 w 12"/>
              <a:gd name="T11" fmla="*/ 6 h 18"/>
              <a:gd name="T12" fmla="*/ 8 w 12"/>
              <a:gd name="T13" fmla="*/ 6 h 18"/>
              <a:gd name="T14" fmla="*/ 8 w 12"/>
              <a:gd name="T15" fmla="*/ 6 h 18"/>
              <a:gd name="T16" fmla="*/ 6 w 12"/>
              <a:gd name="T17" fmla="*/ 0 h 18"/>
              <a:gd name="T18" fmla="*/ 4 w 12"/>
              <a:gd name="T19" fmla="*/ 5 h 18"/>
              <a:gd name="T20" fmla="*/ 5 w 12"/>
              <a:gd name="T21" fmla="*/ 8 h 18"/>
              <a:gd name="T22" fmla="*/ 4 w 12"/>
              <a:gd name="T23" fmla="*/ 9 h 18"/>
              <a:gd name="T24" fmla="*/ 3 w 12"/>
              <a:gd name="T25" fmla="*/ 8 h 18"/>
              <a:gd name="T26" fmla="*/ 3 w 12"/>
              <a:gd name="T27" fmla="*/ 6 h 18"/>
              <a:gd name="T28" fmla="*/ 0 w 12"/>
              <a:gd name="T29" fmla="*/ 13 h 18"/>
              <a:gd name="T30" fmla="*/ 3 w 12"/>
              <a:gd name="T31" fmla="*/ 17 h 18"/>
              <a:gd name="T32" fmla="*/ 8 w 12"/>
              <a:gd name="T33" fmla="*/ 18 h 18"/>
              <a:gd name="T34" fmla="*/ 12 w 12"/>
              <a:gd name="T35" fmla="*/ 13 h 18"/>
              <a:gd name="T36" fmla="*/ 12 w 12"/>
              <a:gd name="T37" fmla="*/ 12 h 18"/>
              <a:gd name="T38" fmla="*/ 6 w 12"/>
              <a:gd name="T39" fmla="*/ 17 h 18"/>
              <a:gd name="T40" fmla="*/ 3 w 12"/>
              <a:gd name="T41" fmla="*/ 16 h 18"/>
              <a:gd name="T42" fmla="*/ 6 w 12"/>
              <a:gd name="T43" fmla="*/ 15 h 18"/>
              <a:gd name="T44" fmla="*/ 9 w 12"/>
              <a:gd name="T45" fmla="*/ 16 h 18"/>
              <a:gd name="T46" fmla="*/ 6 w 12"/>
              <a:gd name="T47" fmla="*/ 1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" h="18">
                <a:moveTo>
                  <a:pt x="12" y="12"/>
                </a:moveTo>
                <a:cubicBezTo>
                  <a:pt x="12" y="11"/>
                  <a:pt x="12" y="10"/>
                  <a:pt x="11" y="9"/>
                </a:cubicBezTo>
                <a:cubicBezTo>
                  <a:pt x="11" y="8"/>
                  <a:pt x="10" y="6"/>
                  <a:pt x="11" y="4"/>
                </a:cubicBezTo>
                <a:cubicBezTo>
                  <a:pt x="10" y="4"/>
                  <a:pt x="9" y="5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8" y="6"/>
                  <a:pt x="8" y="6"/>
                  <a:pt x="8" y="6"/>
                </a:cubicBezTo>
                <a:cubicBezTo>
                  <a:pt x="8" y="6"/>
                  <a:pt x="8" y="6"/>
                  <a:pt x="8" y="6"/>
                </a:cubicBezTo>
                <a:cubicBezTo>
                  <a:pt x="8" y="6"/>
                  <a:pt x="8" y="6"/>
                  <a:pt x="8" y="6"/>
                </a:cubicBezTo>
                <a:cubicBezTo>
                  <a:pt x="7" y="5"/>
                  <a:pt x="6" y="3"/>
                  <a:pt x="6" y="0"/>
                </a:cubicBezTo>
                <a:cubicBezTo>
                  <a:pt x="5" y="2"/>
                  <a:pt x="4" y="4"/>
                  <a:pt x="4" y="5"/>
                </a:cubicBezTo>
                <a:cubicBezTo>
                  <a:pt x="5" y="6"/>
                  <a:pt x="5" y="7"/>
                  <a:pt x="5" y="8"/>
                </a:cubicBezTo>
                <a:cubicBezTo>
                  <a:pt x="4" y="9"/>
                  <a:pt x="4" y="9"/>
                  <a:pt x="4" y="9"/>
                </a:cubicBezTo>
                <a:cubicBezTo>
                  <a:pt x="4" y="9"/>
                  <a:pt x="3" y="9"/>
                  <a:pt x="3" y="8"/>
                </a:cubicBezTo>
                <a:cubicBezTo>
                  <a:pt x="3" y="8"/>
                  <a:pt x="3" y="7"/>
                  <a:pt x="3" y="6"/>
                </a:cubicBezTo>
                <a:cubicBezTo>
                  <a:pt x="2" y="8"/>
                  <a:pt x="1" y="10"/>
                  <a:pt x="0" y="13"/>
                </a:cubicBezTo>
                <a:cubicBezTo>
                  <a:pt x="0" y="15"/>
                  <a:pt x="1" y="16"/>
                  <a:pt x="3" y="17"/>
                </a:cubicBezTo>
                <a:cubicBezTo>
                  <a:pt x="5" y="18"/>
                  <a:pt x="6" y="18"/>
                  <a:pt x="8" y="18"/>
                </a:cubicBezTo>
                <a:cubicBezTo>
                  <a:pt x="11" y="17"/>
                  <a:pt x="12" y="15"/>
                  <a:pt x="12" y="13"/>
                </a:cubicBezTo>
                <a:lnTo>
                  <a:pt x="12" y="12"/>
                </a:lnTo>
                <a:close/>
                <a:moveTo>
                  <a:pt x="6" y="17"/>
                </a:moveTo>
                <a:cubicBezTo>
                  <a:pt x="4" y="17"/>
                  <a:pt x="3" y="17"/>
                  <a:pt x="3" y="16"/>
                </a:cubicBezTo>
                <a:cubicBezTo>
                  <a:pt x="3" y="15"/>
                  <a:pt x="4" y="15"/>
                  <a:pt x="6" y="15"/>
                </a:cubicBezTo>
                <a:cubicBezTo>
                  <a:pt x="8" y="15"/>
                  <a:pt x="9" y="15"/>
                  <a:pt x="9" y="16"/>
                </a:cubicBezTo>
                <a:cubicBezTo>
                  <a:pt x="9" y="17"/>
                  <a:pt x="8" y="17"/>
                  <a:pt x="6" y="1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49342" y="3977475"/>
            <a:ext cx="305047" cy="313074"/>
          </a:xfrm>
          <a:custGeom>
            <a:avLst/>
            <a:gdLst>
              <a:gd name="T0" fmla="*/ 8 w 16"/>
              <a:gd name="T1" fmla="*/ 0 h 16"/>
              <a:gd name="T2" fmla="*/ 0 w 16"/>
              <a:gd name="T3" fmla="*/ 7 h 16"/>
              <a:gd name="T4" fmla="*/ 2 w 16"/>
              <a:gd name="T5" fmla="*/ 7 h 16"/>
              <a:gd name="T6" fmla="*/ 7 w 16"/>
              <a:gd name="T7" fmla="*/ 3 h 16"/>
              <a:gd name="T8" fmla="*/ 7 w 16"/>
              <a:gd name="T9" fmla="*/ 13 h 16"/>
              <a:gd name="T10" fmla="*/ 2 w 16"/>
              <a:gd name="T11" fmla="*/ 9 h 16"/>
              <a:gd name="T12" fmla="*/ 0 w 16"/>
              <a:gd name="T13" fmla="*/ 9 h 16"/>
              <a:gd name="T14" fmla="*/ 8 w 16"/>
              <a:gd name="T15" fmla="*/ 16 h 16"/>
              <a:gd name="T16" fmla="*/ 16 w 16"/>
              <a:gd name="T17" fmla="*/ 8 h 16"/>
              <a:gd name="T18" fmla="*/ 8 w 16"/>
              <a:gd name="T19" fmla="*/ 0 h 16"/>
              <a:gd name="T20" fmla="*/ 12 w 16"/>
              <a:gd name="T21" fmla="*/ 11 h 16"/>
              <a:gd name="T22" fmla="*/ 9 w 16"/>
              <a:gd name="T23" fmla="*/ 11 h 16"/>
              <a:gd name="T24" fmla="*/ 9 w 16"/>
              <a:gd name="T25" fmla="*/ 9 h 16"/>
              <a:gd name="T26" fmla="*/ 12 w 16"/>
              <a:gd name="T27" fmla="*/ 9 h 16"/>
              <a:gd name="T28" fmla="*/ 12 w 16"/>
              <a:gd name="T29" fmla="*/ 11 h 16"/>
              <a:gd name="T30" fmla="*/ 12 w 16"/>
              <a:gd name="T31" fmla="*/ 6 h 16"/>
              <a:gd name="T32" fmla="*/ 9 w 16"/>
              <a:gd name="T33" fmla="*/ 6 h 16"/>
              <a:gd name="T34" fmla="*/ 9 w 16"/>
              <a:gd name="T35" fmla="*/ 5 h 16"/>
              <a:gd name="T36" fmla="*/ 12 w 16"/>
              <a:gd name="T37" fmla="*/ 5 h 16"/>
              <a:gd name="T38" fmla="*/ 12 w 16"/>
              <a:gd name="T39" fmla="*/ 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" h="16">
                <a:moveTo>
                  <a:pt x="8" y="0"/>
                </a:moveTo>
                <a:cubicBezTo>
                  <a:pt x="4" y="0"/>
                  <a:pt x="0" y="3"/>
                  <a:pt x="0" y="7"/>
                </a:cubicBezTo>
                <a:cubicBezTo>
                  <a:pt x="2" y="7"/>
                  <a:pt x="2" y="7"/>
                  <a:pt x="2" y="7"/>
                </a:cubicBezTo>
                <a:cubicBezTo>
                  <a:pt x="2" y="5"/>
                  <a:pt x="5" y="3"/>
                  <a:pt x="7" y="3"/>
                </a:cubicBezTo>
                <a:cubicBezTo>
                  <a:pt x="7" y="13"/>
                  <a:pt x="7" y="13"/>
                  <a:pt x="7" y="13"/>
                </a:cubicBezTo>
                <a:cubicBezTo>
                  <a:pt x="5" y="13"/>
                  <a:pt x="2" y="11"/>
                  <a:pt x="2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4" y="16"/>
                  <a:pt x="8" y="16"/>
                </a:cubicBezTo>
                <a:cubicBezTo>
                  <a:pt x="13" y="16"/>
                  <a:pt x="16" y="12"/>
                  <a:pt x="16" y="8"/>
                </a:cubicBezTo>
                <a:cubicBezTo>
                  <a:pt x="16" y="3"/>
                  <a:pt x="13" y="0"/>
                  <a:pt x="8" y="0"/>
                </a:cubicBezTo>
                <a:moveTo>
                  <a:pt x="12" y="11"/>
                </a:moveTo>
                <a:cubicBezTo>
                  <a:pt x="9" y="11"/>
                  <a:pt x="9" y="11"/>
                  <a:pt x="9" y="11"/>
                </a:cubicBezTo>
                <a:cubicBezTo>
                  <a:pt x="9" y="9"/>
                  <a:pt x="9" y="9"/>
                  <a:pt x="9" y="9"/>
                </a:cubicBezTo>
                <a:cubicBezTo>
                  <a:pt x="12" y="9"/>
                  <a:pt x="12" y="9"/>
                  <a:pt x="12" y="9"/>
                </a:cubicBezTo>
                <a:lnTo>
                  <a:pt x="12" y="11"/>
                </a:lnTo>
                <a:close/>
                <a:moveTo>
                  <a:pt x="12" y="6"/>
                </a:moveTo>
                <a:cubicBezTo>
                  <a:pt x="9" y="6"/>
                  <a:pt x="9" y="6"/>
                  <a:pt x="9" y="6"/>
                </a:cubicBezTo>
                <a:cubicBezTo>
                  <a:pt x="9" y="5"/>
                  <a:pt x="9" y="5"/>
                  <a:pt x="9" y="5"/>
                </a:cubicBezTo>
                <a:cubicBezTo>
                  <a:pt x="12" y="5"/>
                  <a:pt x="12" y="5"/>
                  <a:pt x="12" y="5"/>
                </a:cubicBezTo>
                <a:lnTo>
                  <a:pt x="12" y="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12" name="Group 311出自【趣你的PPT】(微信:qunideppt)：最优质的PPT资源库"/>
          <p:cNvGrpSpPr/>
          <p:nvPr/>
        </p:nvGrpSpPr>
        <p:grpSpPr>
          <a:xfrm>
            <a:off x="3572887" y="3977475"/>
            <a:ext cx="288992" cy="313075"/>
            <a:chOff x="3576368" y="4004769"/>
            <a:chExt cx="288992" cy="3130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2699" y="4181375"/>
              <a:ext cx="80276" cy="72248"/>
            </a:xfrm>
            <a:custGeom>
              <a:avLst/>
              <a:gdLst>
                <a:gd name="T0" fmla="*/ 0 w 10"/>
                <a:gd name="T1" fmla="*/ 9 h 9"/>
                <a:gd name="T2" fmla="*/ 2 w 10"/>
                <a:gd name="T3" fmla="*/ 9 h 9"/>
                <a:gd name="T4" fmla="*/ 2 w 10"/>
                <a:gd name="T5" fmla="*/ 2 h 9"/>
                <a:gd name="T6" fmla="*/ 10 w 10"/>
                <a:gd name="T7" fmla="*/ 2 h 9"/>
                <a:gd name="T8" fmla="*/ 10 w 10"/>
                <a:gd name="T9" fmla="*/ 0 h 9"/>
                <a:gd name="T10" fmla="*/ 0 w 10"/>
                <a:gd name="T11" fmla="*/ 0 h 9"/>
                <a:gd name="T12" fmla="*/ 0 w 1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lnTo>
                    <a:pt x="2" y="9"/>
                  </a:lnTo>
                  <a:lnTo>
                    <a:pt x="2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12836" y="4004769"/>
              <a:ext cx="152524" cy="192661"/>
            </a:xfrm>
            <a:custGeom>
              <a:avLst/>
              <a:gdLst>
                <a:gd name="T0" fmla="*/ 7 w 8"/>
                <a:gd name="T1" fmla="*/ 9 h 10"/>
                <a:gd name="T2" fmla="*/ 8 w 8"/>
                <a:gd name="T3" fmla="*/ 9 h 10"/>
                <a:gd name="T4" fmla="*/ 7 w 8"/>
                <a:gd name="T5" fmla="*/ 10 h 10"/>
                <a:gd name="T6" fmla="*/ 5 w 8"/>
                <a:gd name="T7" fmla="*/ 10 h 10"/>
                <a:gd name="T8" fmla="*/ 0 w 8"/>
                <a:gd name="T9" fmla="*/ 3 h 10"/>
                <a:gd name="T10" fmla="*/ 0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7 w 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7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6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6" y="3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6368" y="4085045"/>
              <a:ext cx="232799" cy="232799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1 h 12"/>
                <a:gd name="T12" fmla="*/ 1 w 12"/>
                <a:gd name="T13" fmla="*/ 6 h 12"/>
                <a:gd name="T14" fmla="*/ 6 w 12"/>
                <a:gd name="T15" fmla="*/ 11 h 12"/>
                <a:gd name="T16" fmla="*/ 10 w 12"/>
                <a:gd name="T17" fmla="*/ 6 h 12"/>
                <a:gd name="T18" fmla="*/ 6 w 12"/>
                <a:gd name="T1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moveTo>
                    <a:pt x="6" y="1"/>
                  </a:moveTo>
                  <a:cubicBezTo>
                    <a:pt x="3" y="1"/>
                    <a:pt x="1" y="3"/>
                    <a:pt x="1" y="6"/>
                  </a:cubicBezTo>
                  <a:cubicBezTo>
                    <a:pt x="1" y="9"/>
                    <a:pt x="3" y="11"/>
                    <a:pt x="6" y="11"/>
                  </a:cubicBezTo>
                  <a:cubicBezTo>
                    <a:pt x="8" y="11"/>
                    <a:pt x="10" y="9"/>
                    <a:pt x="10" y="6"/>
                  </a:cubicBezTo>
                  <a:cubicBezTo>
                    <a:pt x="10" y="3"/>
                    <a:pt x="8" y="1"/>
                    <a:pt x="6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6" name="Group 315出自【趣你的PPT】(微信:qunideppt)：最优质的PPT资源库"/>
          <p:cNvGrpSpPr/>
          <p:nvPr/>
        </p:nvGrpSpPr>
        <p:grpSpPr>
          <a:xfrm>
            <a:off x="2727853" y="3913255"/>
            <a:ext cx="457571" cy="441515"/>
            <a:chOff x="2877970" y="3876328"/>
            <a:chExt cx="457571" cy="44151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4163" y="3876328"/>
              <a:ext cx="305047" cy="417432"/>
            </a:xfrm>
            <a:custGeom>
              <a:avLst/>
              <a:gdLst>
                <a:gd name="T0" fmla="*/ 16 w 16"/>
                <a:gd name="T1" fmla="*/ 16 h 22"/>
                <a:gd name="T2" fmla="*/ 11 w 16"/>
                <a:gd name="T3" fmla="*/ 22 h 22"/>
                <a:gd name="T4" fmla="*/ 12 w 16"/>
                <a:gd name="T5" fmla="*/ 21 h 22"/>
                <a:gd name="T6" fmla="*/ 11 w 16"/>
                <a:gd name="T7" fmla="*/ 16 h 22"/>
                <a:gd name="T8" fmla="*/ 10 w 16"/>
                <a:gd name="T9" fmla="*/ 17 h 22"/>
                <a:gd name="T10" fmla="*/ 9 w 16"/>
                <a:gd name="T11" fmla="*/ 13 h 22"/>
                <a:gd name="T12" fmla="*/ 9 w 16"/>
                <a:gd name="T13" fmla="*/ 12 h 22"/>
                <a:gd name="T14" fmla="*/ 8 w 16"/>
                <a:gd name="T15" fmla="*/ 15 h 22"/>
                <a:gd name="T16" fmla="*/ 7 w 16"/>
                <a:gd name="T17" fmla="*/ 18 h 22"/>
                <a:gd name="T18" fmla="*/ 7 w 16"/>
                <a:gd name="T19" fmla="*/ 16 h 22"/>
                <a:gd name="T20" fmla="*/ 6 w 16"/>
                <a:gd name="T21" fmla="*/ 18 h 22"/>
                <a:gd name="T22" fmla="*/ 7 w 16"/>
                <a:gd name="T23" fmla="*/ 21 h 22"/>
                <a:gd name="T24" fmla="*/ 6 w 16"/>
                <a:gd name="T25" fmla="*/ 22 h 22"/>
                <a:gd name="T26" fmla="*/ 6 w 16"/>
                <a:gd name="T27" fmla="*/ 22 h 22"/>
                <a:gd name="T28" fmla="*/ 3 w 16"/>
                <a:gd name="T29" fmla="*/ 13 h 22"/>
                <a:gd name="T30" fmla="*/ 4 w 16"/>
                <a:gd name="T31" fmla="*/ 7 h 22"/>
                <a:gd name="T32" fmla="*/ 6 w 16"/>
                <a:gd name="T33" fmla="*/ 8 h 22"/>
                <a:gd name="T34" fmla="*/ 9 w 16"/>
                <a:gd name="T35" fmla="*/ 6 h 22"/>
                <a:gd name="T36" fmla="*/ 9 w 16"/>
                <a:gd name="T37" fmla="*/ 1 h 22"/>
                <a:gd name="T38" fmla="*/ 12 w 16"/>
                <a:gd name="T39" fmla="*/ 5 h 22"/>
                <a:gd name="T40" fmla="*/ 11 w 16"/>
                <a:gd name="T41" fmla="*/ 10 h 22"/>
                <a:gd name="T42" fmla="*/ 12 w 16"/>
                <a:gd name="T43" fmla="*/ 10 h 22"/>
                <a:gd name="T44" fmla="*/ 14 w 16"/>
                <a:gd name="T45" fmla="*/ 8 h 22"/>
                <a:gd name="T46" fmla="*/ 14 w 16"/>
                <a:gd name="T47" fmla="*/ 9 h 22"/>
                <a:gd name="T48" fmla="*/ 15 w 16"/>
                <a:gd name="T49" fmla="*/ 13 h 22"/>
                <a:gd name="T50" fmla="*/ 16 w 16"/>
                <a:gd name="T5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2">
                  <a:moveTo>
                    <a:pt x="16" y="16"/>
                  </a:moveTo>
                  <a:cubicBezTo>
                    <a:pt x="16" y="16"/>
                    <a:pt x="16" y="22"/>
                    <a:pt x="11" y="22"/>
                  </a:cubicBezTo>
                  <a:cubicBezTo>
                    <a:pt x="11" y="22"/>
                    <a:pt x="10" y="22"/>
                    <a:pt x="12" y="21"/>
                  </a:cubicBezTo>
                  <a:cubicBezTo>
                    <a:pt x="12" y="21"/>
                    <a:pt x="13" y="18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9" y="15"/>
                    <a:pt x="9" y="13"/>
                  </a:cubicBezTo>
                  <a:cubicBezTo>
                    <a:pt x="9" y="13"/>
                    <a:pt x="9" y="12"/>
                    <a:pt x="9" y="12"/>
                  </a:cubicBezTo>
                  <a:cubicBezTo>
                    <a:pt x="9" y="12"/>
                    <a:pt x="7" y="14"/>
                    <a:pt x="8" y="15"/>
                  </a:cubicBezTo>
                  <a:cubicBezTo>
                    <a:pt x="8" y="15"/>
                    <a:pt x="8" y="18"/>
                    <a:pt x="7" y="18"/>
                  </a:cubicBezTo>
                  <a:cubicBezTo>
                    <a:pt x="7" y="18"/>
                    <a:pt x="7" y="16"/>
                    <a:pt x="7" y="16"/>
                  </a:cubicBezTo>
                  <a:cubicBezTo>
                    <a:pt x="7" y="16"/>
                    <a:pt x="7" y="17"/>
                    <a:pt x="6" y="18"/>
                  </a:cubicBezTo>
                  <a:cubicBezTo>
                    <a:pt x="6" y="18"/>
                    <a:pt x="5" y="20"/>
                    <a:pt x="7" y="21"/>
                  </a:cubicBezTo>
                  <a:cubicBezTo>
                    <a:pt x="7" y="21"/>
                    <a:pt x="7" y="22"/>
                    <a:pt x="6" y="22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0" y="19"/>
                    <a:pt x="3" y="13"/>
                  </a:cubicBezTo>
                  <a:cubicBezTo>
                    <a:pt x="3" y="13"/>
                    <a:pt x="5" y="9"/>
                    <a:pt x="4" y="7"/>
                  </a:cubicBezTo>
                  <a:cubicBezTo>
                    <a:pt x="4" y="7"/>
                    <a:pt x="3" y="5"/>
                    <a:pt x="6" y="8"/>
                  </a:cubicBezTo>
                  <a:cubicBezTo>
                    <a:pt x="6" y="8"/>
                    <a:pt x="8" y="11"/>
                    <a:pt x="9" y="6"/>
                  </a:cubicBezTo>
                  <a:cubicBezTo>
                    <a:pt x="9" y="6"/>
                    <a:pt x="10" y="5"/>
                    <a:pt x="9" y="1"/>
                  </a:cubicBezTo>
                  <a:cubicBezTo>
                    <a:pt x="9" y="1"/>
                    <a:pt x="10" y="0"/>
                    <a:pt x="12" y="5"/>
                  </a:cubicBezTo>
                  <a:cubicBezTo>
                    <a:pt x="12" y="5"/>
                    <a:pt x="13" y="7"/>
                    <a:pt x="11" y="10"/>
                  </a:cubicBezTo>
                  <a:cubicBezTo>
                    <a:pt x="11" y="10"/>
                    <a:pt x="10" y="12"/>
                    <a:pt x="12" y="10"/>
                  </a:cubicBezTo>
                  <a:cubicBezTo>
                    <a:pt x="12" y="10"/>
                    <a:pt x="13" y="8"/>
                    <a:pt x="14" y="8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14" y="9"/>
                    <a:pt x="14" y="11"/>
                    <a:pt x="15" y="13"/>
                  </a:cubicBezTo>
                  <a:cubicBezTo>
                    <a:pt x="15" y="13"/>
                    <a:pt x="16" y="14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7970" y="4181375"/>
              <a:ext cx="112386" cy="136468"/>
            </a:xfrm>
            <a:custGeom>
              <a:avLst/>
              <a:gdLst>
                <a:gd name="T0" fmla="*/ 5 w 6"/>
                <a:gd name="T1" fmla="*/ 4 h 7"/>
                <a:gd name="T2" fmla="*/ 4 w 6"/>
                <a:gd name="T3" fmla="*/ 6 h 7"/>
                <a:gd name="T4" fmla="*/ 5 w 6"/>
                <a:gd name="T5" fmla="*/ 6 h 7"/>
                <a:gd name="T6" fmla="*/ 3 w 6"/>
                <a:gd name="T7" fmla="*/ 5 h 7"/>
                <a:gd name="T8" fmla="*/ 4 w 6"/>
                <a:gd name="T9" fmla="*/ 5 h 7"/>
                <a:gd name="T10" fmla="*/ 3 w 6"/>
                <a:gd name="T11" fmla="*/ 4 h 7"/>
                <a:gd name="T12" fmla="*/ 2 w 6"/>
                <a:gd name="T13" fmla="*/ 4 h 7"/>
                <a:gd name="T14" fmla="*/ 3 w 6"/>
                <a:gd name="T15" fmla="*/ 5 h 7"/>
                <a:gd name="T16" fmla="*/ 3 w 6"/>
                <a:gd name="T17" fmla="*/ 6 h 7"/>
                <a:gd name="T18" fmla="*/ 2 w 6"/>
                <a:gd name="T19" fmla="*/ 5 h 7"/>
                <a:gd name="T20" fmla="*/ 3 w 6"/>
                <a:gd name="T21" fmla="*/ 6 h 7"/>
                <a:gd name="T22" fmla="*/ 3 w 6"/>
                <a:gd name="T23" fmla="*/ 7 h 7"/>
                <a:gd name="T24" fmla="*/ 3 w 6"/>
                <a:gd name="T25" fmla="*/ 7 h 7"/>
                <a:gd name="T26" fmla="*/ 1 w 6"/>
                <a:gd name="T27" fmla="*/ 5 h 7"/>
                <a:gd name="T28" fmla="*/ 0 w 6"/>
                <a:gd name="T29" fmla="*/ 3 h 7"/>
                <a:gd name="T30" fmla="*/ 1 w 6"/>
                <a:gd name="T31" fmla="*/ 3 h 7"/>
                <a:gd name="T32" fmla="*/ 2 w 6"/>
                <a:gd name="T33" fmla="*/ 2 h 7"/>
                <a:gd name="T34" fmla="*/ 1 w 6"/>
                <a:gd name="T35" fmla="*/ 1 h 7"/>
                <a:gd name="T36" fmla="*/ 2 w 6"/>
                <a:gd name="T37" fmla="*/ 1 h 7"/>
                <a:gd name="T38" fmla="*/ 3 w 6"/>
                <a:gd name="T39" fmla="*/ 3 h 7"/>
                <a:gd name="T40" fmla="*/ 3 w 6"/>
                <a:gd name="T41" fmla="*/ 3 h 7"/>
                <a:gd name="T42" fmla="*/ 3 w 6"/>
                <a:gd name="T43" fmla="*/ 2 h 7"/>
                <a:gd name="T44" fmla="*/ 3 w 6"/>
                <a:gd name="T45" fmla="*/ 2 h 7"/>
                <a:gd name="T46" fmla="*/ 4 w 6"/>
                <a:gd name="T47" fmla="*/ 3 h 7"/>
                <a:gd name="T48" fmla="*/ 5 w 6"/>
                <a:gd name="T4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" h="7">
                  <a:moveTo>
                    <a:pt x="5" y="4"/>
                  </a:moveTo>
                  <a:cubicBezTo>
                    <a:pt x="5" y="4"/>
                    <a:pt x="6" y="5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3" y="5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1" y="7"/>
                    <a:pt x="1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2" y="4"/>
                    <a:pt x="2" y="2"/>
                  </a:cubicBezTo>
                  <a:cubicBezTo>
                    <a:pt x="2" y="2"/>
                    <a:pt x="2" y="2"/>
                    <a:pt x="1" y="1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3" y="2"/>
                    <a:pt x="3" y="3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3"/>
                    <a:pt x="4" y="3"/>
                  </a:cubicBezTo>
                  <a:cubicBezTo>
                    <a:pt x="4" y="3"/>
                    <a:pt x="5" y="3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5128" y="4181375"/>
              <a:ext cx="120413" cy="136468"/>
            </a:xfrm>
            <a:custGeom>
              <a:avLst/>
              <a:gdLst>
                <a:gd name="T0" fmla="*/ 1 w 6"/>
                <a:gd name="T1" fmla="*/ 4 h 7"/>
                <a:gd name="T2" fmla="*/ 1 w 6"/>
                <a:gd name="T3" fmla="*/ 6 h 7"/>
                <a:gd name="T4" fmla="*/ 1 w 6"/>
                <a:gd name="T5" fmla="*/ 5 h 7"/>
                <a:gd name="T6" fmla="*/ 2 w 6"/>
                <a:gd name="T7" fmla="*/ 4 h 7"/>
                <a:gd name="T8" fmla="*/ 2 w 6"/>
                <a:gd name="T9" fmla="*/ 5 h 7"/>
                <a:gd name="T10" fmla="*/ 3 w 6"/>
                <a:gd name="T11" fmla="*/ 4 h 7"/>
                <a:gd name="T12" fmla="*/ 3 w 6"/>
                <a:gd name="T13" fmla="*/ 4 h 7"/>
                <a:gd name="T14" fmla="*/ 3 w 6"/>
                <a:gd name="T15" fmla="*/ 4 h 7"/>
                <a:gd name="T16" fmla="*/ 3 w 6"/>
                <a:gd name="T17" fmla="*/ 5 h 7"/>
                <a:gd name="T18" fmla="*/ 3 w 6"/>
                <a:gd name="T19" fmla="*/ 5 h 7"/>
                <a:gd name="T20" fmla="*/ 3 w 6"/>
                <a:gd name="T21" fmla="*/ 5 h 7"/>
                <a:gd name="T22" fmla="*/ 3 w 6"/>
                <a:gd name="T23" fmla="*/ 6 h 7"/>
                <a:gd name="T24" fmla="*/ 3 w 6"/>
                <a:gd name="T25" fmla="*/ 7 h 7"/>
                <a:gd name="T26" fmla="*/ 5 w 6"/>
                <a:gd name="T27" fmla="*/ 5 h 7"/>
                <a:gd name="T28" fmla="*/ 6 w 6"/>
                <a:gd name="T29" fmla="*/ 3 h 7"/>
                <a:gd name="T30" fmla="*/ 5 w 6"/>
                <a:gd name="T31" fmla="*/ 3 h 7"/>
                <a:gd name="T32" fmla="*/ 4 w 6"/>
                <a:gd name="T33" fmla="*/ 2 h 7"/>
                <a:gd name="T34" fmla="*/ 5 w 6"/>
                <a:gd name="T35" fmla="*/ 0 h 7"/>
                <a:gd name="T36" fmla="*/ 4 w 6"/>
                <a:gd name="T37" fmla="*/ 1 h 7"/>
                <a:gd name="T38" fmla="*/ 3 w 6"/>
                <a:gd name="T39" fmla="*/ 3 h 7"/>
                <a:gd name="T40" fmla="*/ 3 w 6"/>
                <a:gd name="T41" fmla="*/ 2 h 7"/>
                <a:gd name="T42" fmla="*/ 3 w 6"/>
                <a:gd name="T43" fmla="*/ 1 h 7"/>
                <a:gd name="T44" fmla="*/ 2 w 6"/>
                <a:gd name="T45" fmla="*/ 2 h 7"/>
                <a:gd name="T46" fmla="*/ 2 w 6"/>
                <a:gd name="T47" fmla="*/ 3 h 7"/>
                <a:gd name="T48" fmla="*/ 1 w 6"/>
                <a:gd name="T4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" h="7">
                  <a:moveTo>
                    <a:pt x="1" y="4"/>
                  </a:moveTo>
                  <a:cubicBezTo>
                    <a:pt x="1" y="4"/>
                    <a:pt x="0" y="5"/>
                    <a:pt x="1" y="6"/>
                  </a:cubicBezTo>
                  <a:cubicBezTo>
                    <a:pt x="1" y="6"/>
                    <a:pt x="2" y="6"/>
                    <a:pt x="1" y="5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5" y="7"/>
                    <a:pt x="5" y="5"/>
                  </a:cubicBezTo>
                  <a:cubicBezTo>
                    <a:pt x="5" y="5"/>
                    <a:pt x="5" y="3"/>
                    <a:pt x="6" y="3"/>
                  </a:cubicBezTo>
                  <a:cubicBezTo>
                    <a:pt x="6" y="3"/>
                    <a:pt x="6" y="2"/>
                    <a:pt x="5" y="3"/>
                  </a:cubicBezTo>
                  <a:cubicBezTo>
                    <a:pt x="5" y="3"/>
                    <a:pt x="4" y="4"/>
                    <a:pt x="4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20" name="出自【趣你的PPT】(微信:qunideppt)：最优质的PPT资源库"/>
          <p:cNvSpPr>
            <a:spLocks/>
          </p:cNvSpPr>
          <p:nvPr/>
        </p:nvSpPr>
        <p:spPr bwMode="auto">
          <a:xfrm>
            <a:off x="3364170" y="4774611"/>
            <a:ext cx="385323" cy="224771"/>
          </a:xfrm>
          <a:custGeom>
            <a:avLst/>
            <a:gdLst>
              <a:gd name="T0" fmla="*/ 18 w 20"/>
              <a:gd name="T1" fmla="*/ 6 h 12"/>
              <a:gd name="T2" fmla="*/ 18 w 20"/>
              <a:gd name="T3" fmla="*/ 6 h 12"/>
              <a:gd name="T4" fmla="*/ 18 w 20"/>
              <a:gd name="T5" fmla="*/ 6 h 12"/>
              <a:gd name="T6" fmla="*/ 18 w 20"/>
              <a:gd name="T7" fmla="*/ 6 h 12"/>
              <a:gd name="T8" fmla="*/ 17 w 20"/>
              <a:gd name="T9" fmla="*/ 6 h 12"/>
              <a:gd name="T10" fmla="*/ 17 w 20"/>
              <a:gd name="T11" fmla="*/ 6 h 12"/>
              <a:gd name="T12" fmla="*/ 10 w 20"/>
              <a:gd name="T13" fmla="*/ 0 h 12"/>
              <a:gd name="T14" fmla="*/ 3 w 20"/>
              <a:gd name="T15" fmla="*/ 6 h 12"/>
              <a:gd name="T16" fmla="*/ 3 w 20"/>
              <a:gd name="T17" fmla="*/ 6 h 12"/>
              <a:gd name="T18" fmla="*/ 3 w 20"/>
              <a:gd name="T19" fmla="*/ 6 h 12"/>
              <a:gd name="T20" fmla="*/ 2 w 20"/>
              <a:gd name="T21" fmla="*/ 6 h 12"/>
              <a:gd name="T22" fmla="*/ 2 w 20"/>
              <a:gd name="T23" fmla="*/ 6 h 12"/>
              <a:gd name="T24" fmla="*/ 2 w 20"/>
              <a:gd name="T25" fmla="*/ 6 h 12"/>
              <a:gd name="T26" fmla="*/ 0 w 20"/>
              <a:gd name="T27" fmla="*/ 9 h 12"/>
              <a:gd name="T28" fmla="*/ 3 w 20"/>
              <a:gd name="T29" fmla="*/ 12 h 12"/>
              <a:gd name="T30" fmla="*/ 3 w 20"/>
              <a:gd name="T31" fmla="*/ 12 h 12"/>
              <a:gd name="T32" fmla="*/ 3 w 20"/>
              <a:gd name="T33" fmla="*/ 12 h 12"/>
              <a:gd name="T34" fmla="*/ 5 w 20"/>
              <a:gd name="T35" fmla="*/ 12 h 12"/>
              <a:gd name="T36" fmla="*/ 5 w 20"/>
              <a:gd name="T37" fmla="*/ 6 h 12"/>
              <a:gd name="T38" fmla="*/ 4 w 20"/>
              <a:gd name="T39" fmla="*/ 6 h 12"/>
              <a:gd name="T40" fmla="*/ 10 w 20"/>
              <a:gd name="T41" fmla="*/ 1 h 12"/>
              <a:gd name="T42" fmla="*/ 16 w 20"/>
              <a:gd name="T43" fmla="*/ 6 h 12"/>
              <a:gd name="T44" fmla="*/ 16 w 20"/>
              <a:gd name="T45" fmla="*/ 6 h 12"/>
              <a:gd name="T46" fmla="*/ 16 w 20"/>
              <a:gd name="T47" fmla="*/ 12 h 12"/>
              <a:gd name="T48" fmla="*/ 18 w 20"/>
              <a:gd name="T49" fmla="*/ 12 h 12"/>
              <a:gd name="T50" fmla="*/ 18 w 20"/>
              <a:gd name="T51" fmla="*/ 12 h 12"/>
              <a:gd name="T52" fmla="*/ 18 w 20"/>
              <a:gd name="T53" fmla="*/ 12 h 12"/>
              <a:gd name="T54" fmla="*/ 20 w 20"/>
              <a:gd name="T55" fmla="*/ 9 h 12"/>
              <a:gd name="T56" fmla="*/ 18 w 20"/>
              <a:gd name="T57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" h="12">
                <a:moveTo>
                  <a:pt x="18" y="6"/>
                </a:move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3"/>
                  <a:pt x="14" y="0"/>
                  <a:pt x="10" y="0"/>
                </a:cubicBezTo>
                <a:cubicBezTo>
                  <a:pt x="6" y="0"/>
                  <a:pt x="3" y="3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7"/>
                  <a:pt x="0" y="8"/>
                  <a:pt x="0" y="9"/>
                </a:cubicBezTo>
                <a:cubicBezTo>
                  <a:pt x="0" y="11"/>
                  <a:pt x="1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6"/>
                  <a:pt x="5" y="6"/>
                  <a:pt x="5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3"/>
                  <a:pt x="7" y="1"/>
                  <a:pt x="10" y="1"/>
                </a:cubicBezTo>
                <a:cubicBezTo>
                  <a:pt x="13" y="1"/>
                  <a:pt x="16" y="3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9" y="12"/>
                  <a:pt x="20" y="11"/>
                  <a:pt x="20" y="9"/>
                </a:cubicBezTo>
                <a:cubicBezTo>
                  <a:pt x="20" y="8"/>
                  <a:pt x="19" y="7"/>
                  <a:pt x="18" y="6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21" name="Group 320出自【趣你的PPT】(微信:qunideppt)：最优质的PPT资源库"/>
          <p:cNvGrpSpPr/>
          <p:nvPr/>
        </p:nvGrpSpPr>
        <p:grpSpPr>
          <a:xfrm>
            <a:off x="4837494" y="4750528"/>
            <a:ext cx="264910" cy="272936"/>
            <a:chOff x="4812611" y="4775414"/>
            <a:chExt cx="264910" cy="27293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2749" y="4775414"/>
              <a:ext cx="224772" cy="232799"/>
            </a:xfrm>
            <a:custGeom>
              <a:avLst/>
              <a:gdLst>
                <a:gd name="T0" fmla="*/ 11 w 12"/>
                <a:gd name="T1" fmla="*/ 3 h 12"/>
                <a:gd name="T2" fmla="*/ 9 w 12"/>
                <a:gd name="T3" fmla="*/ 5 h 12"/>
                <a:gd name="T4" fmla="*/ 7 w 12"/>
                <a:gd name="T5" fmla="*/ 3 h 12"/>
                <a:gd name="T6" fmla="*/ 9 w 12"/>
                <a:gd name="T7" fmla="*/ 1 h 12"/>
                <a:gd name="T8" fmla="*/ 6 w 12"/>
                <a:gd name="T9" fmla="*/ 2 h 12"/>
                <a:gd name="T10" fmla="*/ 5 w 12"/>
                <a:gd name="T11" fmla="*/ 5 h 12"/>
                <a:gd name="T12" fmla="*/ 0 w 12"/>
                <a:gd name="T13" fmla="*/ 11 h 12"/>
                <a:gd name="T14" fmla="*/ 1 w 12"/>
                <a:gd name="T15" fmla="*/ 12 h 12"/>
                <a:gd name="T16" fmla="*/ 7 w 12"/>
                <a:gd name="T17" fmla="*/ 7 h 12"/>
                <a:gd name="T18" fmla="*/ 10 w 12"/>
                <a:gd name="T19" fmla="*/ 6 h 12"/>
                <a:gd name="T20" fmla="*/ 11 w 12"/>
                <a:gd name="T21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11" y="3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7" y="1"/>
                    <a:pt x="6" y="2"/>
                  </a:cubicBezTo>
                  <a:cubicBezTo>
                    <a:pt x="5" y="2"/>
                    <a:pt x="5" y="4"/>
                    <a:pt x="5" y="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9" y="7"/>
                    <a:pt x="10" y="6"/>
                  </a:cubicBezTo>
                  <a:cubicBezTo>
                    <a:pt x="11" y="5"/>
                    <a:pt x="12" y="4"/>
                    <a:pt x="1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2611" y="4799496"/>
              <a:ext cx="248854" cy="248854"/>
            </a:xfrm>
            <a:custGeom>
              <a:avLst/>
              <a:gdLst>
                <a:gd name="T0" fmla="*/ 5 w 13"/>
                <a:gd name="T1" fmla="*/ 2 h 13"/>
                <a:gd name="T2" fmla="*/ 3 w 13"/>
                <a:gd name="T3" fmla="*/ 1 h 13"/>
                <a:gd name="T4" fmla="*/ 2 w 13"/>
                <a:gd name="T5" fmla="*/ 0 h 13"/>
                <a:gd name="T6" fmla="*/ 0 w 13"/>
                <a:gd name="T7" fmla="*/ 1 h 13"/>
                <a:gd name="T8" fmla="*/ 2 w 13"/>
                <a:gd name="T9" fmla="*/ 3 h 13"/>
                <a:gd name="T10" fmla="*/ 3 w 13"/>
                <a:gd name="T11" fmla="*/ 4 h 13"/>
                <a:gd name="T12" fmla="*/ 4 w 13"/>
                <a:gd name="T13" fmla="*/ 3 h 13"/>
                <a:gd name="T14" fmla="*/ 9 w 13"/>
                <a:gd name="T15" fmla="*/ 8 h 13"/>
                <a:gd name="T16" fmla="*/ 8 w 13"/>
                <a:gd name="T17" fmla="*/ 9 h 13"/>
                <a:gd name="T18" fmla="*/ 11 w 13"/>
                <a:gd name="T19" fmla="*/ 12 h 13"/>
                <a:gd name="T20" fmla="*/ 13 w 13"/>
                <a:gd name="T21" fmla="*/ 12 h 13"/>
                <a:gd name="T22" fmla="*/ 13 w 13"/>
                <a:gd name="T23" fmla="*/ 11 h 13"/>
                <a:gd name="T24" fmla="*/ 10 w 13"/>
                <a:gd name="T25" fmla="*/ 8 h 13"/>
                <a:gd name="T26" fmla="*/ 9 w 13"/>
                <a:gd name="T27" fmla="*/ 8 h 13"/>
                <a:gd name="T28" fmla="*/ 4 w 13"/>
                <a:gd name="T29" fmla="*/ 3 h 13"/>
                <a:gd name="T30" fmla="*/ 5 w 13"/>
                <a:gd name="T3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3">
                  <a:moveTo>
                    <a:pt x="5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3"/>
                    <a:pt x="12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4" name="Group 323出自【趣你的PPT】(微信:qunideppt)：最优质的PPT资源库"/>
          <p:cNvGrpSpPr/>
          <p:nvPr/>
        </p:nvGrpSpPr>
        <p:grpSpPr>
          <a:xfrm>
            <a:off x="5513950" y="4762570"/>
            <a:ext cx="305047" cy="248853"/>
            <a:chOff x="5398623" y="4775414"/>
            <a:chExt cx="305047" cy="24885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62843" y="4815551"/>
              <a:ext cx="208716" cy="208716"/>
            </a:xfrm>
            <a:custGeom>
              <a:avLst/>
              <a:gdLst>
                <a:gd name="T0" fmla="*/ 4 w 11"/>
                <a:gd name="T1" fmla="*/ 1 h 11"/>
                <a:gd name="T2" fmla="*/ 0 w 11"/>
                <a:gd name="T3" fmla="*/ 5 h 11"/>
                <a:gd name="T4" fmla="*/ 0 w 11"/>
                <a:gd name="T5" fmla="*/ 11 h 11"/>
                <a:gd name="T6" fmla="*/ 11 w 11"/>
                <a:gd name="T7" fmla="*/ 11 h 11"/>
                <a:gd name="T8" fmla="*/ 11 w 11"/>
                <a:gd name="T9" fmla="*/ 5 h 11"/>
                <a:gd name="T10" fmla="*/ 6 w 11"/>
                <a:gd name="T11" fmla="*/ 1 h 11"/>
                <a:gd name="T12" fmla="*/ 4 w 11"/>
                <a:gd name="T13" fmla="*/ 1 h 11"/>
                <a:gd name="T14" fmla="*/ 5 w 11"/>
                <a:gd name="T15" fmla="*/ 6 h 11"/>
                <a:gd name="T16" fmla="*/ 4 w 11"/>
                <a:gd name="T17" fmla="*/ 6 h 11"/>
                <a:gd name="T18" fmla="*/ 4 w 11"/>
                <a:gd name="T19" fmla="*/ 5 h 11"/>
                <a:gd name="T20" fmla="*/ 5 w 11"/>
                <a:gd name="T21" fmla="*/ 5 h 11"/>
                <a:gd name="T22" fmla="*/ 5 w 11"/>
                <a:gd name="T23" fmla="*/ 6 h 11"/>
                <a:gd name="T24" fmla="*/ 5 w 11"/>
                <a:gd name="T25" fmla="*/ 5 h 11"/>
                <a:gd name="T26" fmla="*/ 4 w 11"/>
                <a:gd name="T27" fmla="*/ 5 h 11"/>
                <a:gd name="T28" fmla="*/ 4 w 11"/>
                <a:gd name="T29" fmla="*/ 4 h 11"/>
                <a:gd name="T30" fmla="*/ 5 w 11"/>
                <a:gd name="T31" fmla="*/ 4 h 11"/>
                <a:gd name="T32" fmla="*/ 5 w 11"/>
                <a:gd name="T33" fmla="*/ 5 h 11"/>
                <a:gd name="T34" fmla="*/ 6 w 11"/>
                <a:gd name="T35" fmla="*/ 6 h 11"/>
                <a:gd name="T36" fmla="*/ 5 w 11"/>
                <a:gd name="T37" fmla="*/ 6 h 11"/>
                <a:gd name="T38" fmla="*/ 5 w 11"/>
                <a:gd name="T39" fmla="*/ 5 h 11"/>
                <a:gd name="T40" fmla="*/ 6 w 11"/>
                <a:gd name="T41" fmla="*/ 5 h 11"/>
                <a:gd name="T42" fmla="*/ 6 w 11"/>
                <a:gd name="T43" fmla="*/ 6 h 11"/>
                <a:gd name="T44" fmla="*/ 6 w 11"/>
                <a:gd name="T45" fmla="*/ 5 h 11"/>
                <a:gd name="T46" fmla="*/ 5 w 11"/>
                <a:gd name="T47" fmla="*/ 5 h 11"/>
                <a:gd name="T48" fmla="*/ 5 w 11"/>
                <a:gd name="T49" fmla="*/ 4 h 11"/>
                <a:gd name="T50" fmla="*/ 6 w 11"/>
                <a:gd name="T51" fmla="*/ 4 h 11"/>
                <a:gd name="T52" fmla="*/ 6 w 11"/>
                <a:gd name="T5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11">
                  <a:moveTo>
                    <a:pt x="4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1"/>
                    <a:pt x="4" y="1"/>
                  </a:cubicBezTo>
                  <a:moveTo>
                    <a:pt x="5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5" y="6"/>
                  </a:lnTo>
                  <a:close/>
                  <a:moveTo>
                    <a:pt x="5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5" y="5"/>
                  </a:lnTo>
                  <a:close/>
                  <a:moveTo>
                    <a:pt x="6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6"/>
                  </a:lnTo>
                  <a:close/>
                  <a:moveTo>
                    <a:pt x="6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8623" y="4775414"/>
              <a:ext cx="305047" cy="176606"/>
            </a:xfrm>
            <a:custGeom>
              <a:avLst/>
              <a:gdLst>
                <a:gd name="T0" fmla="*/ 16 w 16"/>
                <a:gd name="T1" fmla="*/ 8 h 9"/>
                <a:gd name="T2" fmla="*/ 10 w 16"/>
                <a:gd name="T3" fmla="*/ 1 h 9"/>
                <a:gd name="T4" fmla="*/ 7 w 16"/>
                <a:gd name="T5" fmla="*/ 1 h 9"/>
                <a:gd name="T6" fmla="*/ 0 w 16"/>
                <a:gd name="T7" fmla="*/ 8 h 9"/>
                <a:gd name="T8" fmla="*/ 1 w 16"/>
                <a:gd name="T9" fmla="*/ 8 h 9"/>
                <a:gd name="T10" fmla="*/ 7 w 16"/>
                <a:gd name="T11" fmla="*/ 2 h 9"/>
                <a:gd name="T12" fmla="*/ 9 w 16"/>
                <a:gd name="T13" fmla="*/ 2 h 9"/>
                <a:gd name="T14" fmla="*/ 15 w 16"/>
                <a:gd name="T15" fmla="*/ 8 h 9"/>
                <a:gd name="T16" fmla="*/ 16 w 16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9">
                  <a:moveTo>
                    <a:pt x="16" y="8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8" y="0"/>
                    <a:pt x="7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1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9"/>
                    <a:pt x="16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7" name="Group 326出自【趣你的PPT】(微信:qunideppt)：最优质的PPT资源库"/>
          <p:cNvGrpSpPr/>
          <p:nvPr/>
        </p:nvGrpSpPr>
        <p:grpSpPr>
          <a:xfrm>
            <a:off x="4161039" y="4754542"/>
            <a:ext cx="264909" cy="264909"/>
            <a:chOff x="4186462" y="4759358"/>
            <a:chExt cx="264909" cy="26490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8986" y="4775414"/>
              <a:ext cx="40138" cy="40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86462" y="4759358"/>
              <a:ext cx="264909" cy="264909"/>
            </a:xfrm>
            <a:custGeom>
              <a:avLst/>
              <a:gdLst>
                <a:gd name="T0" fmla="*/ 12 w 14"/>
                <a:gd name="T1" fmla="*/ 6 h 14"/>
                <a:gd name="T2" fmla="*/ 12 w 14"/>
                <a:gd name="T3" fmla="*/ 0 h 14"/>
                <a:gd name="T4" fmla="*/ 0 w 14"/>
                <a:gd name="T5" fmla="*/ 0 h 14"/>
                <a:gd name="T6" fmla="*/ 0 w 14"/>
                <a:gd name="T7" fmla="*/ 10 h 14"/>
                <a:gd name="T8" fmla="*/ 5 w 14"/>
                <a:gd name="T9" fmla="*/ 10 h 14"/>
                <a:gd name="T10" fmla="*/ 5 w 14"/>
                <a:gd name="T11" fmla="*/ 14 h 14"/>
                <a:gd name="T12" fmla="*/ 14 w 14"/>
                <a:gd name="T13" fmla="*/ 14 h 14"/>
                <a:gd name="T14" fmla="*/ 14 w 14"/>
                <a:gd name="T15" fmla="*/ 6 h 14"/>
                <a:gd name="T16" fmla="*/ 12 w 14"/>
                <a:gd name="T17" fmla="*/ 6 h 14"/>
                <a:gd name="T18" fmla="*/ 0 w 14"/>
                <a:gd name="T19" fmla="*/ 8 h 14"/>
                <a:gd name="T20" fmla="*/ 0 w 14"/>
                <a:gd name="T21" fmla="*/ 0 h 14"/>
                <a:gd name="T22" fmla="*/ 11 w 14"/>
                <a:gd name="T23" fmla="*/ 0 h 14"/>
                <a:gd name="T24" fmla="*/ 11 w 14"/>
                <a:gd name="T25" fmla="*/ 6 h 14"/>
                <a:gd name="T26" fmla="*/ 9 w 14"/>
                <a:gd name="T27" fmla="*/ 6 h 14"/>
                <a:gd name="T28" fmla="*/ 7 w 14"/>
                <a:gd name="T29" fmla="*/ 2 h 14"/>
                <a:gd name="T30" fmla="*/ 5 w 14"/>
                <a:gd name="T31" fmla="*/ 6 h 14"/>
                <a:gd name="T32" fmla="*/ 4 w 14"/>
                <a:gd name="T33" fmla="*/ 3 h 14"/>
                <a:gd name="T34" fmla="*/ 1 w 14"/>
                <a:gd name="T35" fmla="*/ 8 h 14"/>
                <a:gd name="T36" fmla="*/ 5 w 14"/>
                <a:gd name="T37" fmla="*/ 8 h 14"/>
                <a:gd name="T38" fmla="*/ 5 w 14"/>
                <a:gd name="T39" fmla="*/ 8 h 14"/>
                <a:gd name="T40" fmla="*/ 0 w 14"/>
                <a:gd name="T41" fmla="*/ 8 h 14"/>
                <a:gd name="T42" fmla="*/ 14 w 14"/>
                <a:gd name="T43" fmla="*/ 13 h 14"/>
                <a:gd name="T44" fmla="*/ 11 w 14"/>
                <a:gd name="T45" fmla="*/ 13 h 14"/>
                <a:gd name="T46" fmla="*/ 11 w 14"/>
                <a:gd name="T47" fmla="*/ 11 h 14"/>
                <a:gd name="T48" fmla="*/ 10 w 14"/>
                <a:gd name="T49" fmla="*/ 11 h 14"/>
                <a:gd name="T50" fmla="*/ 10 w 14"/>
                <a:gd name="T51" fmla="*/ 11 h 14"/>
                <a:gd name="T52" fmla="*/ 10 w 14"/>
                <a:gd name="T53" fmla="*/ 10 h 14"/>
                <a:gd name="T54" fmla="*/ 11 w 14"/>
                <a:gd name="T55" fmla="*/ 9 h 14"/>
                <a:gd name="T56" fmla="*/ 11 w 14"/>
                <a:gd name="T57" fmla="*/ 8 h 14"/>
                <a:gd name="T58" fmla="*/ 10 w 14"/>
                <a:gd name="T59" fmla="*/ 8 h 14"/>
                <a:gd name="T60" fmla="*/ 10 w 14"/>
                <a:gd name="T61" fmla="*/ 8 h 14"/>
                <a:gd name="T62" fmla="*/ 10 w 14"/>
                <a:gd name="T63" fmla="*/ 8 h 14"/>
                <a:gd name="T64" fmla="*/ 10 w 14"/>
                <a:gd name="T65" fmla="*/ 8 h 14"/>
                <a:gd name="T66" fmla="*/ 10 w 14"/>
                <a:gd name="T67" fmla="*/ 8 h 14"/>
                <a:gd name="T68" fmla="*/ 9 w 14"/>
                <a:gd name="T69" fmla="*/ 8 h 14"/>
                <a:gd name="T70" fmla="*/ 9 w 14"/>
                <a:gd name="T71" fmla="*/ 9 h 14"/>
                <a:gd name="T72" fmla="*/ 9 w 14"/>
                <a:gd name="T73" fmla="*/ 10 h 14"/>
                <a:gd name="T74" fmla="*/ 10 w 14"/>
                <a:gd name="T75" fmla="*/ 11 h 14"/>
                <a:gd name="T76" fmla="*/ 10 w 14"/>
                <a:gd name="T77" fmla="*/ 11 h 14"/>
                <a:gd name="T78" fmla="*/ 9 w 14"/>
                <a:gd name="T79" fmla="*/ 13 h 14"/>
                <a:gd name="T80" fmla="*/ 9 w 14"/>
                <a:gd name="T81" fmla="*/ 13 h 14"/>
                <a:gd name="T82" fmla="*/ 6 w 14"/>
                <a:gd name="T83" fmla="*/ 13 h 14"/>
                <a:gd name="T84" fmla="*/ 6 w 14"/>
                <a:gd name="T85" fmla="*/ 10 h 14"/>
                <a:gd name="T86" fmla="*/ 6 w 14"/>
                <a:gd name="T87" fmla="*/ 8 h 14"/>
                <a:gd name="T88" fmla="*/ 6 w 14"/>
                <a:gd name="T89" fmla="*/ 8 h 14"/>
                <a:gd name="T90" fmla="*/ 6 w 14"/>
                <a:gd name="T91" fmla="*/ 7 h 14"/>
                <a:gd name="T92" fmla="*/ 10 w 14"/>
                <a:gd name="T93" fmla="*/ 7 h 14"/>
                <a:gd name="T94" fmla="*/ 11 w 14"/>
                <a:gd name="T95" fmla="*/ 7 h 14"/>
                <a:gd name="T96" fmla="*/ 12 w 14"/>
                <a:gd name="T97" fmla="*/ 7 h 14"/>
                <a:gd name="T98" fmla="*/ 14 w 14"/>
                <a:gd name="T99" fmla="*/ 7 h 14"/>
                <a:gd name="T100" fmla="*/ 14 w 14"/>
                <a:gd name="T10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14">
                  <a:moveTo>
                    <a:pt x="12" y="6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6"/>
                    <a:pt x="14" y="6"/>
                    <a:pt x="14" y="6"/>
                  </a:cubicBezTo>
                  <a:lnTo>
                    <a:pt x="12" y="6"/>
                  </a:lnTo>
                  <a:close/>
                  <a:moveTo>
                    <a:pt x="0" y="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lnTo>
                    <a:pt x="0" y="8"/>
                  </a:lnTo>
                  <a:close/>
                  <a:moveTo>
                    <a:pt x="14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30543" y="4714404"/>
            <a:ext cx="192661" cy="345184"/>
          </a:xfrm>
          <a:custGeom>
            <a:avLst/>
            <a:gdLst>
              <a:gd name="T0" fmla="*/ 10 w 10"/>
              <a:gd name="T1" fmla="*/ 16 h 18"/>
              <a:gd name="T2" fmla="*/ 10 w 10"/>
              <a:gd name="T3" fmla="*/ 15 h 18"/>
              <a:gd name="T4" fmla="*/ 10 w 10"/>
              <a:gd name="T5" fmla="*/ 14 h 18"/>
              <a:gd name="T6" fmla="*/ 10 w 10"/>
              <a:gd name="T7" fmla="*/ 2 h 18"/>
              <a:gd name="T8" fmla="*/ 8 w 10"/>
              <a:gd name="T9" fmla="*/ 0 h 18"/>
              <a:gd name="T10" fmla="*/ 2 w 10"/>
              <a:gd name="T11" fmla="*/ 0 h 18"/>
              <a:gd name="T12" fmla="*/ 0 w 10"/>
              <a:gd name="T13" fmla="*/ 2 h 18"/>
              <a:gd name="T14" fmla="*/ 0 w 10"/>
              <a:gd name="T15" fmla="*/ 14 h 18"/>
              <a:gd name="T16" fmla="*/ 2 w 10"/>
              <a:gd name="T17" fmla="*/ 16 h 18"/>
              <a:gd name="T18" fmla="*/ 7 w 10"/>
              <a:gd name="T19" fmla="*/ 16 h 18"/>
              <a:gd name="T20" fmla="*/ 8 w 10"/>
              <a:gd name="T21" fmla="*/ 17 h 18"/>
              <a:gd name="T22" fmla="*/ 10 w 10"/>
              <a:gd name="T23" fmla="*/ 17 h 18"/>
              <a:gd name="T24" fmla="*/ 10 w 10"/>
              <a:gd name="T25" fmla="*/ 16 h 18"/>
              <a:gd name="T26" fmla="*/ 1 w 10"/>
              <a:gd name="T27" fmla="*/ 14 h 18"/>
              <a:gd name="T28" fmla="*/ 1 w 10"/>
              <a:gd name="T29" fmla="*/ 2 h 18"/>
              <a:gd name="T30" fmla="*/ 9 w 10"/>
              <a:gd name="T31" fmla="*/ 2 h 18"/>
              <a:gd name="T32" fmla="*/ 9 w 10"/>
              <a:gd name="T33" fmla="*/ 14 h 18"/>
              <a:gd name="T34" fmla="*/ 9 w 10"/>
              <a:gd name="T35" fmla="*/ 14 h 18"/>
              <a:gd name="T36" fmla="*/ 8 w 10"/>
              <a:gd name="T37" fmla="*/ 13 h 18"/>
              <a:gd name="T38" fmla="*/ 9 w 10"/>
              <a:gd name="T39" fmla="*/ 13 h 18"/>
              <a:gd name="T40" fmla="*/ 7 w 10"/>
              <a:gd name="T41" fmla="*/ 10 h 18"/>
              <a:gd name="T42" fmla="*/ 4 w 10"/>
              <a:gd name="T43" fmla="*/ 13 h 18"/>
              <a:gd name="T44" fmla="*/ 5 w 10"/>
              <a:gd name="T45" fmla="*/ 14 h 18"/>
              <a:gd name="T46" fmla="*/ 1 w 10"/>
              <a:gd name="T47" fmla="*/ 14 h 18"/>
              <a:gd name="T48" fmla="*/ 5 w 10"/>
              <a:gd name="T49" fmla="*/ 13 h 18"/>
              <a:gd name="T50" fmla="*/ 7 w 10"/>
              <a:gd name="T51" fmla="*/ 11 h 18"/>
              <a:gd name="T52" fmla="*/ 8 w 10"/>
              <a:gd name="T53" fmla="*/ 13 h 18"/>
              <a:gd name="T54" fmla="*/ 8 w 10"/>
              <a:gd name="T55" fmla="*/ 13 h 18"/>
              <a:gd name="T56" fmla="*/ 8 w 10"/>
              <a:gd name="T57" fmla="*/ 12 h 18"/>
              <a:gd name="T58" fmla="*/ 7 w 10"/>
              <a:gd name="T59" fmla="*/ 12 h 18"/>
              <a:gd name="T60" fmla="*/ 5 w 10"/>
              <a:gd name="T61" fmla="*/ 13 h 18"/>
              <a:gd name="T62" fmla="*/ 6 w 10"/>
              <a:gd name="T63" fmla="*/ 13 h 18"/>
              <a:gd name="T64" fmla="*/ 6 w 10"/>
              <a:gd name="T65" fmla="*/ 14 h 18"/>
              <a:gd name="T66" fmla="*/ 6 w 10"/>
              <a:gd name="T67" fmla="*/ 14 h 18"/>
              <a:gd name="T68" fmla="*/ 5 w 10"/>
              <a:gd name="T69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" h="18">
                <a:moveTo>
                  <a:pt x="10" y="16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4"/>
                  <a:pt x="10" y="14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9" y="0"/>
                  <a:pt x="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9" y="18"/>
                  <a:pt x="10" y="17"/>
                </a:cubicBezTo>
                <a:cubicBezTo>
                  <a:pt x="10" y="17"/>
                  <a:pt x="10" y="16"/>
                  <a:pt x="10" y="16"/>
                </a:cubicBezTo>
                <a:close/>
                <a:moveTo>
                  <a:pt x="1" y="14"/>
                </a:moveTo>
                <a:cubicBezTo>
                  <a:pt x="1" y="2"/>
                  <a:pt x="1" y="2"/>
                  <a:pt x="1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3"/>
                  <a:pt x="8" y="13"/>
                  <a:pt x="8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1"/>
                  <a:pt x="8" y="10"/>
                  <a:pt x="7" y="10"/>
                </a:cubicBezTo>
                <a:cubicBezTo>
                  <a:pt x="5" y="10"/>
                  <a:pt x="4" y="11"/>
                  <a:pt x="4" y="13"/>
                </a:cubicBezTo>
                <a:cubicBezTo>
                  <a:pt x="4" y="13"/>
                  <a:pt x="5" y="13"/>
                  <a:pt x="5" y="14"/>
                </a:cubicBezTo>
                <a:lnTo>
                  <a:pt x="1" y="14"/>
                </a:lnTo>
                <a:close/>
                <a:moveTo>
                  <a:pt x="5" y="13"/>
                </a:moveTo>
                <a:cubicBezTo>
                  <a:pt x="5" y="12"/>
                  <a:pt x="6" y="11"/>
                  <a:pt x="7" y="11"/>
                </a:cubicBezTo>
                <a:cubicBezTo>
                  <a:pt x="7" y="11"/>
                  <a:pt x="8" y="12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2"/>
                  <a:pt x="8" y="12"/>
                  <a:pt x="8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6" y="12"/>
                  <a:pt x="5" y="12"/>
                  <a:pt x="5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5" y="13"/>
                  <a:pt x="5" y="13"/>
                  <a:pt x="5" y="1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31" name="Group 330出自【趣你的PPT】(微信:qunideppt)：最优质的PPT资源库"/>
          <p:cNvGrpSpPr/>
          <p:nvPr/>
        </p:nvGrpSpPr>
        <p:grpSpPr>
          <a:xfrm>
            <a:off x="7527260" y="4754541"/>
            <a:ext cx="305047" cy="264910"/>
            <a:chOff x="7228906" y="4759358"/>
            <a:chExt cx="305047" cy="26491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8906" y="4775414"/>
              <a:ext cx="184634" cy="248854"/>
            </a:xfrm>
            <a:custGeom>
              <a:avLst/>
              <a:gdLst>
                <a:gd name="T0" fmla="*/ 1 w 10"/>
                <a:gd name="T1" fmla="*/ 13 h 13"/>
                <a:gd name="T2" fmla="*/ 10 w 10"/>
                <a:gd name="T3" fmla="*/ 13 h 13"/>
                <a:gd name="T4" fmla="*/ 10 w 10"/>
                <a:gd name="T5" fmla="*/ 0 h 13"/>
                <a:gd name="T6" fmla="*/ 4 w 10"/>
                <a:gd name="T7" fmla="*/ 7 h 13"/>
                <a:gd name="T8" fmla="*/ 0 w 10"/>
                <a:gd name="T9" fmla="*/ 2 h 13"/>
                <a:gd name="T10" fmla="*/ 0 w 10"/>
                <a:gd name="T11" fmla="*/ 11 h 13"/>
                <a:gd name="T12" fmla="*/ 1 w 10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3">
                  <a:moveTo>
                    <a:pt x="1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8906" y="4759358"/>
              <a:ext cx="184634" cy="136468"/>
            </a:xfrm>
            <a:custGeom>
              <a:avLst/>
              <a:gdLst>
                <a:gd name="T0" fmla="*/ 23 w 23"/>
                <a:gd name="T1" fmla="*/ 0 h 17"/>
                <a:gd name="T2" fmla="*/ 0 w 23"/>
                <a:gd name="T3" fmla="*/ 5 h 17"/>
                <a:gd name="T4" fmla="*/ 9 w 23"/>
                <a:gd name="T5" fmla="*/ 17 h 17"/>
                <a:gd name="T6" fmla="*/ 23 w 2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7">
                  <a:moveTo>
                    <a:pt x="23" y="0"/>
                  </a:moveTo>
                  <a:lnTo>
                    <a:pt x="0" y="5"/>
                  </a:lnTo>
                  <a:lnTo>
                    <a:pt x="9" y="1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37622" y="4759358"/>
              <a:ext cx="32110" cy="264909"/>
            </a:xfrm>
            <a:custGeom>
              <a:avLst/>
              <a:gdLst>
                <a:gd name="T0" fmla="*/ 0 w 2"/>
                <a:gd name="T1" fmla="*/ 1 h 14"/>
                <a:gd name="T2" fmla="*/ 0 w 2"/>
                <a:gd name="T3" fmla="*/ 14 h 14"/>
                <a:gd name="T4" fmla="*/ 2 w 2"/>
                <a:gd name="T5" fmla="*/ 14 h 14"/>
                <a:gd name="T6" fmla="*/ 2 w 2"/>
                <a:gd name="T7" fmla="*/ 3 h 14"/>
                <a:gd name="T8" fmla="*/ 0 w 2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815" y="4799496"/>
              <a:ext cx="40138" cy="224771"/>
            </a:xfrm>
            <a:custGeom>
              <a:avLst/>
              <a:gdLst>
                <a:gd name="T0" fmla="*/ 0 w 2"/>
                <a:gd name="T1" fmla="*/ 1 h 12"/>
                <a:gd name="T2" fmla="*/ 0 w 2"/>
                <a:gd name="T3" fmla="*/ 12 h 12"/>
                <a:gd name="T4" fmla="*/ 2 w 2"/>
                <a:gd name="T5" fmla="*/ 12 h 12"/>
                <a:gd name="T6" fmla="*/ 2 w 2"/>
                <a:gd name="T7" fmla="*/ 3 h 12"/>
                <a:gd name="T8" fmla="*/ 0 w 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2">
                  <a:moveTo>
                    <a:pt x="0" y="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36" name="Group 335出自【趣你的PPT】(微信:qunideppt)：最优质的PPT资源库"/>
          <p:cNvGrpSpPr/>
          <p:nvPr/>
        </p:nvGrpSpPr>
        <p:grpSpPr>
          <a:xfrm>
            <a:off x="11134310" y="4726446"/>
            <a:ext cx="240827" cy="321101"/>
            <a:chOff x="10801168" y="4703166"/>
            <a:chExt cx="240827" cy="32110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01168" y="4703166"/>
              <a:ext cx="240827" cy="152523"/>
            </a:xfrm>
            <a:custGeom>
              <a:avLst/>
              <a:gdLst>
                <a:gd name="T0" fmla="*/ 7 w 13"/>
                <a:gd name="T1" fmla="*/ 8 h 8"/>
                <a:gd name="T2" fmla="*/ 0 w 13"/>
                <a:gd name="T3" fmla="*/ 4 h 8"/>
                <a:gd name="T4" fmla="*/ 7 w 13"/>
                <a:gd name="T5" fmla="*/ 0 h 8"/>
                <a:gd name="T6" fmla="*/ 7 w 13"/>
                <a:gd name="T7" fmla="*/ 1 h 8"/>
                <a:gd name="T8" fmla="*/ 13 w 13"/>
                <a:gd name="T9" fmla="*/ 8 h 8"/>
                <a:gd name="T10" fmla="*/ 7 w 13"/>
                <a:gd name="T11" fmla="*/ 6 h 8"/>
                <a:gd name="T12" fmla="*/ 7 w 1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7" y="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13" y="2"/>
                    <a:pt x="13" y="8"/>
                  </a:cubicBezTo>
                  <a:cubicBezTo>
                    <a:pt x="13" y="8"/>
                    <a:pt x="9" y="5"/>
                    <a:pt x="7" y="6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01168" y="4871744"/>
              <a:ext cx="240827" cy="152523"/>
            </a:xfrm>
            <a:custGeom>
              <a:avLst/>
              <a:gdLst>
                <a:gd name="T0" fmla="*/ 6 w 13"/>
                <a:gd name="T1" fmla="*/ 0 h 8"/>
                <a:gd name="T2" fmla="*/ 13 w 13"/>
                <a:gd name="T3" fmla="*/ 4 h 8"/>
                <a:gd name="T4" fmla="*/ 6 w 13"/>
                <a:gd name="T5" fmla="*/ 8 h 8"/>
                <a:gd name="T6" fmla="*/ 6 w 13"/>
                <a:gd name="T7" fmla="*/ 7 h 8"/>
                <a:gd name="T8" fmla="*/ 0 w 13"/>
                <a:gd name="T9" fmla="*/ 0 h 8"/>
                <a:gd name="T10" fmla="*/ 6 w 13"/>
                <a:gd name="T11" fmla="*/ 2 h 8"/>
                <a:gd name="T12" fmla="*/ 6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6" y="0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0" y="6"/>
                    <a:pt x="0" y="0"/>
                  </a:cubicBezTo>
                  <a:cubicBezTo>
                    <a:pt x="0" y="0"/>
                    <a:pt x="4" y="3"/>
                    <a:pt x="6" y="2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97990" y="4734473"/>
            <a:ext cx="224772" cy="305047"/>
          </a:xfrm>
          <a:custGeom>
            <a:avLst/>
            <a:gdLst>
              <a:gd name="T0" fmla="*/ 11 w 12"/>
              <a:gd name="T1" fmla="*/ 2 h 16"/>
              <a:gd name="T2" fmla="*/ 11 w 12"/>
              <a:gd name="T3" fmla="*/ 2 h 16"/>
              <a:gd name="T4" fmla="*/ 8 w 12"/>
              <a:gd name="T5" fmla="*/ 0 h 16"/>
              <a:gd name="T6" fmla="*/ 5 w 12"/>
              <a:gd name="T7" fmla="*/ 0 h 16"/>
              <a:gd name="T8" fmla="*/ 2 w 12"/>
              <a:gd name="T9" fmla="*/ 2 h 16"/>
              <a:gd name="T10" fmla="*/ 1 w 12"/>
              <a:gd name="T11" fmla="*/ 2 h 16"/>
              <a:gd name="T12" fmla="*/ 0 w 12"/>
              <a:gd name="T13" fmla="*/ 2 h 16"/>
              <a:gd name="T14" fmla="*/ 0 w 12"/>
              <a:gd name="T15" fmla="*/ 4 h 16"/>
              <a:gd name="T16" fmla="*/ 1 w 12"/>
              <a:gd name="T17" fmla="*/ 4 h 16"/>
              <a:gd name="T18" fmla="*/ 1 w 12"/>
              <a:gd name="T19" fmla="*/ 4 h 16"/>
              <a:gd name="T20" fmla="*/ 1 w 12"/>
              <a:gd name="T21" fmla="*/ 13 h 16"/>
              <a:gd name="T22" fmla="*/ 5 w 12"/>
              <a:gd name="T23" fmla="*/ 16 h 16"/>
              <a:gd name="T24" fmla="*/ 8 w 12"/>
              <a:gd name="T25" fmla="*/ 16 h 16"/>
              <a:gd name="T26" fmla="*/ 11 w 12"/>
              <a:gd name="T27" fmla="*/ 13 h 16"/>
              <a:gd name="T28" fmla="*/ 11 w 12"/>
              <a:gd name="T29" fmla="*/ 4 h 16"/>
              <a:gd name="T30" fmla="*/ 11 w 12"/>
              <a:gd name="T31" fmla="*/ 4 h 16"/>
              <a:gd name="T32" fmla="*/ 12 w 12"/>
              <a:gd name="T33" fmla="*/ 4 h 16"/>
              <a:gd name="T34" fmla="*/ 12 w 12"/>
              <a:gd name="T35" fmla="*/ 2 h 16"/>
              <a:gd name="T36" fmla="*/ 11 w 12"/>
              <a:gd name="T37" fmla="*/ 2 h 16"/>
              <a:gd name="T38" fmla="*/ 3 w 12"/>
              <a:gd name="T39" fmla="*/ 14 h 16"/>
              <a:gd name="T40" fmla="*/ 3 w 12"/>
              <a:gd name="T41" fmla="*/ 14 h 16"/>
              <a:gd name="T42" fmla="*/ 2 w 12"/>
              <a:gd name="T43" fmla="*/ 14 h 16"/>
              <a:gd name="T44" fmla="*/ 2 w 12"/>
              <a:gd name="T45" fmla="*/ 6 h 16"/>
              <a:gd name="T46" fmla="*/ 3 w 12"/>
              <a:gd name="T47" fmla="*/ 6 h 16"/>
              <a:gd name="T48" fmla="*/ 3 w 12"/>
              <a:gd name="T49" fmla="*/ 6 h 16"/>
              <a:gd name="T50" fmla="*/ 3 w 12"/>
              <a:gd name="T51" fmla="*/ 14 h 16"/>
              <a:gd name="T52" fmla="*/ 6 w 12"/>
              <a:gd name="T53" fmla="*/ 14 h 16"/>
              <a:gd name="T54" fmla="*/ 5 w 12"/>
              <a:gd name="T55" fmla="*/ 14 h 16"/>
              <a:gd name="T56" fmla="*/ 5 w 12"/>
              <a:gd name="T57" fmla="*/ 14 h 16"/>
              <a:gd name="T58" fmla="*/ 5 w 12"/>
              <a:gd name="T59" fmla="*/ 6 h 16"/>
              <a:gd name="T60" fmla="*/ 5 w 12"/>
              <a:gd name="T61" fmla="*/ 6 h 16"/>
              <a:gd name="T62" fmla="*/ 6 w 12"/>
              <a:gd name="T63" fmla="*/ 6 h 16"/>
              <a:gd name="T64" fmla="*/ 6 w 12"/>
              <a:gd name="T65" fmla="*/ 14 h 16"/>
              <a:gd name="T66" fmla="*/ 8 w 12"/>
              <a:gd name="T67" fmla="*/ 14 h 16"/>
              <a:gd name="T68" fmla="*/ 7 w 12"/>
              <a:gd name="T69" fmla="*/ 14 h 16"/>
              <a:gd name="T70" fmla="*/ 7 w 12"/>
              <a:gd name="T71" fmla="*/ 14 h 16"/>
              <a:gd name="T72" fmla="*/ 7 w 12"/>
              <a:gd name="T73" fmla="*/ 6 h 16"/>
              <a:gd name="T74" fmla="*/ 7 w 12"/>
              <a:gd name="T75" fmla="*/ 6 h 16"/>
              <a:gd name="T76" fmla="*/ 8 w 12"/>
              <a:gd name="T77" fmla="*/ 6 h 16"/>
              <a:gd name="T78" fmla="*/ 8 w 12"/>
              <a:gd name="T79" fmla="*/ 14 h 16"/>
              <a:gd name="T80" fmla="*/ 10 w 12"/>
              <a:gd name="T81" fmla="*/ 14 h 16"/>
              <a:gd name="T82" fmla="*/ 9 w 12"/>
              <a:gd name="T83" fmla="*/ 14 h 16"/>
              <a:gd name="T84" fmla="*/ 9 w 12"/>
              <a:gd name="T85" fmla="*/ 14 h 16"/>
              <a:gd name="T86" fmla="*/ 9 w 12"/>
              <a:gd name="T87" fmla="*/ 6 h 16"/>
              <a:gd name="T88" fmla="*/ 9 w 12"/>
              <a:gd name="T89" fmla="*/ 6 h 16"/>
              <a:gd name="T90" fmla="*/ 10 w 12"/>
              <a:gd name="T91" fmla="*/ 6 h 16"/>
              <a:gd name="T92" fmla="*/ 10 w 12"/>
              <a:gd name="T93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" h="16">
                <a:moveTo>
                  <a:pt x="11" y="2"/>
                </a:moveTo>
                <a:cubicBezTo>
                  <a:pt x="11" y="2"/>
                  <a:pt x="11" y="2"/>
                  <a:pt x="11" y="2"/>
                </a:cubicBezTo>
                <a:cubicBezTo>
                  <a:pt x="10" y="1"/>
                  <a:pt x="9" y="0"/>
                  <a:pt x="8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1"/>
                  <a:pt x="2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5"/>
                  <a:pt x="3" y="16"/>
                  <a:pt x="5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10" y="16"/>
                  <a:pt x="11" y="15"/>
                  <a:pt x="11" y="1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2"/>
                  <a:pt x="12" y="2"/>
                  <a:pt x="11" y="2"/>
                </a:cubicBezTo>
                <a:close/>
                <a:moveTo>
                  <a:pt x="3" y="14"/>
                </a:moveTo>
                <a:cubicBezTo>
                  <a:pt x="3" y="14"/>
                  <a:pt x="3" y="14"/>
                  <a:pt x="3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6"/>
                  <a:pt x="2" y="6"/>
                  <a:pt x="2" y="6"/>
                </a:cubicBezTo>
                <a:cubicBezTo>
                  <a:pt x="3" y="6"/>
                  <a:pt x="3" y="6"/>
                  <a:pt x="3" y="6"/>
                </a:cubicBezTo>
                <a:cubicBezTo>
                  <a:pt x="3" y="6"/>
                  <a:pt x="3" y="6"/>
                  <a:pt x="3" y="6"/>
                </a:cubicBezTo>
                <a:lnTo>
                  <a:pt x="3" y="14"/>
                </a:lnTo>
                <a:close/>
                <a:moveTo>
                  <a:pt x="6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6" y="6"/>
                  <a:pt x="6" y="6"/>
                  <a:pt x="6" y="6"/>
                </a:cubicBezTo>
                <a:lnTo>
                  <a:pt x="6" y="14"/>
                </a:lnTo>
                <a:close/>
                <a:moveTo>
                  <a:pt x="8" y="14"/>
                </a:move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6"/>
                  <a:pt x="8" y="6"/>
                  <a:pt x="8" y="6"/>
                </a:cubicBezTo>
                <a:lnTo>
                  <a:pt x="8" y="14"/>
                </a:lnTo>
                <a:close/>
                <a:moveTo>
                  <a:pt x="10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0" y="6"/>
                  <a:pt x="10" y="6"/>
                  <a:pt x="10" y="6"/>
                </a:cubicBezTo>
                <a:lnTo>
                  <a:pt x="10" y="1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40" name="Group 339出自【趣你的PPT】(微信:qunideppt)：最优质的PPT资源库"/>
          <p:cNvGrpSpPr/>
          <p:nvPr/>
        </p:nvGrpSpPr>
        <p:grpSpPr>
          <a:xfrm>
            <a:off x="8243853" y="4726445"/>
            <a:ext cx="361240" cy="321102"/>
            <a:chOff x="7830972" y="4703166"/>
            <a:chExt cx="361240" cy="32110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71110" y="4735276"/>
              <a:ext cx="288992" cy="288992"/>
            </a:xfrm>
            <a:custGeom>
              <a:avLst/>
              <a:gdLst>
                <a:gd name="T0" fmla="*/ 0 w 36"/>
                <a:gd name="T1" fmla="*/ 12 h 36"/>
                <a:gd name="T2" fmla="*/ 0 w 36"/>
                <a:gd name="T3" fmla="*/ 36 h 36"/>
                <a:gd name="T4" fmla="*/ 12 w 36"/>
                <a:gd name="T5" fmla="*/ 36 h 36"/>
                <a:gd name="T6" fmla="*/ 12 w 36"/>
                <a:gd name="T7" fmla="*/ 22 h 36"/>
                <a:gd name="T8" fmla="*/ 24 w 36"/>
                <a:gd name="T9" fmla="*/ 22 h 36"/>
                <a:gd name="T10" fmla="*/ 24 w 36"/>
                <a:gd name="T11" fmla="*/ 36 h 36"/>
                <a:gd name="T12" fmla="*/ 36 w 36"/>
                <a:gd name="T13" fmla="*/ 36 h 36"/>
                <a:gd name="T14" fmla="*/ 36 w 36"/>
                <a:gd name="T15" fmla="*/ 12 h 36"/>
                <a:gd name="T16" fmla="*/ 19 w 36"/>
                <a:gd name="T17" fmla="*/ 0 h 36"/>
                <a:gd name="T18" fmla="*/ 0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0" y="12"/>
                  </a:moveTo>
                  <a:lnTo>
                    <a:pt x="0" y="36"/>
                  </a:lnTo>
                  <a:lnTo>
                    <a:pt x="12" y="36"/>
                  </a:lnTo>
                  <a:lnTo>
                    <a:pt x="12" y="22"/>
                  </a:lnTo>
                  <a:lnTo>
                    <a:pt x="24" y="22"/>
                  </a:lnTo>
                  <a:lnTo>
                    <a:pt x="24" y="36"/>
                  </a:lnTo>
                  <a:lnTo>
                    <a:pt x="36" y="36"/>
                  </a:lnTo>
                  <a:lnTo>
                    <a:pt x="36" y="12"/>
                  </a:lnTo>
                  <a:lnTo>
                    <a:pt x="19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0972" y="4703166"/>
              <a:ext cx="361240" cy="128441"/>
            </a:xfrm>
            <a:custGeom>
              <a:avLst/>
              <a:gdLst>
                <a:gd name="T0" fmla="*/ 45 w 45"/>
                <a:gd name="T1" fmla="*/ 12 h 16"/>
                <a:gd name="T2" fmla="*/ 24 w 45"/>
                <a:gd name="T3" fmla="*/ 0 h 16"/>
                <a:gd name="T4" fmla="*/ 24 w 45"/>
                <a:gd name="T5" fmla="*/ 0 h 16"/>
                <a:gd name="T6" fmla="*/ 22 w 45"/>
                <a:gd name="T7" fmla="*/ 0 h 16"/>
                <a:gd name="T8" fmla="*/ 0 w 45"/>
                <a:gd name="T9" fmla="*/ 14 h 16"/>
                <a:gd name="T10" fmla="*/ 0 w 45"/>
                <a:gd name="T11" fmla="*/ 16 h 16"/>
                <a:gd name="T12" fmla="*/ 3 w 45"/>
                <a:gd name="T13" fmla="*/ 16 h 16"/>
                <a:gd name="T14" fmla="*/ 24 w 45"/>
                <a:gd name="T15" fmla="*/ 2 h 16"/>
                <a:gd name="T16" fmla="*/ 43 w 45"/>
                <a:gd name="T17" fmla="*/ 16 h 16"/>
                <a:gd name="T18" fmla="*/ 45 w 45"/>
                <a:gd name="T19" fmla="*/ 14 h 16"/>
                <a:gd name="T20" fmla="*/ 45 w 45"/>
                <a:gd name="T2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16">
                  <a:moveTo>
                    <a:pt x="45" y="12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3" y="16"/>
                  </a:lnTo>
                  <a:lnTo>
                    <a:pt x="24" y="2"/>
                  </a:lnTo>
                  <a:lnTo>
                    <a:pt x="43" y="16"/>
                  </a:lnTo>
                  <a:lnTo>
                    <a:pt x="45" y="14"/>
                  </a:lnTo>
                  <a:lnTo>
                    <a:pt x="4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16639" y="4742500"/>
            <a:ext cx="280964" cy="288992"/>
          </a:xfrm>
          <a:custGeom>
            <a:avLst/>
            <a:gdLst>
              <a:gd name="T0" fmla="*/ 11 w 15"/>
              <a:gd name="T1" fmla="*/ 15 h 15"/>
              <a:gd name="T2" fmla="*/ 7 w 15"/>
              <a:gd name="T3" fmla="*/ 15 h 15"/>
              <a:gd name="T4" fmla="*/ 0 w 15"/>
              <a:gd name="T5" fmla="*/ 9 h 15"/>
              <a:gd name="T6" fmla="*/ 8 w 15"/>
              <a:gd name="T7" fmla="*/ 0 h 15"/>
              <a:gd name="T8" fmla="*/ 15 w 15"/>
              <a:gd name="T9" fmla="*/ 7 h 15"/>
              <a:gd name="T10" fmla="*/ 11 w 15"/>
              <a:gd name="T11" fmla="*/ 12 h 15"/>
              <a:gd name="T12" fmla="*/ 9 w 15"/>
              <a:gd name="T13" fmla="*/ 10 h 15"/>
              <a:gd name="T14" fmla="*/ 9 w 15"/>
              <a:gd name="T15" fmla="*/ 10 h 15"/>
              <a:gd name="T16" fmla="*/ 6 w 15"/>
              <a:gd name="T17" fmla="*/ 12 h 15"/>
              <a:gd name="T18" fmla="*/ 4 w 15"/>
              <a:gd name="T19" fmla="*/ 9 h 15"/>
              <a:gd name="T20" fmla="*/ 9 w 15"/>
              <a:gd name="T21" fmla="*/ 4 h 15"/>
              <a:gd name="T22" fmla="*/ 11 w 15"/>
              <a:gd name="T23" fmla="*/ 4 h 15"/>
              <a:gd name="T24" fmla="*/ 11 w 15"/>
              <a:gd name="T25" fmla="*/ 8 h 15"/>
              <a:gd name="T26" fmla="*/ 11 w 15"/>
              <a:gd name="T27" fmla="*/ 10 h 15"/>
              <a:gd name="T28" fmla="*/ 13 w 15"/>
              <a:gd name="T29" fmla="*/ 7 h 15"/>
              <a:gd name="T30" fmla="*/ 8 w 15"/>
              <a:gd name="T31" fmla="*/ 2 h 15"/>
              <a:gd name="T32" fmla="*/ 2 w 15"/>
              <a:gd name="T33" fmla="*/ 8 h 15"/>
              <a:gd name="T34" fmla="*/ 7 w 15"/>
              <a:gd name="T35" fmla="*/ 14 h 15"/>
              <a:gd name="T36" fmla="*/ 11 w 15"/>
              <a:gd name="T37" fmla="*/ 13 h 15"/>
              <a:gd name="T38" fmla="*/ 11 w 15"/>
              <a:gd name="T39" fmla="*/ 15 h 15"/>
              <a:gd name="T40" fmla="*/ 9 w 15"/>
              <a:gd name="T41" fmla="*/ 6 h 15"/>
              <a:gd name="T42" fmla="*/ 8 w 15"/>
              <a:gd name="T43" fmla="*/ 6 h 15"/>
              <a:gd name="T44" fmla="*/ 6 w 15"/>
              <a:gd name="T45" fmla="*/ 9 h 15"/>
              <a:gd name="T46" fmla="*/ 7 w 15"/>
              <a:gd name="T47" fmla="*/ 10 h 15"/>
              <a:gd name="T48" fmla="*/ 9 w 15"/>
              <a:gd name="T49" fmla="*/ 8 h 15"/>
              <a:gd name="T50" fmla="*/ 9 w 15"/>
              <a:gd name="T51" fmla="*/ 6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" h="15">
                <a:moveTo>
                  <a:pt x="11" y="15"/>
                </a:moveTo>
                <a:cubicBezTo>
                  <a:pt x="10" y="15"/>
                  <a:pt x="9" y="15"/>
                  <a:pt x="7" y="15"/>
                </a:cubicBezTo>
                <a:cubicBezTo>
                  <a:pt x="3" y="15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3"/>
                  <a:pt x="15" y="7"/>
                </a:cubicBezTo>
                <a:cubicBezTo>
                  <a:pt x="15" y="10"/>
                  <a:pt x="13" y="12"/>
                  <a:pt x="11" y="12"/>
                </a:cubicBezTo>
                <a:cubicBezTo>
                  <a:pt x="10" y="12"/>
                  <a:pt x="9" y="11"/>
                  <a:pt x="9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8" y="11"/>
                  <a:pt x="7" y="12"/>
                  <a:pt x="6" y="12"/>
                </a:cubicBezTo>
                <a:cubicBezTo>
                  <a:pt x="5" y="12"/>
                  <a:pt x="4" y="11"/>
                  <a:pt x="4" y="9"/>
                </a:cubicBezTo>
                <a:cubicBezTo>
                  <a:pt x="4" y="6"/>
                  <a:pt x="6" y="4"/>
                  <a:pt x="9" y="4"/>
                </a:cubicBezTo>
                <a:cubicBezTo>
                  <a:pt x="10" y="4"/>
                  <a:pt x="11" y="4"/>
                  <a:pt x="11" y="4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10"/>
                  <a:pt x="11" y="10"/>
                  <a:pt x="11" y="10"/>
                </a:cubicBezTo>
                <a:cubicBezTo>
                  <a:pt x="12" y="10"/>
                  <a:pt x="13" y="9"/>
                  <a:pt x="13" y="7"/>
                </a:cubicBezTo>
                <a:cubicBezTo>
                  <a:pt x="13" y="4"/>
                  <a:pt x="11" y="2"/>
                  <a:pt x="8" y="2"/>
                </a:cubicBezTo>
                <a:cubicBezTo>
                  <a:pt x="5" y="2"/>
                  <a:pt x="2" y="4"/>
                  <a:pt x="2" y="8"/>
                </a:cubicBezTo>
                <a:cubicBezTo>
                  <a:pt x="2" y="12"/>
                  <a:pt x="4" y="14"/>
                  <a:pt x="7" y="14"/>
                </a:cubicBezTo>
                <a:cubicBezTo>
                  <a:pt x="8" y="14"/>
                  <a:pt x="10" y="14"/>
                  <a:pt x="11" y="13"/>
                </a:cubicBezTo>
                <a:lnTo>
                  <a:pt x="11" y="15"/>
                </a:lnTo>
                <a:close/>
                <a:moveTo>
                  <a:pt x="9" y="6"/>
                </a:moveTo>
                <a:cubicBezTo>
                  <a:pt x="8" y="6"/>
                  <a:pt x="8" y="6"/>
                  <a:pt x="8" y="6"/>
                </a:cubicBezTo>
                <a:cubicBezTo>
                  <a:pt x="7" y="6"/>
                  <a:pt x="6" y="7"/>
                  <a:pt x="6" y="9"/>
                </a:cubicBezTo>
                <a:cubicBezTo>
                  <a:pt x="6" y="10"/>
                  <a:pt x="6" y="10"/>
                  <a:pt x="7" y="10"/>
                </a:cubicBezTo>
                <a:cubicBezTo>
                  <a:pt x="8" y="10"/>
                  <a:pt x="9" y="9"/>
                  <a:pt x="9" y="8"/>
                </a:cubicBezTo>
                <a:lnTo>
                  <a:pt x="9" y="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44" name="Group 343出自【趣你的PPT】(微信:qunideppt)：最优质的PPT资源库"/>
          <p:cNvGrpSpPr/>
          <p:nvPr/>
        </p:nvGrpSpPr>
        <p:grpSpPr>
          <a:xfrm>
            <a:off x="9709149" y="4706377"/>
            <a:ext cx="377295" cy="361239"/>
            <a:chOff x="9243822" y="4663028"/>
            <a:chExt cx="377295" cy="36123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43822" y="4663028"/>
              <a:ext cx="377295" cy="232799"/>
            </a:xfrm>
            <a:custGeom>
              <a:avLst/>
              <a:gdLst>
                <a:gd name="T0" fmla="*/ 0 w 20"/>
                <a:gd name="T1" fmla="*/ 9 h 12"/>
                <a:gd name="T2" fmla="*/ 2 w 20"/>
                <a:gd name="T3" fmla="*/ 12 h 12"/>
                <a:gd name="T4" fmla="*/ 18 w 20"/>
                <a:gd name="T5" fmla="*/ 12 h 12"/>
                <a:gd name="T6" fmla="*/ 20 w 20"/>
                <a:gd name="T7" fmla="*/ 9 h 12"/>
                <a:gd name="T8" fmla="*/ 0 w 20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0" y="9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0" y="4"/>
                    <a:pt x="18" y="12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6070" y="4799496"/>
              <a:ext cx="248854" cy="152523"/>
            </a:xfrm>
            <a:custGeom>
              <a:avLst/>
              <a:gdLst>
                <a:gd name="T0" fmla="*/ 0 w 13"/>
                <a:gd name="T1" fmla="*/ 6 h 8"/>
                <a:gd name="T2" fmla="*/ 2 w 13"/>
                <a:gd name="T3" fmla="*/ 8 h 8"/>
                <a:gd name="T4" fmla="*/ 11 w 13"/>
                <a:gd name="T5" fmla="*/ 8 h 8"/>
                <a:gd name="T6" fmla="*/ 13 w 13"/>
                <a:gd name="T7" fmla="*/ 6 h 8"/>
                <a:gd name="T8" fmla="*/ 0 w 13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0" y="6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6" y="4"/>
                    <a:pt x="11" y="8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7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8318" y="4952019"/>
              <a:ext cx="96331" cy="7224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34750" y="4734473"/>
            <a:ext cx="280964" cy="305047"/>
          </a:xfrm>
          <a:custGeom>
            <a:avLst/>
            <a:gdLst>
              <a:gd name="T0" fmla="*/ 13 w 15"/>
              <a:gd name="T1" fmla="*/ 3 h 16"/>
              <a:gd name="T2" fmla="*/ 11 w 15"/>
              <a:gd name="T3" fmla="*/ 2 h 16"/>
              <a:gd name="T4" fmla="*/ 11 w 15"/>
              <a:gd name="T5" fmla="*/ 2 h 16"/>
              <a:gd name="T6" fmla="*/ 7 w 15"/>
              <a:gd name="T7" fmla="*/ 3 h 16"/>
              <a:gd name="T8" fmla="*/ 7 w 15"/>
              <a:gd name="T9" fmla="*/ 2 h 16"/>
              <a:gd name="T10" fmla="*/ 8 w 15"/>
              <a:gd name="T11" fmla="*/ 1 h 16"/>
              <a:gd name="T12" fmla="*/ 8 w 15"/>
              <a:gd name="T13" fmla="*/ 0 h 16"/>
              <a:gd name="T14" fmla="*/ 6 w 15"/>
              <a:gd name="T15" fmla="*/ 0 h 16"/>
              <a:gd name="T16" fmla="*/ 6 w 15"/>
              <a:gd name="T17" fmla="*/ 1 h 16"/>
              <a:gd name="T18" fmla="*/ 6 w 15"/>
              <a:gd name="T19" fmla="*/ 2 h 16"/>
              <a:gd name="T20" fmla="*/ 6 w 15"/>
              <a:gd name="T21" fmla="*/ 2 h 16"/>
              <a:gd name="T22" fmla="*/ 6 w 15"/>
              <a:gd name="T23" fmla="*/ 3 h 16"/>
              <a:gd name="T24" fmla="*/ 3 w 15"/>
              <a:gd name="T25" fmla="*/ 3 h 16"/>
              <a:gd name="T26" fmla="*/ 1 w 15"/>
              <a:gd name="T27" fmla="*/ 4 h 16"/>
              <a:gd name="T28" fmla="*/ 1 w 15"/>
              <a:gd name="T29" fmla="*/ 11 h 16"/>
              <a:gd name="T30" fmla="*/ 1 w 15"/>
              <a:gd name="T31" fmla="*/ 11 h 16"/>
              <a:gd name="T32" fmla="*/ 6 w 15"/>
              <a:gd name="T33" fmla="*/ 12 h 16"/>
              <a:gd name="T34" fmla="*/ 6 w 15"/>
              <a:gd name="T35" fmla="*/ 12 h 16"/>
              <a:gd name="T36" fmla="*/ 8 w 15"/>
              <a:gd name="T37" fmla="*/ 11 h 16"/>
              <a:gd name="T38" fmla="*/ 8 w 15"/>
              <a:gd name="T39" fmla="*/ 16 h 16"/>
              <a:gd name="T40" fmla="*/ 9 w 15"/>
              <a:gd name="T41" fmla="*/ 16 h 16"/>
              <a:gd name="T42" fmla="*/ 9 w 15"/>
              <a:gd name="T43" fmla="*/ 16 h 16"/>
              <a:gd name="T44" fmla="*/ 9 w 15"/>
              <a:gd name="T45" fmla="*/ 10 h 16"/>
              <a:gd name="T46" fmla="*/ 14 w 15"/>
              <a:gd name="T47" fmla="*/ 8 h 16"/>
              <a:gd name="T48" fmla="*/ 14 w 15"/>
              <a:gd name="T49" fmla="*/ 8 h 16"/>
              <a:gd name="T50" fmla="*/ 13 w 15"/>
              <a:gd name="T51" fmla="*/ 3 h 16"/>
              <a:gd name="T52" fmla="*/ 13 w 15"/>
              <a:gd name="T53" fmla="*/ 7 h 16"/>
              <a:gd name="T54" fmla="*/ 9 w 15"/>
              <a:gd name="T55" fmla="*/ 9 h 16"/>
              <a:gd name="T56" fmla="*/ 8 w 15"/>
              <a:gd name="T57" fmla="*/ 10 h 16"/>
              <a:gd name="T58" fmla="*/ 6 w 15"/>
              <a:gd name="T59" fmla="*/ 11 h 16"/>
              <a:gd name="T60" fmla="*/ 6 w 15"/>
              <a:gd name="T61" fmla="*/ 11 h 16"/>
              <a:gd name="T62" fmla="*/ 4 w 15"/>
              <a:gd name="T63" fmla="*/ 4 h 16"/>
              <a:gd name="T64" fmla="*/ 4 w 15"/>
              <a:gd name="T65" fmla="*/ 4 h 16"/>
              <a:gd name="T66" fmla="*/ 6 w 15"/>
              <a:gd name="T67" fmla="*/ 4 h 16"/>
              <a:gd name="T68" fmla="*/ 7 w 15"/>
              <a:gd name="T69" fmla="*/ 6 h 16"/>
              <a:gd name="T70" fmla="*/ 7 w 15"/>
              <a:gd name="T71" fmla="*/ 6 h 16"/>
              <a:gd name="T72" fmla="*/ 6 w 15"/>
              <a:gd name="T73" fmla="*/ 7 h 16"/>
              <a:gd name="T74" fmla="*/ 7 w 15"/>
              <a:gd name="T75" fmla="*/ 7 h 16"/>
              <a:gd name="T76" fmla="*/ 8 w 15"/>
              <a:gd name="T77" fmla="*/ 7 h 16"/>
              <a:gd name="T78" fmla="*/ 7 w 15"/>
              <a:gd name="T79" fmla="*/ 6 h 16"/>
              <a:gd name="T80" fmla="*/ 7 w 15"/>
              <a:gd name="T81" fmla="*/ 6 h 16"/>
              <a:gd name="T82" fmla="*/ 7 w 15"/>
              <a:gd name="T83" fmla="*/ 3 h 16"/>
              <a:gd name="T84" fmla="*/ 11 w 15"/>
              <a:gd name="T85" fmla="*/ 3 h 16"/>
              <a:gd name="T86" fmla="*/ 13 w 15"/>
              <a:gd name="T87" fmla="*/ 3 h 16"/>
              <a:gd name="T88" fmla="*/ 13 w 15"/>
              <a:gd name="T89" fmla="*/ 7 h 16"/>
              <a:gd name="T90" fmla="*/ 5 w 15"/>
              <a:gd name="T91" fmla="*/ 11 h 16"/>
              <a:gd name="T92" fmla="*/ 5 w 15"/>
              <a:gd name="T93" fmla="*/ 11 h 16"/>
              <a:gd name="T94" fmla="*/ 2 w 15"/>
              <a:gd name="T95" fmla="*/ 10 h 16"/>
              <a:gd name="T96" fmla="*/ 2 w 15"/>
              <a:gd name="T97" fmla="*/ 4 h 16"/>
              <a:gd name="T98" fmla="*/ 2 w 15"/>
              <a:gd name="T99" fmla="*/ 4 h 16"/>
              <a:gd name="T100" fmla="*/ 2 w 15"/>
              <a:gd name="T101" fmla="*/ 4 h 16"/>
              <a:gd name="T102" fmla="*/ 3 w 15"/>
              <a:gd name="T103" fmla="*/ 4 h 16"/>
              <a:gd name="T104" fmla="*/ 3 w 15"/>
              <a:gd name="T105" fmla="*/ 4 h 16"/>
              <a:gd name="T106" fmla="*/ 3 w 15"/>
              <a:gd name="T107" fmla="*/ 4 h 16"/>
              <a:gd name="T108" fmla="*/ 3 w 15"/>
              <a:gd name="T109" fmla="*/ 4 h 16"/>
              <a:gd name="T110" fmla="*/ 3 w 15"/>
              <a:gd name="T111" fmla="*/ 4 h 16"/>
              <a:gd name="T112" fmla="*/ 3 w 15"/>
              <a:gd name="T113" fmla="*/ 4 h 16"/>
              <a:gd name="T114" fmla="*/ 5 w 15"/>
              <a:gd name="T115" fmla="*/ 9 h 16"/>
              <a:gd name="T116" fmla="*/ 5 w 15"/>
              <a:gd name="T117" fmla="*/ 10 h 16"/>
              <a:gd name="T118" fmla="*/ 5 w 15"/>
              <a:gd name="T119" fmla="*/ 1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" h="16">
                <a:moveTo>
                  <a:pt x="13" y="3"/>
                </a:moveTo>
                <a:cubicBezTo>
                  <a:pt x="13" y="2"/>
                  <a:pt x="12" y="2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7" y="3"/>
                  <a:pt x="7" y="3"/>
                  <a:pt x="7" y="3"/>
                </a:cubicBezTo>
                <a:cubicBezTo>
                  <a:pt x="7" y="2"/>
                  <a:pt x="7" y="2"/>
                  <a:pt x="7" y="2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3"/>
                  <a:pt x="6" y="3"/>
                  <a:pt x="6" y="3"/>
                </a:cubicBezTo>
                <a:cubicBezTo>
                  <a:pt x="3" y="3"/>
                  <a:pt x="3" y="3"/>
                  <a:pt x="3" y="3"/>
                </a:cubicBezTo>
                <a:cubicBezTo>
                  <a:pt x="2" y="3"/>
                  <a:pt x="2" y="4"/>
                  <a:pt x="1" y="4"/>
                </a:cubicBezTo>
                <a:cubicBezTo>
                  <a:pt x="0" y="5"/>
                  <a:pt x="1" y="10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0"/>
                  <a:pt x="9" y="10"/>
                  <a:pt x="9" y="10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5" y="4"/>
                  <a:pt x="13" y="3"/>
                </a:cubicBezTo>
                <a:close/>
                <a:moveTo>
                  <a:pt x="13" y="7"/>
                </a:moveTo>
                <a:cubicBezTo>
                  <a:pt x="9" y="9"/>
                  <a:pt x="9" y="9"/>
                  <a:pt x="9" y="9"/>
                </a:cubicBezTo>
                <a:cubicBezTo>
                  <a:pt x="8" y="10"/>
                  <a:pt x="8" y="10"/>
                  <a:pt x="8" y="10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8"/>
                  <a:pt x="5" y="6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6" y="4"/>
                  <a:pt x="6" y="4"/>
                  <a:pt x="6" y="4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6" y="7"/>
                  <a:pt x="6" y="7"/>
                  <a:pt x="6" y="7"/>
                </a:cubicBezTo>
                <a:cubicBezTo>
                  <a:pt x="6" y="7"/>
                  <a:pt x="7" y="7"/>
                  <a:pt x="7" y="7"/>
                </a:cubicBezTo>
                <a:cubicBezTo>
                  <a:pt x="7" y="7"/>
                  <a:pt x="8" y="7"/>
                  <a:pt x="8" y="7"/>
                </a:cubicBezTo>
                <a:cubicBezTo>
                  <a:pt x="8" y="6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7" y="3"/>
                  <a:pt x="7" y="3"/>
                  <a:pt x="7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3" y="3"/>
                </a:cubicBezTo>
                <a:cubicBezTo>
                  <a:pt x="13" y="4"/>
                  <a:pt x="13" y="6"/>
                  <a:pt x="13" y="7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5" y="11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9"/>
                  <a:pt x="1" y="5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4"/>
                  <a:pt x="4" y="5"/>
                  <a:pt x="5" y="9"/>
                </a:cubicBezTo>
                <a:cubicBezTo>
                  <a:pt x="5" y="9"/>
                  <a:pt x="5" y="10"/>
                  <a:pt x="5" y="10"/>
                </a:cubicBezTo>
                <a:cubicBezTo>
                  <a:pt x="5" y="10"/>
                  <a:pt x="5" y="11"/>
                  <a:pt x="5" y="1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9" name="出自【趣你的PPT】(微信:qunideppt)：最优质的PPT资源库"/>
          <p:cNvSpPr>
            <a:spLocks/>
          </p:cNvSpPr>
          <p:nvPr/>
        </p:nvSpPr>
        <p:spPr bwMode="auto">
          <a:xfrm>
            <a:off x="1366915" y="4714404"/>
            <a:ext cx="288992" cy="345184"/>
          </a:xfrm>
          <a:custGeom>
            <a:avLst/>
            <a:gdLst>
              <a:gd name="T0" fmla="*/ 5 w 15"/>
              <a:gd name="T1" fmla="*/ 18 h 18"/>
              <a:gd name="T2" fmla="*/ 4 w 15"/>
              <a:gd name="T3" fmla="*/ 7 h 18"/>
              <a:gd name="T4" fmla="*/ 5 w 15"/>
              <a:gd name="T5" fmla="*/ 9 h 18"/>
              <a:gd name="T6" fmla="*/ 5 w 15"/>
              <a:gd name="T7" fmla="*/ 4 h 18"/>
              <a:gd name="T8" fmla="*/ 8 w 15"/>
              <a:gd name="T9" fmla="*/ 0 h 18"/>
              <a:gd name="T10" fmla="*/ 10 w 15"/>
              <a:gd name="T11" fmla="*/ 6 h 18"/>
              <a:gd name="T12" fmla="*/ 13 w 15"/>
              <a:gd name="T13" fmla="*/ 11 h 18"/>
              <a:gd name="T14" fmla="*/ 11 w 15"/>
              <a:gd name="T15" fmla="*/ 18 h 18"/>
              <a:gd name="T16" fmla="*/ 10 w 15"/>
              <a:gd name="T17" fmla="*/ 12 h 18"/>
              <a:gd name="T18" fmla="*/ 9 w 15"/>
              <a:gd name="T19" fmla="*/ 14 h 18"/>
              <a:gd name="T20" fmla="*/ 8 w 15"/>
              <a:gd name="T21" fmla="*/ 15 h 18"/>
              <a:gd name="T22" fmla="*/ 7 w 15"/>
              <a:gd name="T23" fmla="*/ 13 h 18"/>
              <a:gd name="T24" fmla="*/ 8 w 15"/>
              <a:gd name="T25" fmla="*/ 10 h 18"/>
              <a:gd name="T26" fmla="*/ 5 w 15"/>
              <a:gd name="T2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" h="18">
                <a:moveTo>
                  <a:pt x="5" y="18"/>
                </a:moveTo>
                <a:cubicBezTo>
                  <a:pt x="0" y="17"/>
                  <a:pt x="0" y="12"/>
                  <a:pt x="4" y="7"/>
                </a:cubicBezTo>
                <a:cubicBezTo>
                  <a:pt x="4" y="8"/>
                  <a:pt x="4" y="9"/>
                  <a:pt x="5" y="9"/>
                </a:cubicBezTo>
                <a:cubicBezTo>
                  <a:pt x="6" y="7"/>
                  <a:pt x="4" y="6"/>
                  <a:pt x="5" y="4"/>
                </a:cubicBezTo>
                <a:cubicBezTo>
                  <a:pt x="5" y="3"/>
                  <a:pt x="6" y="1"/>
                  <a:pt x="8" y="0"/>
                </a:cubicBezTo>
                <a:cubicBezTo>
                  <a:pt x="8" y="2"/>
                  <a:pt x="9" y="4"/>
                  <a:pt x="10" y="6"/>
                </a:cubicBezTo>
                <a:cubicBezTo>
                  <a:pt x="11" y="7"/>
                  <a:pt x="13" y="9"/>
                  <a:pt x="13" y="11"/>
                </a:cubicBezTo>
                <a:cubicBezTo>
                  <a:pt x="15" y="14"/>
                  <a:pt x="14" y="16"/>
                  <a:pt x="11" y="18"/>
                </a:cubicBezTo>
                <a:cubicBezTo>
                  <a:pt x="11" y="16"/>
                  <a:pt x="12" y="14"/>
                  <a:pt x="10" y="12"/>
                </a:cubicBezTo>
                <a:cubicBezTo>
                  <a:pt x="10" y="13"/>
                  <a:pt x="10" y="14"/>
                  <a:pt x="9" y="14"/>
                </a:cubicBezTo>
                <a:cubicBezTo>
                  <a:pt x="9" y="15"/>
                  <a:pt x="9" y="16"/>
                  <a:pt x="8" y="15"/>
                </a:cubicBezTo>
                <a:cubicBezTo>
                  <a:pt x="7" y="15"/>
                  <a:pt x="7" y="14"/>
                  <a:pt x="7" y="13"/>
                </a:cubicBezTo>
                <a:cubicBezTo>
                  <a:pt x="8" y="12"/>
                  <a:pt x="8" y="12"/>
                  <a:pt x="8" y="10"/>
                </a:cubicBezTo>
                <a:cubicBezTo>
                  <a:pt x="6" y="12"/>
                  <a:pt x="3" y="14"/>
                  <a:pt x="5" y="18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50" name="Group 349出自【趣你的PPT】(微信:qunideppt)：最优质的PPT资源库"/>
          <p:cNvGrpSpPr/>
          <p:nvPr/>
        </p:nvGrpSpPr>
        <p:grpSpPr>
          <a:xfrm>
            <a:off x="2067453" y="4686308"/>
            <a:ext cx="264909" cy="401377"/>
            <a:chOff x="2283932" y="4622889"/>
            <a:chExt cx="264909" cy="40137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20400" y="4831606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0400" y="483160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83932" y="4622889"/>
              <a:ext cx="264909" cy="401377"/>
            </a:xfrm>
            <a:custGeom>
              <a:avLst/>
              <a:gdLst>
                <a:gd name="T0" fmla="*/ 0 w 14"/>
                <a:gd name="T1" fmla="*/ 15 h 21"/>
                <a:gd name="T2" fmla="*/ 3 w 14"/>
                <a:gd name="T3" fmla="*/ 20 h 21"/>
                <a:gd name="T4" fmla="*/ 2 w 14"/>
                <a:gd name="T5" fmla="*/ 19 h 21"/>
                <a:gd name="T6" fmla="*/ 3 w 14"/>
                <a:gd name="T7" fmla="*/ 18 h 21"/>
                <a:gd name="T8" fmla="*/ 4 w 14"/>
                <a:gd name="T9" fmla="*/ 16 h 21"/>
                <a:gd name="T10" fmla="*/ 5 w 14"/>
                <a:gd name="T11" fmla="*/ 12 h 21"/>
                <a:gd name="T12" fmla="*/ 9 w 14"/>
                <a:gd name="T13" fmla="*/ 18 h 21"/>
                <a:gd name="T14" fmla="*/ 9 w 14"/>
                <a:gd name="T15" fmla="*/ 19 h 21"/>
                <a:gd name="T16" fmla="*/ 8 w 14"/>
                <a:gd name="T17" fmla="*/ 21 h 21"/>
                <a:gd name="T18" fmla="*/ 14 w 14"/>
                <a:gd name="T19" fmla="*/ 15 h 21"/>
                <a:gd name="T20" fmla="*/ 14 w 14"/>
                <a:gd name="T21" fmla="*/ 13 h 21"/>
                <a:gd name="T22" fmla="*/ 5 w 14"/>
                <a:gd name="T23" fmla="*/ 0 h 21"/>
                <a:gd name="T24" fmla="*/ 3 w 14"/>
                <a:gd name="T25" fmla="*/ 8 h 21"/>
                <a:gd name="T26" fmla="*/ 0 w 14"/>
                <a:gd name="T27" fmla="*/ 12 h 21"/>
                <a:gd name="T28" fmla="*/ 0 w 14"/>
                <a:gd name="T29" fmla="*/ 15 h 21"/>
                <a:gd name="T30" fmla="*/ 11 w 14"/>
                <a:gd name="T31" fmla="*/ 8 h 21"/>
                <a:gd name="T32" fmla="*/ 11 w 14"/>
                <a:gd name="T33" fmla="*/ 8 h 21"/>
                <a:gd name="T34" fmla="*/ 11 w 14"/>
                <a:gd name="T35" fmla="*/ 8 h 21"/>
                <a:gd name="T36" fmla="*/ 11 w 14"/>
                <a:gd name="T37" fmla="*/ 8 h 21"/>
                <a:gd name="T38" fmla="*/ 4 w 14"/>
                <a:gd name="T39" fmla="*/ 8 h 21"/>
                <a:gd name="T40" fmla="*/ 4 w 14"/>
                <a:gd name="T41" fmla="*/ 8 h 21"/>
                <a:gd name="T42" fmla="*/ 4 w 14"/>
                <a:gd name="T43" fmla="*/ 8 h 21"/>
                <a:gd name="T44" fmla="*/ 4 w 14"/>
                <a:gd name="T4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1">
                  <a:moveTo>
                    <a:pt x="0" y="15"/>
                  </a:moveTo>
                  <a:cubicBezTo>
                    <a:pt x="0" y="17"/>
                    <a:pt x="1" y="19"/>
                    <a:pt x="3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9"/>
                    <a:pt x="2" y="18"/>
                    <a:pt x="3" y="18"/>
                  </a:cubicBezTo>
                  <a:cubicBezTo>
                    <a:pt x="3" y="17"/>
                    <a:pt x="3" y="17"/>
                    <a:pt x="4" y="16"/>
                  </a:cubicBezTo>
                  <a:cubicBezTo>
                    <a:pt x="4" y="16"/>
                    <a:pt x="6" y="14"/>
                    <a:pt x="5" y="12"/>
                  </a:cubicBezTo>
                  <a:cubicBezTo>
                    <a:pt x="5" y="12"/>
                    <a:pt x="9" y="15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1"/>
                    <a:pt x="8" y="21"/>
                  </a:cubicBezTo>
                  <a:cubicBezTo>
                    <a:pt x="12" y="21"/>
                    <a:pt x="14" y="18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3" y="7"/>
                    <a:pt x="5" y="0"/>
                    <a:pt x="5" y="0"/>
                  </a:cubicBezTo>
                  <a:cubicBezTo>
                    <a:pt x="7" y="4"/>
                    <a:pt x="3" y="8"/>
                    <a:pt x="3" y="8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20400" y="4831606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0400" y="483160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43908" y="4658211"/>
            <a:ext cx="208716" cy="457570"/>
          </a:xfrm>
          <a:custGeom>
            <a:avLst/>
            <a:gdLst>
              <a:gd name="T0" fmla="*/ 9 w 11"/>
              <a:gd name="T1" fmla="*/ 10 h 24"/>
              <a:gd name="T2" fmla="*/ 8 w 11"/>
              <a:gd name="T3" fmla="*/ 13 h 24"/>
              <a:gd name="T4" fmla="*/ 7 w 11"/>
              <a:gd name="T5" fmla="*/ 10 h 24"/>
              <a:gd name="T6" fmla="*/ 7 w 11"/>
              <a:gd name="T7" fmla="*/ 5 h 24"/>
              <a:gd name="T8" fmla="*/ 6 w 11"/>
              <a:gd name="T9" fmla="*/ 0 h 24"/>
              <a:gd name="T10" fmla="*/ 6 w 11"/>
              <a:gd name="T11" fmla="*/ 7 h 24"/>
              <a:gd name="T12" fmla="*/ 5 w 11"/>
              <a:gd name="T13" fmla="*/ 8 h 24"/>
              <a:gd name="T14" fmla="*/ 4 w 11"/>
              <a:gd name="T15" fmla="*/ 4 h 24"/>
              <a:gd name="T16" fmla="*/ 4 w 11"/>
              <a:gd name="T17" fmla="*/ 6 h 24"/>
              <a:gd name="T18" fmla="*/ 4 w 11"/>
              <a:gd name="T19" fmla="*/ 9 h 24"/>
              <a:gd name="T20" fmla="*/ 5 w 11"/>
              <a:gd name="T21" fmla="*/ 11 h 24"/>
              <a:gd name="T22" fmla="*/ 4 w 11"/>
              <a:gd name="T23" fmla="*/ 12 h 24"/>
              <a:gd name="T24" fmla="*/ 4 w 11"/>
              <a:gd name="T25" fmla="*/ 12 h 24"/>
              <a:gd name="T26" fmla="*/ 3 w 11"/>
              <a:gd name="T27" fmla="*/ 11 h 24"/>
              <a:gd name="T28" fmla="*/ 3 w 11"/>
              <a:gd name="T29" fmla="*/ 10 h 24"/>
              <a:gd name="T30" fmla="*/ 2 w 11"/>
              <a:gd name="T31" fmla="*/ 6 h 24"/>
              <a:gd name="T32" fmla="*/ 2 w 11"/>
              <a:gd name="T33" fmla="*/ 9 h 24"/>
              <a:gd name="T34" fmla="*/ 2 w 11"/>
              <a:gd name="T35" fmla="*/ 12 h 24"/>
              <a:gd name="T36" fmla="*/ 3 w 11"/>
              <a:gd name="T37" fmla="*/ 15 h 24"/>
              <a:gd name="T38" fmla="*/ 0 w 11"/>
              <a:gd name="T39" fmla="*/ 10 h 24"/>
              <a:gd name="T40" fmla="*/ 0 w 11"/>
              <a:gd name="T41" fmla="*/ 14 h 24"/>
              <a:gd name="T42" fmla="*/ 1 w 11"/>
              <a:gd name="T43" fmla="*/ 18 h 24"/>
              <a:gd name="T44" fmla="*/ 0 w 11"/>
              <a:gd name="T45" fmla="*/ 20 h 24"/>
              <a:gd name="T46" fmla="*/ 4 w 11"/>
              <a:gd name="T47" fmla="*/ 24 h 24"/>
              <a:gd name="T48" fmla="*/ 9 w 11"/>
              <a:gd name="T49" fmla="*/ 20 h 24"/>
              <a:gd name="T50" fmla="*/ 8 w 11"/>
              <a:gd name="T51" fmla="*/ 18 h 24"/>
              <a:gd name="T52" fmla="*/ 9 w 11"/>
              <a:gd name="T53" fmla="*/ 15 h 24"/>
              <a:gd name="T54" fmla="*/ 9 w 11"/>
              <a:gd name="T55" fmla="*/ 10 h 24"/>
              <a:gd name="T56" fmla="*/ 4 w 11"/>
              <a:gd name="T57" fmla="*/ 23 h 24"/>
              <a:gd name="T58" fmla="*/ 1 w 11"/>
              <a:gd name="T59" fmla="*/ 20 h 24"/>
              <a:gd name="T60" fmla="*/ 4 w 11"/>
              <a:gd name="T61" fmla="*/ 17 h 24"/>
              <a:gd name="T62" fmla="*/ 8 w 11"/>
              <a:gd name="T63" fmla="*/ 20 h 24"/>
              <a:gd name="T64" fmla="*/ 4 w 11"/>
              <a:gd name="T65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" h="24">
                <a:moveTo>
                  <a:pt x="9" y="10"/>
                </a:moveTo>
                <a:cubicBezTo>
                  <a:pt x="10" y="14"/>
                  <a:pt x="8" y="13"/>
                  <a:pt x="8" y="13"/>
                </a:cubicBezTo>
                <a:cubicBezTo>
                  <a:pt x="7" y="13"/>
                  <a:pt x="7" y="10"/>
                  <a:pt x="7" y="10"/>
                </a:cubicBezTo>
                <a:cubicBezTo>
                  <a:pt x="9" y="8"/>
                  <a:pt x="7" y="5"/>
                  <a:pt x="7" y="5"/>
                </a:cubicBezTo>
                <a:cubicBezTo>
                  <a:pt x="4" y="2"/>
                  <a:pt x="6" y="0"/>
                  <a:pt x="6" y="0"/>
                </a:cubicBezTo>
                <a:cubicBezTo>
                  <a:pt x="2" y="0"/>
                  <a:pt x="6" y="7"/>
                  <a:pt x="6" y="7"/>
                </a:cubicBezTo>
                <a:cubicBezTo>
                  <a:pt x="5" y="11"/>
                  <a:pt x="5" y="8"/>
                  <a:pt x="5" y="8"/>
                </a:cubicBezTo>
                <a:cubicBezTo>
                  <a:pt x="6" y="5"/>
                  <a:pt x="4" y="4"/>
                  <a:pt x="4" y="4"/>
                </a:cubicBezTo>
                <a:cubicBezTo>
                  <a:pt x="4" y="4"/>
                  <a:pt x="4" y="6"/>
                  <a:pt x="4" y="6"/>
                </a:cubicBezTo>
                <a:cubicBezTo>
                  <a:pt x="3" y="7"/>
                  <a:pt x="4" y="9"/>
                  <a:pt x="4" y="9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3" y="12"/>
                  <a:pt x="3" y="12"/>
                  <a:pt x="3" y="11"/>
                </a:cubicBezTo>
                <a:cubicBezTo>
                  <a:pt x="3" y="11"/>
                  <a:pt x="3" y="10"/>
                  <a:pt x="3" y="10"/>
                </a:cubicBezTo>
                <a:cubicBezTo>
                  <a:pt x="4" y="6"/>
                  <a:pt x="2" y="6"/>
                  <a:pt x="2" y="6"/>
                </a:cubicBezTo>
                <a:cubicBezTo>
                  <a:pt x="3" y="6"/>
                  <a:pt x="2" y="9"/>
                  <a:pt x="2" y="9"/>
                </a:cubicBezTo>
                <a:cubicBezTo>
                  <a:pt x="2" y="10"/>
                  <a:pt x="2" y="12"/>
                  <a:pt x="2" y="12"/>
                </a:cubicBezTo>
                <a:cubicBezTo>
                  <a:pt x="2" y="13"/>
                  <a:pt x="3" y="15"/>
                  <a:pt x="3" y="15"/>
                </a:cubicBezTo>
                <a:cubicBezTo>
                  <a:pt x="1" y="18"/>
                  <a:pt x="0" y="10"/>
                  <a:pt x="0" y="10"/>
                </a:cubicBezTo>
                <a:cubicBezTo>
                  <a:pt x="0" y="11"/>
                  <a:pt x="0" y="14"/>
                  <a:pt x="0" y="14"/>
                </a:cubicBezTo>
                <a:cubicBezTo>
                  <a:pt x="0" y="16"/>
                  <a:pt x="0" y="17"/>
                  <a:pt x="1" y="18"/>
                </a:cubicBezTo>
                <a:cubicBezTo>
                  <a:pt x="0" y="19"/>
                  <a:pt x="0" y="20"/>
                  <a:pt x="0" y="20"/>
                </a:cubicBezTo>
                <a:cubicBezTo>
                  <a:pt x="0" y="23"/>
                  <a:pt x="2" y="24"/>
                  <a:pt x="4" y="24"/>
                </a:cubicBezTo>
                <a:cubicBezTo>
                  <a:pt x="7" y="24"/>
                  <a:pt x="9" y="23"/>
                  <a:pt x="9" y="20"/>
                </a:cubicBezTo>
                <a:cubicBezTo>
                  <a:pt x="9" y="20"/>
                  <a:pt x="9" y="19"/>
                  <a:pt x="8" y="18"/>
                </a:cubicBezTo>
                <a:cubicBezTo>
                  <a:pt x="8" y="17"/>
                  <a:pt x="9" y="15"/>
                  <a:pt x="9" y="15"/>
                </a:cubicBezTo>
                <a:cubicBezTo>
                  <a:pt x="11" y="12"/>
                  <a:pt x="9" y="10"/>
                  <a:pt x="9" y="10"/>
                </a:cubicBezTo>
                <a:close/>
                <a:moveTo>
                  <a:pt x="4" y="23"/>
                </a:moveTo>
                <a:cubicBezTo>
                  <a:pt x="3" y="23"/>
                  <a:pt x="1" y="22"/>
                  <a:pt x="1" y="20"/>
                </a:cubicBezTo>
                <a:cubicBezTo>
                  <a:pt x="1" y="18"/>
                  <a:pt x="3" y="17"/>
                  <a:pt x="4" y="17"/>
                </a:cubicBezTo>
                <a:cubicBezTo>
                  <a:pt x="6" y="17"/>
                  <a:pt x="8" y="18"/>
                  <a:pt x="8" y="20"/>
                </a:cubicBezTo>
                <a:cubicBezTo>
                  <a:pt x="8" y="22"/>
                  <a:pt x="6" y="23"/>
                  <a:pt x="4" y="2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57" name="Group 356出自【趣你的PPT】(微信:qunideppt)：最优质的PPT资源库"/>
          <p:cNvGrpSpPr/>
          <p:nvPr/>
        </p:nvGrpSpPr>
        <p:grpSpPr>
          <a:xfrm>
            <a:off x="746653" y="4694335"/>
            <a:ext cx="208716" cy="385322"/>
            <a:chOff x="935302" y="4638945"/>
            <a:chExt cx="208716" cy="38532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5440" y="4927936"/>
              <a:ext cx="112386" cy="96331"/>
            </a:xfrm>
            <a:custGeom>
              <a:avLst/>
              <a:gdLst>
                <a:gd name="T0" fmla="*/ 2 w 6"/>
                <a:gd name="T1" fmla="*/ 0 h 5"/>
                <a:gd name="T2" fmla="*/ 6 w 6"/>
                <a:gd name="T3" fmla="*/ 5 h 5"/>
                <a:gd name="T4" fmla="*/ 2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0" y="5"/>
                    <a:pt x="6" y="5"/>
                  </a:cubicBezTo>
                  <a:cubicBezTo>
                    <a:pt x="6" y="5"/>
                    <a:pt x="1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5302" y="4638945"/>
              <a:ext cx="208716" cy="385322"/>
            </a:xfrm>
            <a:custGeom>
              <a:avLst/>
              <a:gdLst>
                <a:gd name="T0" fmla="*/ 11 w 11"/>
                <a:gd name="T1" fmla="*/ 15 h 20"/>
                <a:gd name="T2" fmla="*/ 10 w 11"/>
                <a:gd name="T3" fmla="*/ 11 h 20"/>
                <a:gd name="T4" fmla="*/ 7 w 11"/>
                <a:gd name="T5" fmla="*/ 14 h 20"/>
                <a:gd name="T6" fmla="*/ 6 w 11"/>
                <a:gd name="T7" fmla="*/ 15 h 20"/>
                <a:gd name="T8" fmla="*/ 6 w 11"/>
                <a:gd name="T9" fmla="*/ 15 h 20"/>
                <a:gd name="T10" fmla="*/ 6 w 11"/>
                <a:gd name="T11" fmla="*/ 15 h 20"/>
                <a:gd name="T12" fmla="*/ 7 w 11"/>
                <a:gd name="T13" fmla="*/ 14 h 20"/>
                <a:gd name="T14" fmla="*/ 9 w 11"/>
                <a:gd name="T15" fmla="*/ 13 h 20"/>
                <a:gd name="T16" fmla="*/ 9 w 11"/>
                <a:gd name="T17" fmla="*/ 8 h 20"/>
                <a:gd name="T18" fmla="*/ 8 w 11"/>
                <a:gd name="T19" fmla="*/ 6 h 20"/>
                <a:gd name="T20" fmla="*/ 6 w 11"/>
                <a:gd name="T21" fmla="*/ 4 h 20"/>
                <a:gd name="T22" fmla="*/ 6 w 11"/>
                <a:gd name="T23" fmla="*/ 0 h 20"/>
                <a:gd name="T24" fmla="*/ 6 w 11"/>
                <a:gd name="T25" fmla="*/ 0 h 20"/>
                <a:gd name="T26" fmla="*/ 4 w 11"/>
                <a:gd name="T27" fmla="*/ 3 h 20"/>
                <a:gd name="T28" fmla="*/ 5 w 11"/>
                <a:gd name="T29" fmla="*/ 9 h 20"/>
                <a:gd name="T30" fmla="*/ 3 w 11"/>
                <a:gd name="T31" fmla="*/ 6 h 20"/>
                <a:gd name="T32" fmla="*/ 4 w 11"/>
                <a:gd name="T33" fmla="*/ 8 h 20"/>
                <a:gd name="T34" fmla="*/ 2 w 11"/>
                <a:gd name="T35" fmla="*/ 11 h 20"/>
                <a:gd name="T36" fmla="*/ 1 w 11"/>
                <a:gd name="T37" fmla="*/ 16 h 20"/>
                <a:gd name="T38" fmla="*/ 6 w 11"/>
                <a:gd name="T39" fmla="*/ 20 h 20"/>
                <a:gd name="T40" fmla="*/ 10 w 11"/>
                <a:gd name="T41" fmla="*/ 19 h 20"/>
                <a:gd name="T42" fmla="*/ 11 w 11"/>
                <a:gd name="T43" fmla="*/ 15 h 20"/>
                <a:gd name="T44" fmla="*/ 2 w 11"/>
                <a:gd name="T45" fmla="*/ 14 h 20"/>
                <a:gd name="T46" fmla="*/ 6 w 11"/>
                <a:gd name="T47" fmla="*/ 20 h 20"/>
                <a:gd name="T48" fmla="*/ 2 w 11"/>
                <a:gd name="T4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20">
                  <a:moveTo>
                    <a:pt x="11" y="15"/>
                  </a:moveTo>
                  <a:cubicBezTo>
                    <a:pt x="11" y="13"/>
                    <a:pt x="11" y="12"/>
                    <a:pt x="10" y="11"/>
                  </a:cubicBezTo>
                  <a:cubicBezTo>
                    <a:pt x="11" y="13"/>
                    <a:pt x="9" y="14"/>
                    <a:pt x="7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8" y="14"/>
                    <a:pt x="9" y="14"/>
                    <a:pt x="9" y="13"/>
                  </a:cubicBezTo>
                  <a:cubicBezTo>
                    <a:pt x="10" y="12"/>
                    <a:pt x="9" y="10"/>
                    <a:pt x="9" y="8"/>
                  </a:cubicBezTo>
                  <a:cubicBezTo>
                    <a:pt x="9" y="8"/>
                    <a:pt x="8" y="7"/>
                    <a:pt x="8" y="6"/>
                  </a:cubicBezTo>
                  <a:cubicBezTo>
                    <a:pt x="7" y="6"/>
                    <a:pt x="7" y="5"/>
                    <a:pt x="6" y="4"/>
                  </a:cubicBezTo>
                  <a:cubicBezTo>
                    <a:pt x="5" y="3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2"/>
                    <a:pt x="4" y="3"/>
                  </a:cubicBezTo>
                  <a:cubicBezTo>
                    <a:pt x="4" y="5"/>
                    <a:pt x="6" y="7"/>
                    <a:pt x="5" y="9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3" y="7"/>
                    <a:pt x="4" y="7"/>
                    <a:pt x="4" y="8"/>
                  </a:cubicBezTo>
                  <a:cubicBezTo>
                    <a:pt x="3" y="9"/>
                    <a:pt x="2" y="10"/>
                    <a:pt x="2" y="11"/>
                  </a:cubicBezTo>
                  <a:cubicBezTo>
                    <a:pt x="1" y="12"/>
                    <a:pt x="1" y="14"/>
                    <a:pt x="1" y="16"/>
                  </a:cubicBezTo>
                  <a:cubicBezTo>
                    <a:pt x="1" y="18"/>
                    <a:pt x="3" y="20"/>
                    <a:pt x="6" y="20"/>
                  </a:cubicBezTo>
                  <a:cubicBezTo>
                    <a:pt x="7" y="20"/>
                    <a:pt x="9" y="20"/>
                    <a:pt x="10" y="19"/>
                  </a:cubicBezTo>
                  <a:cubicBezTo>
                    <a:pt x="11" y="18"/>
                    <a:pt x="11" y="17"/>
                    <a:pt x="11" y="15"/>
                  </a:cubicBezTo>
                  <a:close/>
                  <a:moveTo>
                    <a:pt x="2" y="14"/>
                  </a:moveTo>
                  <a:cubicBezTo>
                    <a:pt x="2" y="18"/>
                    <a:pt x="6" y="20"/>
                    <a:pt x="6" y="20"/>
                  </a:cubicBezTo>
                  <a:cubicBezTo>
                    <a:pt x="0" y="19"/>
                    <a:pt x="2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825" y="49279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1" name="出自【趣你的PPT】(微信:qunideppt)：最优质的PPT资源库"/>
          <p:cNvSpPr>
            <a:spLocks/>
          </p:cNvSpPr>
          <p:nvPr/>
        </p:nvSpPr>
        <p:spPr bwMode="auto">
          <a:xfrm>
            <a:off x="3908974" y="6224386"/>
            <a:ext cx="264909" cy="256881"/>
          </a:xfrm>
          <a:custGeom>
            <a:avLst/>
            <a:gdLst>
              <a:gd name="T0" fmla="*/ 7 w 14"/>
              <a:gd name="T1" fmla="*/ 0 h 13"/>
              <a:gd name="T2" fmla="*/ 0 w 14"/>
              <a:gd name="T3" fmla="*/ 6 h 13"/>
              <a:gd name="T4" fmla="*/ 1 w 14"/>
              <a:gd name="T5" fmla="*/ 9 h 13"/>
              <a:gd name="T6" fmla="*/ 1 w 14"/>
              <a:gd name="T7" fmla="*/ 13 h 13"/>
              <a:gd name="T8" fmla="*/ 3 w 14"/>
              <a:gd name="T9" fmla="*/ 11 h 13"/>
              <a:gd name="T10" fmla="*/ 7 w 14"/>
              <a:gd name="T11" fmla="*/ 12 h 13"/>
              <a:gd name="T12" fmla="*/ 14 w 14"/>
              <a:gd name="T13" fmla="*/ 6 h 13"/>
              <a:gd name="T14" fmla="*/ 7 w 14"/>
              <a:gd name="T1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13">
                <a:moveTo>
                  <a:pt x="7" y="0"/>
                </a:moveTo>
                <a:cubicBezTo>
                  <a:pt x="3" y="0"/>
                  <a:pt x="0" y="3"/>
                  <a:pt x="0" y="6"/>
                </a:cubicBezTo>
                <a:cubicBezTo>
                  <a:pt x="0" y="7"/>
                  <a:pt x="0" y="8"/>
                  <a:pt x="1" y="9"/>
                </a:cubicBezTo>
                <a:cubicBezTo>
                  <a:pt x="1" y="13"/>
                  <a:pt x="1" y="13"/>
                  <a:pt x="1" y="13"/>
                </a:cubicBezTo>
                <a:cubicBezTo>
                  <a:pt x="3" y="11"/>
                  <a:pt x="3" y="11"/>
                  <a:pt x="3" y="11"/>
                </a:cubicBezTo>
                <a:cubicBezTo>
                  <a:pt x="4" y="12"/>
                  <a:pt x="6" y="12"/>
                  <a:pt x="7" y="12"/>
                </a:cubicBezTo>
                <a:cubicBezTo>
                  <a:pt x="11" y="12"/>
                  <a:pt x="14" y="10"/>
                  <a:pt x="14" y="6"/>
                </a:cubicBezTo>
                <a:cubicBezTo>
                  <a:pt x="14" y="3"/>
                  <a:pt x="11" y="0"/>
                  <a:pt x="7" y="0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62" name="Group 361出自【趣你的PPT】(微信:qunideppt)：最优质的PPT资源库"/>
          <p:cNvGrpSpPr/>
          <p:nvPr/>
        </p:nvGrpSpPr>
        <p:grpSpPr>
          <a:xfrm>
            <a:off x="4532982" y="6236427"/>
            <a:ext cx="288992" cy="232799"/>
            <a:chOff x="4202517" y="6316702"/>
            <a:chExt cx="288992" cy="2327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02517" y="6332757"/>
              <a:ext cx="24083" cy="1766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2655" y="6316702"/>
              <a:ext cx="80276" cy="232799"/>
            </a:xfrm>
            <a:custGeom>
              <a:avLst/>
              <a:gdLst>
                <a:gd name="T0" fmla="*/ 0 w 10"/>
                <a:gd name="T1" fmla="*/ 2 h 29"/>
                <a:gd name="T2" fmla="*/ 10 w 10"/>
                <a:gd name="T3" fmla="*/ 0 h 29"/>
                <a:gd name="T4" fmla="*/ 10 w 10"/>
                <a:gd name="T5" fmla="*/ 29 h 29"/>
                <a:gd name="T6" fmla="*/ 0 w 10"/>
                <a:gd name="T7" fmla="*/ 24 h 29"/>
                <a:gd name="T8" fmla="*/ 0 w 10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9">
                  <a:moveTo>
                    <a:pt x="0" y="2"/>
                  </a:moveTo>
                  <a:lnTo>
                    <a:pt x="10" y="0"/>
                  </a:lnTo>
                  <a:lnTo>
                    <a:pt x="10" y="29"/>
                  </a:lnTo>
                  <a:lnTo>
                    <a:pt x="0" y="24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9123" y="6316702"/>
              <a:ext cx="112386" cy="208716"/>
            </a:xfrm>
            <a:custGeom>
              <a:avLst/>
              <a:gdLst>
                <a:gd name="T0" fmla="*/ 2 w 6"/>
                <a:gd name="T1" fmla="*/ 0 h 11"/>
                <a:gd name="T2" fmla="*/ 0 w 6"/>
                <a:gd name="T3" fmla="*/ 1 h 11"/>
                <a:gd name="T4" fmla="*/ 0 w 6"/>
                <a:gd name="T5" fmla="*/ 10 h 11"/>
                <a:gd name="T6" fmla="*/ 1 w 6"/>
                <a:gd name="T7" fmla="*/ 11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" y="5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6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8986" y="6356840"/>
              <a:ext cx="96331" cy="128441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1 h 7"/>
                <a:gd name="T4" fmla="*/ 0 w 5"/>
                <a:gd name="T5" fmla="*/ 6 h 7"/>
                <a:gd name="T6" fmla="*/ 2 w 5"/>
                <a:gd name="T7" fmla="*/ 7 h 7"/>
                <a:gd name="T8" fmla="*/ 2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" y="3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5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7" name="Group 366出自【趣你的PPT】(微信:qunideppt)：最优质的PPT资源库"/>
          <p:cNvGrpSpPr/>
          <p:nvPr/>
        </p:nvGrpSpPr>
        <p:grpSpPr>
          <a:xfrm>
            <a:off x="5181073" y="6168193"/>
            <a:ext cx="192661" cy="369267"/>
            <a:chOff x="4852749" y="6180234"/>
            <a:chExt cx="192661" cy="36926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68804" y="6196289"/>
              <a:ext cx="152524" cy="329129"/>
            </a:xfrm>
            <a:custGeom>
              <a:avLst/>
              <a:gdLst>
                <a:gd name="T0" fmla="*/ 0 w 19"/>
                <a:gd name="T1" fmla="*/ 41 h 41"/>
                <a:gd name="T2" fmla="*/ 19 w 19"/>
                <a:gd name="T3" fmla="*/ 41 h 41"/>
                <a:gd name="T4" fmla="*/ 19 w 19"/>
                <a:gd name="T5" fmla="*/ 0 h 41"/>
                <a:gd name="T6" fmla="*/ 0 w 19"/>
                <a:gd name="T7" fmla="*/ 0 h 41"/>
                <a:gd name="T8" fmla="*/ 0 w 19"/>
                <a:gd name="T9" fmla="*/ 41 h 41"/>
                <a:gd name="T10" fmla="*/ 7 w 19"/>
                <a:gd name="T11" fmla="*/ 39 h 41"/>
                <a:gd name="T12" fmla="*/ 3 w 19"/>
                <a:gd name="T13" fmla="*/ 39 h 41"/>
                <a:gd name="T14" fmla="*/ 3 w 19"/>
                <a:gd name="T15" fmla="*/ 34 h 41"/>
                <a:gd name="T16" fmla="*/ 7 w 19"/>
                <a:gd name="T17" fmla="*/ 34 h 41"/>
                <a:gd name="T18" fmla="*/ 7 w 19"/>
                <a:gd name="T19" fmla="*/ 39 h 41"/>
                <a:gd name="T20" fmla="*/ 7 w 19"/>
                <a:gd name="T21" fmla="*/ 34 h 41"/>
                <a:gd name="T22" fmla="*/ 3 w 19"/>
                <a:gd name="T23" fmla="*/ 34 h 41"/>
                <a:gd name="T24" fmla="*/ 3 w 19"/>
                <a:gd name="T25" fmla="*/ 32 h 41"/>
                <a:gd name="T26" fmla="*/ 7 w 19"/>
                <a:gd name="T27" fmla="*/ 32 h 41"/>
                <a:gd name="T28" fmla="*/ 7 w 19"/>
                <a:gd name="T29" fmla="*/ 34 h 41"/>
                <a:gd name="T30" fmla="*/ 7 w 19"/>
                <a:gd name="T31" fmla="*/ 29 h 41"/>
                <a:gd name="T32" fmla="*/ 3 w 19"/>
                <a:gd name="T33" fmla="*/ 29 h 41"/>
                <a:gd name="T34" fmla="*/ 3 w 19"/>
                <a:gd name="T35" fmla="*/ 27 h 41"/>
                <a:gd name="T36" fmla="*/ 7 w 19"/>
                <a:gd name="T37" fmla="*/ 27 h 41"/>
                <a:gd name="T38" fmla="*/ 7 w 19"/>
                <a:gd name="T39" fmla="*/ 29 h 41"/>
                <a:gd name="T40" fmla="*/ 12 w 19"/>
                <a:gd name="T41" fmla="*/ 39 h 41"/>
                <a:gd name="T42" fmla="*/ 7 w 19"/>
                <a:gd name="T43" fmla="*/ 39 h 41"/>
                <a:gd name="T44" fmla="*/ 7 w 19"/>
                <a:gd name="T45" fmla="*/ 34 h 41"/>
                <a:gd name="T46" fmla="*/ 12 w 19"/>
                <a:gd name="T47" fmla="*/ 34 h 41"/>
                <a:gd name="T48" fmla="*/ 12 w 19"/>
                <a:gd name="T49" fmla="*/ 39 h 41"/>
                <a:gd name="T50" fmla="*/ 12 w 19"/>
                <a:gd name="T51" fmla="*/ 34 h 41"/>
                <a:gd name="T52" fmla="*/ 7 w 19"/>
                <a:gd name="T53" fmla="*/ 34 h 41"/>
                <a:gd name="T54" fmla="*/ 7 w 19"/>
                <a:gd name="T55" fmla="*/ 32 h 41"/>
                <a:gd name="T56" fmla="*/ 12 w 19"/>
                <a:gd name="T57" fmla="*/ 32 h 41"/>
                <a:gd name="T58" fmla="*/ 12 w 19"/>
                <a:gd name="T59" fmla="*/ 34 h 41"/>
                <a:gd name="T60" fmla="*/ 12 w 19"/>
                <a:gd name="T61" fmla="*/ 29 h 41"/>
                <a:gd name="T62" fmla="*/ 7 w 19"/>
                <a:gd name="T63" fmla="*/ 29 h 41"/>
                <a:gd name="T64" fmla="*/ 7 w 19"/>
                <a:gd name="T65" fmla="*/ 27 h 41"/>
                <a:gd name="T66" fmla="*/ 12 w 19"/>
                <a:gd name="T67" fmla="*/ 27 h 41"/>
                <a:gd name="T68" fmla="*/ 12 w 19"/>
                <a:gd name="T69" fmla="*/ 29 h 41"/>
                <a:gd name="T70" fmla="*/ 17 w 19"/>
                <a:gd name="T71" fmla="*/ 39 h 41"/>
                <a:gd name="T72" fmla="*/ 12 w 19"/>
                <a:gd name="T73" fmla="*/ 39 h 41"/>
                <a:gd name="T74" fmla="*/ 12 w 19"/>
                <a:gd name="T75" fmla="*/ 34 h 41"/>
                <a:gd name="T76" fmla="*/ 17 w 19"/>
                <a:gd name="T77" fmla="*/ 34 h 41"/>
                <a:gd name="T78" fmla="*/ 17 w 19"/>
                <a:gd name="T79" fmla="*/ 39 h 41"/>
                <a:gd name="T80" fmla="*/ 17 w 19"/>
                <a:gd name="T81" fmla="*/ 34 h 41"/>
                <a:gd name="T82" fmla="*/ 12 w 19"/>
                <a:gd name="T83" fmla="*/ 34 h 41"/>
                <a:gd name="T84" fmla="*/ 12 w 19"/>
                <a:gd name="T85" fmla="*/ 32 h 41"/>
                <a:gd name="T86" fmla="*/ 17 w 19"/>
                <a:gd name="T87" fmla="*/ 32 h 41"/>
                <a:gd name="T88" fmla="*/ 17 w 19"/>
                <a:gd name="T89" fmla="*/ 34 h 41"/>
                <a:gd name="T90" fmla="*/ 17 w 19"/>
                <a:gd name="T91" fmla="*/ 29 h 41"/>
                <a:gd name="T92" fmla="*/ 12 w 19"/>
                <a:gd name="T93" fmla="*/ 29 h 41"/>
                <a:gd name="T94" fmla="*/ 12 w 19"/>
                <a:gd name="T95" fmla="*/ 27 h 41"/>
                <a:gd name="T96" fmla="*/ 17 w 19"/>
                <a:gd name="T97" fmla="*/ 27 h 41"/>
                <a:gd name="T98" fmla="*/ 17 w 19"/>
                <a:gd name="T99" fmla="*/ 29 h 41"/>
                <a:gd name="T100" fmla="*/ 17 w 19"/>
                <a:gd name="T101" fmla="*/ 22 h 41"/>
                <a:gd name="T102" fmla="*/ 3 w 19"/>
                <a:gd name="T103" fmla="*/ 22 h 41"/>
                <a:gd name="T104" fmla="*/ 3 w 19"/>
                <a:gd name="T105" fmla="*/ 5 h 41"/>
                <a:gd name="T106" fmla="*/ 17 w 19"/>
                <a:gd name="T107" fmla="*/ 5 h 41"/>
                <a:gd name="T108" fmla="*/ 17 w 19"/>
                <a:gd name="T109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" h="41">
                  <a:moveTo>
                    <a:pt x="0" y="41"/>
                  </a:moveTo>
                  <a:lnTo>
                    <a:pt x="19" y="41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41"/>
                  </a:lnTo>
                  <a:close/>
                  <a:moveTo>
                    <a:pt x="7" y="39"/>
                  </a:moveTo>
                  <a:lnTo>
                    <a:pt x="3" y="39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9"/>
                  </a:lnTo>
                  <a:close/>
                  <a:moveTo>
                    <a:pt x="7" y="34"/>
                  </a:moveTo>
                  <a:lnTo>
                    <a:pt x="3" y="34"/>
                  </a:lnTo>
                  <a:lnTo>
                    <a:pt x="3" y="32"/>
                  </a:lnTo>
                  <a:lnTo>
                    <a:pt x="7" y="32"/>
                  </a:lnTo>
                  <a:lnTo>
                    <a:pt x="7" y="34"/>
                  </a:lnTo>
                  <a:close/>
                  <a:moveTo>
                    <a:pt x="7" y="29"/>
                  </a:moveTo>
                  <a:lnTo>
                    <a:pt x="3" y="29"/>
                  </a:lnTo>
                  <a:lnTo>
                    <a:pt x="3" y="27"/>
                  </a:lnTo>
                  <a:lnTo>
                    <a:pt x="7" y="27"/>
                  </a:lnTo>
                  <a:lnTo>
                    <a:pt x="7" y="29"/>
                  </a:lnTo>
                  <a:close/>
                  <a:moveTo>
                    <a:pt x="12" y="39"/>
                  </a:moveTo>
                  <a:lnTo>
                    <a:pt x="7" y="39"/>
                  </a:lnTo>
                  <a:lnTo>
                    <a:pt x="7" y="34"/>
                  </a:lnTo>
                  <a:lnTo>
                    <a:pt x="12" y="34"/>
                  </a:lnTo>
                  <a:lnTo>
                    <a:pt x="12" y="39"/>
                  </a:lnTo>
                  <a:close/>
                  <a:moveTo>
                    <a:pt x="12" y="34"/>
                  </a:moveTo>
                  <a:lnTo>
                    <a:pt x="7" y="34"/>
                  </a:lnTo>
                  <a:lnTo>
                    <a:pt x="7" y="32"/>
                  </a:lnTo>
                  <a:lnTo>
                    <a:pt x="12" y="32"/>
                  </a:lnTo>
                  <a:lnTo>
                    <a:pt x="12" y="34"/>
                  </a:lnTo>
                  <a:close/>
                  <a:moveTo>
                    <a:pt x="12" y="29"/>
                  </a:moveTo>
                  <a:lnTo>
                    <a:pt x="7" y="29"/>
                  </a:lnTo>
                  <a:lnTo>
                    <a:pt x="7" y="27"/>
                  </a:lnTo>
                  <a:lnTo>
                    <a:pt x="12" y="27"/>
                  </a:lnTo>
                  <a:lnTo>
                    <a:pt x="12" y="29"/>
                  </a:lnTo>
                  <a:close/>
                  <a:moveTo>
                    <a:pt x="17" y="39"/>
                  </a:moveTo>
                  <a:lnTo>
                    <a:pt x="12" y="39"/>
                  </a:lnTo>
                  <a:lnTo>
                    <a:pt x="12" y="34"/>
                  </a:lnTo>
                  <a:lnTo>
                    <a:pt x="17" y="34"/>
                  </a:lnTo>
                  <a:lnTo>
                    <a:pt x="17" y="39"/>
                  </a:lnTo>
                  <a:close/>
                  <a:moveTo>
                    <a:pt x="17" y="34"/>
                  </a:moveTo>
                  <a:lnTo>
                    <a:pt x="12" y="34"/>
                  </a:lnTo>
                  <a:lnTo>
                    <a:pt x="12" y="32"/>
                  </a:lnTo>
                  <a:lnTo>
                    <a:pt x="17" y="32"/>
                  </a:lnTo>
                  <a:lnTo>
                    <a:pt x="17" y="34"/>
                  </a:lnTo>
                  <a:close/>
                  <a:moveTo>
                    <a:pt x="17" y="29"/>
                  </a:moveTo>
                  <a:lnTo>
                    <a:pt x="12" y="29"/>
                  </a:lnTo>
                  <a:lnTo>
                    <a:pt x="12" y="27"/>
                  </a:lnTo>
                  <a:lnTo>
                    <a:pt x="17" y="27"/>
                  </a:lnTo>
                  <a:lnTo>
                    <a:pt x="17" y="29"/>
                  </a:lnTo>
                  <a:close/>
                  <a:moveTo>
                    <a:pt x="17" y="22"/>
                  </a:moveTo>
                  <a:lnTo>
                    <a:pt x="3" y="22"/>
                  </a:lnTo>
                  <a:lnTo>
                    <a:pt x="3" y="5"/>
                  </a:lnTo>
                  <a:lnTo>
                    <a:pt x="17" y="5"/>
                  </a:lnTo>
                  <a:lnTo>
                    <a:pt x="1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2749" y="6180234"/>
              <a:ext cx="192661" cy="369267"/>
            </a:xfrm>
            <a:custGeom>
              <a:avLst/>
              <a:gdLst>
                <a:gd name="T0" fmla="*/ 24 w 24"/>
                <a:gd name="T1" fmla="*/ 46 h 46"/>
                <a:gd name="T2" fmla="*/ 0 w 24"/>
                <a:gd name="T3" fmla="*/ 46 h 46"/>
                <a:gd name="T4" fmla="*/ 0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5 w 24"/>
                <a:gd name="T11" fmla="*/ 41 h 46"/>
                <a:gd name="T12" fmla="*/ 19 w 24"/>
                <a:gd name="T13" fmla="*/ 41 h 46"/>
                <a:gd name="T14" fmla="*/ 19 w 24"/>
                <a:gd name="T15" fmla="*/ 29 h 46"/>
                <a:gd name="T16" fmla="*/ 5 w 24"/>
                <a:gd name="T17" fmla="*/ 29 h 46"/>
                <a:gd name="T18" fmla="*/ 5 w 24"/>
                <a:gd name="T19" fmla="*/ 41 h 46"/>
                <a:gd name="T20" fmla="*/ 16 w 24"/>
                <a:gd name="T21" fmla="*/ 10 h 46"/>
                <a:gd name="T22" fmla="*/ 7 w 24"/>
                <a:gd name="T23" fmla="*/ 10 h 46"/>
                <a:gd name="T24" fmla="*/ 7 w 24"/>
                <a:gd name="T25" fmla="*/ 22 h 46"/>
                <a:gd name="T26" fmla="*/ 16 w 24"/>
                <a:gd name="T27" fmla="*/ 22 h 46"/>
                <a:gd name="T28" fmla="*/ 16 w 24"/>
                <a:gd name="T2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6">
                  <a:moveTo>
                    <a:pt x="24" y="46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46"/>
                  </a:lnTo>
                  <a:close/>
                  <a:moveTo>
                    <a:pt x="5" y="41"/>
                  </a:moveTo>
                  <a:lnTo>
                    <a:pt x="19" y="41"/>
                  </a:lnTo>
                  <a:lnTo>
                    <a:pt x="19" y="29"/>
                  </a:lnTo>
                  <a:lnTo>
                    <a:pt x="5" y="29"/>
                  </a:lnTo>
                  <a:lnTo>
                    <a:pt x="5" y="41"/>
                  </a:lnTo>
                  <a:close/>
                  <a:moveTo>
                    <a:pt x="16" y="10"/>
                  </a:moveTo>
                  <a:lnTo>
                    <a:pt x="7" y="10"/>
                  </a:lnTo>
                  <a:lnTo>
                    <a:pt x="7" y="22"/>
                  </a:lnTo>
                  <a:lnTo>
                    <a:pt x="16" y="22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2749" y="6180234"/>
              <a:ext cx="192661" cy="369267"/>
            </a:xfrm>
            <a:custGeom>
              <a:avLst/>
              <a:gdLst>
                <a:gd name="T0" fmla="*/ 24 w 24"/>
                <a:gd name="T1" fmla="*/ 46 h 46"/>
                <a:gd name="T2" fmla="*/ 0 w 24"/>
                <a:gd name="T3" fmla="*/ 46 h 46"/>
                <a:gd name="T4" fmla="*/ 0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5 w 24"/>
                <a:gd name="T11" fmla="*/ 41 h 46"/>
                <a:gd name="T12" fmla="*/ 19 w 24"/>
                <a:gd name="T13" fmla="*/ 41 h 46"/>
                <a:gd name="T14" fmla="*/ 19 w 24"/>
                <a:gd name="T15" fmla="*/ 29 h 46"/>
                <a:gd name="T16" fmla="*/ 5 w 24"/>
                <a:gd name="T17" fmla="*/ 29 h 46"/>
                <a:gd name="T18" fmla="*/ 5 w 24"/>
                <a:gd name="T19" fmla="*/ 41 h 46"/>
                <a:gd name="T20" fmla="*/ 16 w 24"/>
                <a:gd name="T21" fmla="*/ 10 h 46"/>
                <a:gd name="T22" fmla="*/ 7 w 24"/>
                <a:gd name="T23" fmla="*/ 10 h 46"/>
                <a:gd name="T24" fmla="*/ 7 w 24"/>
                <a:gd name="T25" fmla="*/ 22 h 46"/>
                <a:gd name="T26" fmla="*/ 16 w 24"/>
                <a:gd name="T27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6">
                  <a:moveTo>
                    <a:pt x="24" y="46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46"/>
                  </a:lnTo>
                  <a:moveTo>
                    <a:pt x="5" y="41"/>
                  </a:moveTo>
                  <a:lnTo>
                    <a:pt x="19" y="41"/>
                  </a:lnTo>
                  <a:lnTo>
                    <a:pt x="19" y="29"/>
                  </a:lnTo>
                  <a:lnTo>
                    <a:pt x="5" y="29"/>
                  </a:lnTo>
                  <a:lnTo>
                    <a:pt x="5" y="41"/>
                  </a:lnTo>
                  <a:moveTo>
                    <a:pt x="16" y="10"/>
                  </a:moveTo>
                  <a:lnTo>
                    <a:pt x="7" y="10"/>
                  </a:lnTo>
                  <a:lnTo>
                    <a:pt x="7" y="22"/>
                  </a:lnTo>
                  <a:lnTo>
                    <a:pt x="16" y="2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Group 370出自【趣你的PPT】(微信:qunideppt)：最优质的PPT资源库"/>
          <p:cNvGrpSpPr/>
          <p:nvPr/>
        </p:nvGrpSpPr>
        <p:grpSpPr>
          <a:xfrm>
            <a:off x="5732833" y="6216358"/>
            <a:ext cx="305047" cy="272937"/>
            <a:chOff x="5398623" y="6276564"/>
            <a:chExt cx="305047" cy="2729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8623" y="6429088"/>
              <a:ext cx="248854" cy="120413"/>
            </a:xfrm>
            <a:custGeom>
              <a:avLst/>
              <a:gdLst>
                <a:gd name="T0" fmla="*/ 31 w 31"/>
                <a:gd name="T1" fmla="*/ 15 h 15"/>
                <a:gd name="T2" fmla="*/ 0 w 31"/>
                <a:gd name="T3" fmla="*/ 15 h 15"/>
                <a:gd name="T4" fmla="*/ 0 w 31"/>
                <a:gd name="T5" fmla="*/ 0 h 15"/>
                <a:gd name="T6" fmla="*/ 3 w 31"/>
                <a:gd name="T7" fmla="*/ 0 h 15"/>
                <a:gd name="T8" fmla="*/ 3 w 31"/>
                <a:gd name="T9" fmla="*/ 12 h 15"/>
                <a:gd name="T10" fmla="*/ 29 w 31"/>
                <a:gd name="T11" fmla="*/ 12 h 15"/>
                <a:gd name="T12" fmla="*/ 29 w 31"/>
                <a:gd name="T13" fmla="*/ 0 h 15"/>
                <a:gd name="T14" fmla="*/ 31 w 31"/>
                <a:gd name="T15" fmla="*/ 0 h 15"/>
                <a:gd name="T16" fmla="*/ 31 w 31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5">
                  <a:moveTo>
                    <a:pt x="31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12"/>
                  </a:lnTo>
                  <a:lnTo>
                    <a:pt x="29" y="12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9036" y="6276564"/>
              <a:ext cx="184634" cy="208716"/>
            </a:xfrm>
            <a:custGeom>
              <a:avLst/>
              <a:gdLst>
                <a:gd name="T0" fmla="*/ 12 w 23"/>
                <a:gd name="T1" fmla="*/ 26 h 26"/>
                <a:gd name="T2" fmla="*/ 9 w 23"/>
                <a:gd name="T3" fmla="*/ 26 h 26"/>
                <a:gd name="T4" fmla="*/ 9 w 23"/>
                <a:gd name="T5" fmla="*/ 19 h 26"/>
                <a:gd name="T6" fmla="*/ 0 w 23"/>
                <a:gd name="T7" fmla="*/ 19 h 26"/>
                <a:gd name="T8" fmla="*/ 9 w 23"/>
                <a:gd name="T9" fmla="*/ 0 h 26"/>
                <a:gd name="T10" fmla="*/ 23 w 23"/>
                <a:gd name="T11" fmla="*/ 19 h 26"/>
                <a:gd name="T12" fmla="*/ 14 w 23"/>
                <a:gd name="T13" fmla="*/ 19 h 26"/>
                <a:gd name="T14" fmla="*/ 14 w 23"/>
                <a:gd name="T15" fmla="*/ 17 h 26"/>
                <a:gd name="T16" fmla="*/ 19 w 23"/>
                <a:gd name="T17" fmla="*/ 17 h 26"/>
                <a:gd name="T18" fmla="*/ 9 w 23"/>
                <a:gd name="T19" fmla="*/ 5 h 26"/>
                <a:gd name="T20" fmla="*/ 4 w 23"/>
                <a:gd name="T21" fmla="*/ 17 h 26"/>
                <a:gd name="T22" fmla="*/ 12 w 23"/>
                <a:gd name="T23" fmla="*/ 17 h 26"/>
                <a:gd name="T24" fmla="*/ 12 w 23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6">
                  <a:moveTo>
                    <a:pt x="12" y="26"/>
                  </a:moveTo>
                  <a:lnTo>
                    <a:pt x="9" y="26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0"/>
                  </a:lnTo>
                  <a:lnTo>
                    <a:pt x="23" y="19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9" y="17"/>
                  </a:lnTo>
                  <a:lnTo>
                    <a:pt x="9" y="5"/>
                  </a:lnTo>
                  <a:lnTo>
                    <a:pt x="4" y="17"/>
                  </a:lnTo>
                  <a:lnTo>
                    <a:pt x="12" y="17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31422" y="6413033"/>
              <a:ext cx="16055" cy="5619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5" name="Group 374出自【趣你的PPT】(微信:qunideppt)：最优质的PPT资源库"/>
          <p:cNvGrpSpPr/>
          <p:nvPr/>
        </p:nvGrpSpPr>
        <p:grpSpPr>
          <a:xfrm>
            <a:off x="6396979" y="6244454"/>
            <a:ext cx="305048" cy="216744"/>
            <a:chOff x="6008717" y="6332757"/>
            <a:chExt cx="305048" cy="2167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1241" y="6332757"/>
              <a:ext cx="152524" cy="120413"/>
            </a:xfrm>
            <a:custGeom>
              <a:avLst/>
              <a:gdLst>
                <a:gd name="T0" fmla="*/ 0 w 8"/>
                <a:gd name="T1" fmla="*/ 0 h 6"/>
                <a:gd name="T2" fmla="*/ 6 w 8"/>
                <a:gd name="T3" fmla="*/ 0 h 6"/>
                <a:gd name="T4" fmla="*/ 6 w 8"/>
                <a:gd name="T5" fmla="*/ 0 h 6"/>
                <a:gd name="T6" fmla="*/ 8 w 8"/>
                <a:gd name="T7" fmla="*/ 5 h 6"/>
                <a:gd name="T8" fmla="*/ 8 w 8"/>
                <a:gd name="T9" fmla="*/ 6 h 6"/>
                <a:gd name="T10" fmla="*/ 3 w 8"/>
                <a:gd name="T11" fmla="*/ 6 h 6"/>
                <a:gd name="T12" fmla="*/ 2 w 8"/>
                <a:gd name="T13" fmla="*/ 5 h 6"/>
                <a:gd name="T14" fmla="*/ 0 w 8"/>
                <a:gd name="T15" fmla="*/ 0 h 6"/>
                <a:gd name="T16" fmla="*/ 0 w 8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4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5" y="6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8717" y="6332757"/>
              <a:ext cx="152524" cy="120413"/>
            </a:xfrm>
            <a:custGeom>
              <a:avLst/>
              <a:gdLst>
                <a:gd name="T0" fmla="*/ 8 w 8"/>
                <a:gd name="T1" fmla="*/ 0 h 6"/>
                <a:gd name="T2" fmla="*/ 8 w 8"/>
                <a:gd name="T3" fmla="*/ 1 h 6"/>
                <a:gd name="T4" fmla="*/ 6 w 8"/>
                <a:gd name="T5" fmla="*/ 5 h 6"/>
                <a:gd name="T6" fmla="*/ 5 w 8"/>
                <a:gd name="T7" fmla="*/ 6 h 6"/>
                <a:gd name="T8" fmla="*/ 1 w 8"/>
                <a:gd name="T9" fmla="*/ 6 h 6"/>
                <a:gd name="T10" fmla="*/ 0 w 8"/>
                <a:gd name="T11" fmla="*/ 5 h 6"/>
                <a:gd name="T12" fmla="*/ 2 w 8"/>
                <a:gd name="T13" fmla="*/ 0 h 6"/>
                <a:gd name="T14" fmla="*/ 3 w 8"/>
                <a:gd name="T15" fmla="*/ 0 h 6"/>
                <a:gd name="T16" fmla="*/ 7 w 8"/>
                <a:gd name="T17" fmla="*/ 0 h 6"/>
                <a:gd name="T18" fmla="*/ 8 w 8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4"/>
                    <a:pt x="6" y="5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4" y="6"/>
                    <a:pt x="2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" y="3"/>
                    <a:pt x="1" y="2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1241" y="6388950"/>
              <a:ext cx="136468" cy="160551"/>
            </a:xfrm>
            <a:custGeom>
              <a:avLst/>
              <a:gdLst>
                <a:gd name="T0" fmla="*/ 1 w 7"/>
                <a:gd name="T1" fmla="*/ 0 h 8"/>
                <a:gd name="T2" fmla="*/ 2 w 7"/>
                <a:gd name="T3" fmla="*/ 2 h 8"/>
                <a:gd name="T4" fmla="*/ 3 w 7"/>
                <a:gd name="T5" fmla="*/ 3 h 8"/>
                <a:gd name="T6" fmla="*/ 6 w 7"/>
                <a:gd name="T7" fmla="*/ 3 h 8"/>
                <a:gd name="T8" fmla="*/ 7 w 7"/>
                <a:gd name="T9" fmla="*/ 4 h 8"/>
                <a:gd name="T10" fmla="*/ 7 w 7"/>
                <a:gd name="T11" fmla="*/ 8 h 8"/>
                <a:gd name="T12" fmla="*/ 6 w 7"/>
                <a:gd name="T13" fmla="*/ 8 h 8"/>
                <a:gd name="T14" fmla="*/ 1 w 7"/>
                <a:gd name="T15" fmla="*/ 8 h 8"/>
                <a:gd name="T16" fmla="*/ 0 w 7"/>
                <a:gd name="T17" fmla="*/ 8 h 8"/>
                <a:gd name="T18" fmla="*/ 0 w 7"/>
                <a:gd name="T19" fmla="*/ 0 h 8"/>
                <a:gd name="T20" fmla="*/ 1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7" y="3"/>
                    <a:pt x="7" y="4"/>
                  </a:cubicBezTo>
                  <a:cubicBezTo>
                    <a:pt x="7" y="5"/>
                    <a:pt x="7" y="6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4" y="8"/>
                    <a:pt x="3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8855" y="6388950"/>
              <a:ext cx="112386" cy="160551"/>
            </a:xfrm>
            <a:custGeom>
              <a:avLst/>
              <a:gdLst>
                <a:gd name="T0" fmla="*/ 6 w 6"/>
                <a:gd name="T1" fmla="*/ 0 h 8"/>
                <a:gd name="T2" fmla="*/ 6 w 6"/>
                <a:gd name="T3" fmla="*/ 0 h 8"/>
                <a:gd name="T4" fmla="*/ 6 w 6"/>
                <a:gd name="T5" fmla="*/ 8 h 8"/>
                <a:gd name="T6" fmla="*/ 5 w 6"/>
                <a:gd name="T7" fmla="*/ 8 h 8"/>
                <a:gd name="T8" fmla="*/ 0 w 6"/>
                <a:gd name="T9" fmla="*/ 8 h 8"/>
                <a:gd name="T10" fmla="*/ 0 w 6"/>
                <a:gd name="T11" fmla="*/ 8 h 8"/>
                <a:gd name="T12" fmla="*/ 0 w 6"/>
                <a:gd name="T13" fmla="*/ 4 h 8"/>
                <a:gd name="T14" fmla="*/ 0 w 6"/>
                <a:gd name="T15" fmla="*/ 3 h 8"/>
                <a:gd name="T16" fmla="*/ 4 w 6"/>
                <a:gd name="T17" fmla="*/ 3 h 8"/>
                <a:gd name="T18" fmla="*/ 5 w 6"/>
                <a:gd name="T19" fmla="*/ 2 h 8"/>
                <a:gd name="T20" fmla="*/ 5 w 6"/>
                <a:gd name="T21" fmla="*/ 0 h 8"/>
                <a:gd name="T22" fmla="*/ 6 w 6"/>
                <a:gd name="T23" fmla="*/ 0 h 8"/>
                <a:gd name="T24" fmla="*/ 6 w 6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3"/>
                    <a:pt x="6" y="5"/>
                    <a:pt x="6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3" y="8"/>
                    <a:pt x="2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0" name="Group 379出自【趣你的PPT】(微信:qunideppt)：最优质的PPT资源库"/>
          <p:cNvGrpSpPr/>
          <p:nvPr/>
        </p:nvGrpSpPr>
        <p:grpSpPr>
          <a:xfrm>
            <a:off x="7061126" y="6236427"/>
            <a:ext cx="208717" cy="232799"/>
            <a:chOff x="6658949" y="6316702"/>
            <a:chExt cx="208717" cy="2327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58949" y="6316702"/>
              <a:ext cx="32110" cy="2327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31197" y="6372895"/>
              <a:ext cx="40138" cy="1766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11473" y="6429088"/>
              <a:ext cx="56193" cy="120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84" name="出自【趣你的PPT】(微信:qunideppt)：最优质的PPT资源库"/>
          <p:cNvSpPr>
            <a:spLocks/>
          </p:cNvSpPr>
          <p:nvPr/>
        </p:nvSpPr>
        <p:spPr bwMode="auto">
          <a:xfrm>
            <a:off x="7628942" y="6208330"/>
            <a:ext cx="208716" cy="288992"/>
          </a:xfrm>
          <a:custGeom>
            <a:avLst/>
            <a:gdLst>
              <a:gd name="T0" fmla="*/ 3 w 26"/>
              <a:gd name="T1" fmla="*/ 36 h 36"/>
              <a:gd name="T2" fmla="*/ 3 w 26"/>
              <a:gd name="T3" fmla="*/ 3 h 36"/>
              <a:gd name="T4" fmla="*/ 24 w 26"/>
              <a:gd name="T5" fmla="*/ 3 h 36"/>
              <a:gd name="T6" fmla="*/ 24 w 26"/>
              <a:gd name="T7" fmla="*/ 34 h 36"/>
              <a:gd name="T8" fmla="*/ 8 w 26"/>
              <a:gd name="T9" fmla="*/ 22 h 36"/>
              <a:gd name="T10" fmla="*/ 19 w 26"/>
              <a:gd name="T11" fmla="*/ 10 h 36"/>
              <a:gd name="T12" fmla="*/ 17 w 26"/>
              <a:gd name="T13" fmla="*/ 10 h 36"/>
              <a:gd name="T14" fmla="*/ 3 w 26"/>
              <a:gd name="T15" fmla="*/ 22 h 36"/>
              <a:gd name="T16" fmla="*/ 26 w 26"/>
              <a:gd name="T17" fmla="*/ 36 h 36"/>
              <a:gd name="T18" fmla="*/ 26 w 26"/>
              <a:gd name="T19" fmla="*/ 0 h 36"/>
              <a:gd name="T20" fmla="*/ 0 w 26"/>
              <a:gd name="T21" fmla="*/ 0 h 36"/>
              <a:gd name="T22" fmla="*/ 0 w 26"/>
              <a:gd name="T23" fmla="*/ 36 h 36"/>
              <a:gd name="T24" fmla="*/ 3 w 26"/>
              <a:gd name="T2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" h="36">
                <a:moveTo>
                  <a:pt x="3" y="36"/>
                </a:moveTo>
                <a:lnTo>
                  <a:pt x="3" y="3"/>
                </a:lnTo>
                <a:lnTo>
                  <a:pt x="24" y="3"/>
                </a:lnTo>
                <a:lnTo>
                  <a:pt x="24" y="34"/>
                </a:lnTo>
                <a:lnTo>
                  <a:pt x="8" y="22"/>
                </a:lnTo>
                <a:lnTo>
                  <a:pt x="19" y="10"/>
                </a:lnTo>
                <a:lnTo>
                  <a:pt x="17" y="10"/>
                </a:lnTo>
                <a:lnTo>
                  <a:pt x="3" y="22"/>
                </a:lnTo>
                <a:lnTo>
                  <a:pt x="26" y="36"/>
                </a:lnTo>
                <a:lnTo>
                  <a:pt x="26" y="0"/>
                </a:lnTo>
                <a:lnTo>
                  <a:pt x="0" y="0"/>
                </a:lnTo>
                <a:lnTo>
                  <a:pt x="0" y="36"/>
                </a:lnTo>
                <a:lnTo>
                  <a:pt x="3" y="3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85" name="Group 384出自【趣你的PPT】(微信:qunideppt)：最优质的PPT资源库"/>
          <p:cNvGrpSpPr/>
          <p:nvPr/>
        </p:nvGrpSpPr>
        <p:grpSpPr>
          <a:xfrm>
            <a:off x="10261443" y="6188262"/>
            <a:ext cx="417433" cy="329129"/>
            <a:chOff x="9982357" y="6220372"/>
            <a:chExt cx="417433" cy="32912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982357" y="6260509"/>
              <a:ext cx="40138" cy="2247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38550" y="6220372"/>
              <a:ext cx="96331" cy="329129"/>
            </a:xfrm>
            <a:custGeom>
              <a:avLst/>
              <a:gdLst>
                <a:gd name="T0" fmla="*/ 0 w 12"/>
                <a:gd name="T1" fmla="*/ 5 h 41"/>
                <a:gd name="T2" fmla="*/ 12 w 12"/>
                <a:gd name="T3" fmla="*/ 0 h 41"/>
                <a:gd name="T4" fmla="*/ 12 w 12"/>
                <a:gd name="T5" fmla="*/ 41 h 41"/>
                <a:gd name="T6" fmla="*/ 0 w 12"/>
                <a:gd name="T7" fmla="*/ 33 h 41"/>
                <a:gd name="T8" fmla="*/ 0 w 12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1">
                  <a:moveTo>
                    <a:pt x="0" y="5"/>
                  </a:moveTo>
                  <a:lnTo>
                    <a:pt x="12" y="0"/>
                  </a:lnTo>
                  <a:lnTo>
                    <a:pt x="12" y="41"/>
                  </a:lnTo>
                  <a:lnTo>
                    <a:pt x="0" y="33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31211" y="6220372"/>
              <a:ext cx="168579" cy="288992"/>
            </a:xfrm>
            <a:custGeom>
              <a:avLst/>
              <a:gdLst>
                <a:gd name="T0" fmla="*/ 2 w 9"/>
                <a:gd name="T1" fmla="*/ 0 h 15"/>
                <a:gd name="T2" fmla="*/ 0 w 9"/>
                <a:gd name="T3" fmla="*/ 2 h 15"/>
                <a:gd name="T4" fmla="*/ 0 w 9"/>
                <a:gd name="T5" fmla="*/ 14 h 15"/>
                <a:gd name="T6" fmla="*/ 2 w 9"/>
                <a:gd name="T7" fmla="*/ 15 h 15"/>
                <a:gd name="T8" fmla="*/ 2 w 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6" y="7"/>
                    <a:pt x="0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9" y="8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1074" y="6276564"/>
              <a:ext cx="96331" cy="192661"/>
            </a:xfrm>
            <a:custGeom>
              <a:avLst/>
              <a:gdLst>
                <a:gd name="T0" fmla="*/ 1 w 5"/>
                <a:gd name="T1" fmla="*/ 0 h 10"/>
                <a:gd name="T2" fmla="*/ 0 w 5"/>
                <a:gd name="T3" fmla="*/ 2 h 10"/>
                <a:gd name="T4" fmla="*/ 0 w 5"/>
                <a:gd name="T5" fmla="*/ 8 h 10"/>
                <a:gd name="T6" fmla="*/ 1 w 5"/>
                <a:gd name="T7" fmla="*/ 10 h 10"/>
                <a:gd name="T8" fmla="*/ 1 w 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3" y="5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5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90" name="出自【趣你的PPT】(微信:qunideppt)：最优质的PPT资源库"/>
          <p:cNvSpPr>
            <a:spLocks/>
          </p:cNvSpPr>
          <p:nvPr/>
        </p:nvSpPr>
        <p:spPr bwMode="auto">
          <a:xfrm>
            <a:off x="8196757" y="6168193"/>
            <a:ext cx="337157" cy="369267"/>
          </a:xfrm>
          <a:custGeom>
            <a:avLst/>
            <a:gdLst>
              <a:gd name="T0" fmla="*/ 13 w 18"/>
              <a:gd name="T1" fmla="*/ 12 h 19"/>
              <a:gd name="T2" fmla="*/ 12 w 18"/>
              <a:gd name="T3" fmla="*/ 12 h 19"/>
              <a:gd name="T4" fmla="*/ 10 w 18"/>
              <a:gd name="T5" fmla="*/ 10 h 19"/>
              <a:gd name="T6" fmla="*/ 11 w 18"/>
              <a:gd name="T7" fmla="*/ 9 h 19"/>
              <a:gd name="T8" fmla="*/ 16 w 18"/>
              <a:gd name="T9" fmla="*/ 8 h 19"/>
              <a:gd name="T10" fmla="*/ 18 w 18"/>
              <a:gd name="T11" fmla="*/ 4 h 19"/>
              <a:gd name="T12" fmla="*/ 14 w 18"/>
              <a:gd name="T13" fmla="*/ 7 h 19"/>
              <a:gd name="T14" fmla="*/ 11 w 18"/>
              <a:gd name="T15" fmla="*/ 4 h 19"/>
              <a:gd name="T16" fmla="*/ 14 w 18"/>
              <a:gd name="T17" fmla="*/ 0 h 19"/>
              <a:gd name="T18" fmla="*/ 10 w 18"/>
              <a:gd name="T19" fmla="*/ 2 h 19"/>
              <a:gd name="T20" fmla="*/ 9 w 18"/>
              <a:gd name="T21" fmla="*/ 7 h 19"/>
              <a:gd name="T22" fmla="*/ 8 w 18"/>
              <a:gd name="T23" fmla="*/ 8 h 19"/>
              <a:gd name="T24" fmla="*/ 5 w 18"/>
              <a:gd name="T25" fmla="*/ 5 h 19"/>
              <a:gd name="T26" fmla="*/ 6 w 18"/>
              <a:gd name="T27" fmla="*/ 4 h 19"/>
              <a:gd name="T28" fmla="*/ 4 w 18"/>
              <a:gd name="T29" fmla="*/ 2 h 19"/>
              <a:gd name="T30" fmla="*/ 2 w 18"/>
              <a:gd name="T31" fmla="*/ 1 h 19"/>
              <a:gd name="T32" fmla="*/ 0 w 18"/>
              <a:gd name="T33" fmla="*/ 3 h 19"/>
              <a:gd name="T34" fmla="*/ 1 w 18"/>
              <a:gd name="T35" fmla="*/ 5 h 19"/>
              <a:gd name="T36" fmla="*/ 3 w 18"/>
              <a:gd name="T37" fmla="*/ 7 h 19"/>
              <a:gd name="T38" fmla="*/ 4 w 18"/>
              <a:gd name="T39" fmla="*/ 6 h 19"/>
              <a:gd name="T40" fmla="*/ 7 w 18"/>
              <a:gd name="T41" fmla="*/ 9 h 19"/>
              <a:gd name="T42" fmla="*/ 1 w 18"/>
              <a:gd name="T43" fmla="*/ 14 h 19"/>
              <a:gd name="T44" fmla="*/ 3 w 18"/>
              <a:gd name="T45" fmla="*/ 17 h 19"/>
              <a:gd name="T46" fmla="*/ 9 w 18"/>
              <a:gd name="T47" fmla="*/ 11 h 19"/>
              <a:gd name="T48" fmla="*/ 11 w 18"/>
              <a:gd name="T49" fmla="*/ 13 h 19"/>
              <a:gd name="T50" fmla="*/ 11 w 18"/>
              <a:gd name="T51" fmla="*/ 14 h 19"/>
              <a:gd name="T52" fmla="*/ 15 w 18"/>
              <a:gd name="T53" fmla="*/ 18 h 19"/>
              <a:gd name="T54" fmla="*/ 17 w 18"/>
              <a:gd name="T55" fmla="*/ 18 h 19"/>
              <a:gd name="T56" fmla="*/ 17 w 18"/>
              <a:gd name="T57" fmla="*/ 16 h 19"/>
              <a:gd name="T58" fmla="*/ 13 w 18"/>
              <a:gd name="T59" fmla="*/ 1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" h="19">
                <a:moveTo>
                  <a:pt x="13" y="12"/>
                </a:moveTo>
                <a:cubicBezTo>
                  <a:pt x="13" y="11"/>
                  <a:pt x="12" y="12"/>
                  <a:pt x="12" y="12"/>
                </a:cubicBezTo>
                <a:cubicBezTo>
                  <a:pt x="10" y="10"/>
                  <a:pt x="10" y="10"/>
                  <a:pt x="10" y="10"/>
                </a:cubicBezTo>
                <a:cubicBezTo>
                  <a:pt x="11" y="9"/>
                  <a:pt x="11" y="9"/>
                  <a:pt x="11" y="9"/>
                </a:cubicBezTo>
                <a:cubicBezTo>
                  <a:pt x="13" y="10"/>
                  <a:pt x="15" y="9"/>
                  <a:pt x="16" y="8"/>
                </a:cubicBezTo>
                <a:cubicBezTo>
                  <a:pt x="17" y="7"/>
                  <a:pt x="18" y="5"/>
                  <a:pt x="18" y="4"/>
                </a:cubicBezTo>
                <a:cubicBezTo>
                  <a:pt x="14" y="7"/>
                  <a:pt x="14" y="7"/>
                  <a:pt x="14" y="7"/>
                </a:cubicBezTo>
                <a:cubicBezTo>
                  <a:pt x="11" y="4"/>
                  <a:pt x="11" y="4"/>
                  <a:pt x="11" y="4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1" y="1"/>
                  <a:pt x="10" y="2"/>
                </a:cubicBezTo>
                <a:cubicBezTo>
                  <a:pt x="9" y="3"/>
                  <a:pt x="8" y="5"/>
                  <a:pt x="9" y="7"/>
                </a:cubicBezTo>
                <a:cubicBezTo>
                  <a:pt x="8" y="8"/>
                  <a:pt x="8" y="8"/>
                  <a:pt x="8" y="8"/>
                </a:cubicBezTo>
                <a:cubicBezTo>
                  <a:pt x="5" y="5"/>
                  <a:pt x="5" y="5"/>
                  <a:pt x="5" y="5"/>
                </a:cubicBezTo>
                <a:cubicBezTo>
                  <a:pt x="6" y="4"/>
                  <a:pt x="6" y="4"/>
                  <a:pt x="6" y="4"/>
                </a:cubicBezTo>
                <a:cubicBezTo>
                  <a:pt x="4" y="2"/>
                  <a:pt x="4" y="2"/>
                  <a:pt x="4" y="2"/>
                </a:cubicBezTo>
                <a:cubicBezTo>
                  <a:pt x="2" y="1"/>
                  <a:pt x="2" y="1"/>
                  <a:pt x="2" y="1"/>
                </a:cubicBezTo>
                <a:cubicBezTo>
                  <a:pt x="0" y="3"/>
                  <a:pt x="0" y="3"/>
                  <a:pt x="0" y="3"/>
                </a:cubicBezTo>
                <a:cubicBezTo>
                  <a:pt x="1" y="5"/>
                  <a:pt x="1" y="5"/>
                  <a:pt x="1" y="5"/>
                </a:cubicBezTo>
                <a:cubicBezTo>
                  <a:pt x="3" y="7"/>
                  <a:pt x="3" y="7"/>
                  <a:pt x="3" y="7"/>
                </a:cubicBezTo>
                <a:cubicBezTo>
                  <a:pt x="4" y="6"/>
                  <a:pt x="4" y="6"/>
                  <a:pt x="4" y="6"/>
                </a:cubicBezTo>
                <a:cubicBezTo>
                  <a:pt x="7" y="9"/>
                  <a:pt x="7" y="9"/>
                  <a:pt x="7" y="9"/>
                </a:cubicBezTo>
                <a:cubicBezTo>
                  <a:pt x="1" y="14"/>
                  <a:pt x="1" y="14"/>
                  <a:pt x="1" y="14"/>
                </a:cubicBezTo>
                <a:cubicBezTo>
                  <a:pt x="3" y="17"/>
                  <a:pt x="3" y="17"/>
                  <a:pt x="3" y="17"/>
                </a:cubicBezTo>
                <a:cubicBezTo>
                  <a:pt x="9" y="11"/>
                  <a:pt x="9" y="11"/>
                  <a:pt x="9" y="11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0" y="14"/>
                  <a:pt x="11" y="14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18"/>
                  <a:pt x="17" y="18"/>
                </a:cubicBezTo>
                <a:cubicBezTo>
                  <a:pt x="17" y="17"/>
                  <a:pt x="18" y="16"/>
                  <a:pt x="17" y="16"/>
                </a:cubicBezTo>
                <a:lnTo>
                  <a:pt x="13" y="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91" name="Group 390出自【趣你的PPT】(微信:qunideppt)：最优质的PPT资源库"/>
          <p:cNvGrpSpPr/>
          <p:nvPr/>
        </p:nvGrpSpPr>
        <p:grpSpPr>
          <a:xfrm>
            <a:off x="8893013" y="6168193"/>
            <a:ext cx="321102" cy="369267"/>
            <a:chOff x="8521342" y="6180234"/>
            <a:chExt cx="321102" cy="36926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1342" y="6292619"/>
              <a:ext cx="297020" cy="192661"/>
            </a:xfrm>
            <a:custGeom>
              <a:avLst/>
              <a:gdLst>
                <a:gd name="T0" fmla="*/ 16 w 16"/>
                <a:gd name="T1" fmla="*/ 10 h 10"/>
                <a:gd name="T2" fmla="*/ 16 w 16"/>
                <a:gd name="T3" fmla="*/ 7 h 10"/>
                <a:gd name="T4" fmla="*/ 10 w 16"/>
                <a:gd name="T5" fmla="*/ 7 h 10"/>
                <a:gd name="T6" fmla="*/ 8 w 16"/>
                <a:gd name="T7" fmla="*/ 5 h 10"/>
                <a:gd name="T8" fmla="*/ 8 w 16"/>
                <a:gd name="T9" fmla="*/ 0 h 10"/>
                <a:gd name="T10" fmla="*/ 0 w 16"/>
                <a:gd name="T11" fmla="*/ 0 h 10"/>
                <a:gd name="T12" fmla="*/ 0 w 16"/>
                <a:gd name="T13" fmla="*/ 10 h 10"/>
                <a:gd name="T14" fmla="*/ 16 w 1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0">
                  <a:moveTo>
                    <a:pt x="16" y="10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6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1342" y="6509363"/>
              <a:ext cx="297020" cy="40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5976" y="6180234"/>
              <a:ext cx="136468" cy="208716"/>
            </a:xfrm>
            <a:custGeom>
              <a:avLst/>
              <a:gdLst>
                <a:gd name="T0" fmla="*/ 0 w 7"/>
                <a:gd name="T1" fmla="*/ 6 h 11"/>
                <a:gd name="T2" fmla="*/ 4 w 7"/>
                <a:gd name="T3" fmla="*/ 0 h 11"/>
                <a:gd name="T4" fmla="*/ 7 w 7"/>
                <a:gd name="T5" fmla="*/ 6 h 11"/>
                <a:gd name="T6" fmla="*/ 6 w 7"/>
                <a:gd name="T7" fmla="*/ 6 h 11"/>
                <a:gd name="T8" fmla="*/ 0 w 7"/>
                <a:gd name="T9" fmla="*/ 11 h 11"/>
                <a:gd name="T10" fmla="*/ 2 w 7"/>
                <a:gd name="T11" fmla="*/ 6 h 11"/>
                <a:gd name="T12" fmla="*/ 0 w 7"/>
                <a:gd name="T1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1">
                  <a:moveTo>
                    <a:pt x="0" y="6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11"/>
                    <a:pt x="0" y="11"/>
                  </a:cubicBezTo>
                  <a:cubicBezTo>
                    <a:pt x="0" y="11"/>
                    <a:pt x="3" y="8"/>
                    <a:pt x="2" y="6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5" name="Group 394出自【趣你的PPT】(微信:qunideppt)：最优质的PPT资源库"/>
          <p:cNvGrpSpPr/>
          <p:nvPr/>
        </p:nvGrpSpPr>
        <p:grpSpPr>
          <a:xfrm>
            <a:off x="9573214" y="6168193"/>
            <a:ext cx="329130" cy="369267"/>
            <a:chOff x="9275932" y="6180234"/>
            <a:chExt cx="329130" cy="36926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75932" y="6292619"/>
              <a:ext cx="305047" cy="192661"/>
            </a:xfrm>
            <a:custGeom>
              <a:avLst/>
              <a:gdLst>
                <a:gd name="T0" fmla="*/ 16 w 16"/>
                <a:gd name="T1" fmla="*/ 10 h 10"/>
                <a:gd name="T2" fmla="*/ 16 w 16"/>
                <a:gd name="T3" fmla="*/ 7 h 10"/>
                <a:gd name="T4" fmla="*/ 10 w 16"/>
                <a:gd name="T5" fmla="*/ 7 h 10"/>
                <a:gd name="T6" fmla="*/ 8 w 16"/>
                <a:gd name="T7" fmla="*/ 5 h 10"/>
                <a:gd name="T8" fmla="*/ 8 w 16"/>
                <a:gd name="T9" fmla="*/ 0 h 10"/>
                <a:gd name="T10" fmla="*/ 0 w 16"/>
                <a:gd name="T11" fmla="*/ 0 h 10"/>
                <a:gd name="T12" fmla="*/ 0 w 16"/>
                <a:gd name="T13" fmla="*/ 10 h 10"/>
                <a:gd name="T14" fmla="*/ 16 w 1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0">
                  <a:moveTo>
                    <a:pt x="16" y="10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6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275932" y="6509363"/>
              <a:ext cx="305047" cy="40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68594" y="6180234"/>
              <a:ext cx="136468" cy="208716"/>
            </a:xfrm>
            <a:custGeom>
              <a:avLst/>
              <a:gdLst>
                <a:gd name="T0" fmla="*/ 0 w 7"/>
                <a:gd name="T1" fmla="*/ 5 h 11"/>
                <a:gd name="T2" fmla="*/ 3 w 7"/>
                <a:gd name="T3" fmla="*/ 11 h 11"/>
                <a:gd name="T4" fmla="*/ 7 w 7"/>
                <a:gd name="T5" fmla="*/ 5 h 11"/>
                <a:gd name="T6" fmla="*/ 6 w 7"/>
                <a:gd name="T7" fmla="*/ 5 h 11"/>
                <a:gd name="T8" fmla="*/ 0 w 7"/>
                <a:gd name="T9" fmla="*/ 0 h 11"/>
                <a:gd name="T10" fmla="*/ 1 w 7"/>
                <a:gd name="T11" fmla="*/ 5 h 11"/>
                <a:gd name="T12" fmla="*/ 0 w 7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1">
                  <a:moveTo>
                    <a:pt x="0" y="5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0"/>
                    <a:pt x="0" y="0"/>
                  </a:cubicBezTo>
                  <a:cubicBezTo>
                    <a:pt x="0" y="0"/>
                    <a:pt x="2" y="3"/>
                    <a:pt x="1" y="5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9" name="Group 398出自【趣你的PPT】(微信:qunideppt)：最优质的PPT资源库"/>
          <p:cNvGrpSpPr/>
          <p:nvPr/>
        </p:nvGrpSpPr>
        <p:grpSpPr>
          <a:xfrm>
            <a:off x="11037980" y="6140096"/>
            <a:ext cx="337157" cy="425460"/>
            <a:chOff x="10785113" y="6124041"/>
            <a:chExt cx="337157" cy="42546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85113" y="6124041"/>
              <a:ext cx="337157" cy="425460"/>
            </a:xfrm>
            <a:custGeom>
              <a:avLst/>
              <a:gdLst>
                <a:gd name="T0" fmla="*/ 15 w 18"/>
                <a:gd name="T1" fmla="*/ 10 h 22"/>
                <a:gd name="T2" fmla="*/ 12 w 18"/>
                <a:gd name="T3" fmla="*/ 10 h 22"/>
                <a:gd name="T4" fmla="*/ 10 w 18"/>
                <a:gd name="T5" fmla="*/ 8 h 22"/>
                <a:gd name="T6" fmla="*/ 10 w 18"/>
                <a:gd name="T7" fmla="*/ 4 h 22"/>
                <a:gd name="T8" fmla="*/ 11 w 18"/>
                <a:gd name="T9" fmla="*/ 4 h 22"/>
                <a:gd name="T10" fmla="*/ 11 w 18"/>
                <a:gd name="T11" fmla="*/ 0 h 22"/>
                <a:gd name="T12" fmla="*/ 6 w 18"/>
                <a:gd name="T13" fmla="*/ 0 h 22"/>
                <a:gd name="T14" fmla="*/ 6 w 18"/>
                <a:gd name="T15" fmla="*/ 4 h 22"/>
                <a:gd name="T16" fmla="*/ 7 w 18"/>
                <a:gd name="T17" fmla="*/ 4 h 22"/>
                <a:gd name="T18" fmla="*/ 7 w 18"/>
                <a:gd name="T19" fmla="*/ 8 h 22"/>
                <a:gd name="T20" fmla="*/ 5 w 18"/>
                <a:gd name="T21" fmla="*/ 10 h 22"/>
                <a:gd name="T22" fmla="*/ 2 w 18"/>
                <a:gd name="T23" fmla="*/ 10 h 22"/>
                <a:gd name="T24" fmla="*/ 0 w 18"/>
                <a:gd name="T25" fmla="*/ 13 h 22"/>
                <a:gd name="T26" fmla="*/ 0 w 18"/>
                <a:gd name="T27" fmla="*/ 19 h 22"/>
                <a:gd name="T28" fmla="*/ 2 w 18"/>
                <a:gd name="T29" fmla="*/ 22 h 22"/>
                <a:gd name="T30" fmla="*/ 15 w 18"/>
                <a:gd name="T31" fmla="*/ 22 h 22"/>
                <a:gd name="T32" fmla="*/ 18 w 18"/>
                <a:gd name="T33" fmla="*/ 19 h 22"/>
                <a:gd name="T34" fmla="*/ 18 w 18"/>
                <a:gd name="T35" fmla="*/ 13 h 22"/>
                <a:gd name="T36" fmla="*/ 15 w 18"/>
                <a:gd name="T37" fmla="*/ 10 h 22"/>
                <a:gd name="T38" fmla="*/ 7 w 18"/>
                <a:gd name="T39" fmla="*/ 2 h 22"/>
                <a:gd name="T40" fmla="*/ 10 w 18"/>
                <a:gd name="T41" fmla="*/ 2 h 22"/>
                <a:gd name="T42" fmla="*/ 10 w 18"/>
                <a:gd name="T43" fmla="*/ 4 h 22"/>
                <a:gd name="T44" fmla="*/ 7 w 18"/>
                <a:gd name="T45" fmla="*/ 4 h 22"/>
                <a:gd name="T46" fmla="*/ 7 w 18"/>
                <a:gd name="T47" fmla="*/ 2 h 22"/>
                <a:gd name="T48" fmla="*/ 9 w 18"/>
                <a:gd name="T49" fmla="*/ 21 h 22"/>
                <a:gd name="T50" fmla="*/ 3 w 18"/>
                <a:gd name="T51" fmla="*/ 16 h 22"/>
                <a:gd name="T52" fmla="*/ 5 w 18"/>
                <a:gd name="T53" fmla="*/ 12 h 22"/>
                <a:gd name="T54" fmla="*/ 9 w 18"/>
                <a:gd name="T55" fmla="*/ 11 h 22"/>
                <a:gd name="T56" fmla="*/ 12 w 18"/>
                <a:gd name="T57" fmla="*/ 12 h 22"/>
                <a:gd name="T58" fmla="*/ 14 w 18"/>
                <a:gd name="T59" fmla="*/ 16 h 22"/>
                <a:gd name="T60" fmla="*/ 9 w 18"/>
                <a:gd name="T6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22">
                  <a:moveTo>
                    <a:pt x="15" y="10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1" y="8"/>
                    <a:pt x="10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5" y="9"/>
                    <a:pt x="5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8" y="21"/>
                    <a:pt x="18" y="1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6" y="10"/>
                    <a:pt x="15" y="10"/>
                  </a:cubicBezTo>
                  <a:close/>
                  <a:moveTo>
                    <a:pt x="7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7" y="2"/>
                  </a:lnTo>
                  <a:close/>
                  <a:moveTo>
                    <a:pt x="9" y="21"/>
                  </a:moveTo>
                  <a:cubicBezTo>
                    <a:pt x="6" y="21"/>
                    <a:pt x="3" y="19"/>
                    <a:pt x="3" y="16"/>
                  </a:cubicBezTo>
                  <a:cubicBezTo>
                    <a:pt x="3" y="15"/>
                    <a:pt x="4" y="13"/>
                    <a:pt x="5" y="12"/>
                  </a:cubicBezTo>
                  <a:cubicBezTo>
                    <a:pt x="6" y="11"/>
                    <a:pt x="7" y="11"/>
                    <a:pt x="9" y="11"/>
                  </a:cubicBezTo>
                  <a:cubicBezTo>
                    <a:pt x="10" y="11"/>
                    <a:pt x="11" y="11"/>
                    <a:pt x="12" y="12"/>
                  </a:cubicBezTo>
                  <a:cubicBezTo>
                    <a:pt x="13" y="13"/>
                    <a:pt x="14" y="15"/>
                    <a:pt x="14" y="16"/>
                  </a:cubicBezTo>
                  <a:cubicBezTo>
                    <a:pt x="14" y="19"/>
                    <a:pt x="11" y="21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25939" y="6388950"/>
              <a:ext cx="96331" cy="80275"/>
            </a:xfrm>
            <a:custGeom>
              <a:avLst/>
              <a:gdLst>
                <a:gd name="T0" fmla="*/ 3 w 5"/>
                <a:gd name="T1" fmla="*/ 0 h 4"/>
                <a:gd name="T2" fmla="*/ 0 w 5"/>
                <a:gd name="T3" fmla="*/ 2 h 4"/>
                <a:gd name="T4" fmla="*/ 0 w 5"/>
                <a:gd name="T5" fmla="*/ 2 h 4"/>
                <a:gd name="T6" fmla="*/ 3 w 5"/>
                <a:gd name="T7" fmla="*/ 4 h 4"/>
                <a:gd name="T8" fmla="*/ 5 w 5"/>
                <a:gd name="T9" fmla="*/ 2 h 4"/>
                <a:gd name="T10" fmla="*/ 5 w 5"/>
                <a:gd name="T11" fmla="*/ 2 h 4"/>
                <a:gd name="T12" fmla="*/ 3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4" y="4"/>
                    <a:pt x="5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993829" y="6356840"/>
              <a:ext cx="128441" cy="152523"/>
            </a:xfrm>
            <a:custGeom>
              <a:avLst/>
              <a:gdLst>
                <a:gd name="T0" fmla="*/ 4 w 7"/>
                <a:gd name="T1" fmla="*/ 0 h 8"/>
                <a:gd name="T2" fmla="*/ 0 w 7"/>
                <a:gd name="T3" fmla="*/ 3 h 8"/>
                <a:gd name="T4" fmla="*/ 0 w 7"/>
                <a:gd name="T5" fmla="*/ 4 h 8"/>
                <a:gd name="T6" fmla="*/ 4 w 7"/>
                <a:gd name="T7" fmla="*/ 8 h 8"/>
                <a:gd name="T8" fmla="*/ 7 w 7"/>
                <a:gd name="T9" fmla="*/ 4 h 8"/>
                <a:gd name="T10" fmla="*/ 7 w 7"/>
                <a:gd name="T11" fmla="*/ 3 h 8"/>
                <a:gd name="T12" fmla="*/ 4 w 7"/>
                <a:gd name="T13" fmla="*/ 0 h 8"/>
                <a:gd name="T14" fmla="*/ 4 w 7"/>
                <a:gd name="T15" fmla="*/ 7 h 8"/>
                <a:gd name="T16" fmla="*/ 0 w 7"/>
                <a:gd name="T17" fmla="*/ 4 h 8"/>
                <a:gd name="T18" fmla="*/ 0 w 7"/>
                <a:gd name="T19" fmla="*/ 3 h 8"/>
                <a:gd name="T20" fmla="*/ 4 w 7"/>
                <a:gd name="T21" fmla="*/ 1 h 8"/>
                <a:gd name="T22" fmla="*/ 7 w 7"/>
                <a:gd name="T23" fmla="*/ 3 h 8"/>
                <a:gd name="T24" fmla="*/ 7 w 7"/>
                <a:gd name="T25" fmla="*/ 4 h 8"/>
                <a:gd name="T26" fmla="*/ 4 w 7"/>
                <a:gd name="T2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6" y="8"/>
                    <a:pt x="7" y="6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lose/>
                  <a:moveTo>
                    <a:pt x="4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5" y="1"/>
                    <a:pt x="7" y="2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5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3" name="Group 402出自【趣你的PPT】(微信:qunideppt)：最优质的PPT资源库"/>
          <p:cNvGrpSpPr/>
          <p:nvPr/>
        </p:nvGrpSpPr>
        <p:grpSpPr>
          <a:xfrm>
            <a:off x="746653" y="6236427"/>
            <a:ext cx="457571" cy="232799"/>
            <a:chOff x="822916" y="6316701"/>
            <a:chExt cx="457571" cy="2327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16" y="6316701"/>
              <a:ext cx="361240" cy="232799"/>
            </a:xfrm>
            <a:custGeom>
              <a:avLst/>
              <a:gdLst>
                <a:gd name="T0" fmla="*/ 4 w 19"/>
                <a:gd name="T1" fmla="*/ 7 h 12"/>
                <a:gd name="T2" fmla="*/ 4 w 19"/>
                <a:gd name="T3" fmla="*/ 11 h 12"/>
                <a:gd name="T4" fmla="*/ 9 w 19"/>
                <a:gd name="T5" fmla="*/ 7 h 12"/>
                <a:gd name="T6" fmla="*/ 9 w 19"/>
                <a:gd name="T7" fmla="*/ 9 h 12"/>
                <a:gd name="T8" fmla="*/ 10 w 19"/>
                <a:gd name="T9" fmla="*/ 7 h 12"/>
                <a:gd name="T10" fmla="*/ 14 w 19"/>
                <a:gd name="T11" fmla="*/ 11 h 12"/>
                <a:gd name="T12" fmla="*/ 14 w 19"/>
                <a:gd name="T13" fmla="*/ 7 h 12"/>
                <a:gd name="T14" fmla="*/ 16 w 19"/>
                <a:gd name="T15" fmla="*/ 4 h 12"/>
                <a:gd name="T16" fmla="*/ 18 w 19"/>
                <a:gd name="T17" fmla="*/ 3 h 12"/>
                <a:gd name="T18" fmla="*/ 16 w 19"/>
                <a:gd name="T19" fmla="*/ 0 h 12"/>
                <a:gd name="T20" fmla="*/ 10 w 19"/>
                <a:gd name="T21" fmla="*/ 5 h 12"/>
                <a:gd name="T22" fmla="*/ 10 w 19"/>
                <a:gd name="T23" fmla="*/ 5 h 12"/>
                <a:gd name="T24" fmla="*/ 10 w 19"/>
                <a:gd name="T25" fmla="*/ 5 h 12"/>
                <a:gd name="T26" fmla="*/ 10 w 19"/>
                <a:gd name="T27" fmla="*/ 4 h 12"/>
                <a:gd name="T28" fmla="*/ 11 w 19"/>
                <a:gd name="T29" fmla="*/ 2 h 12"/>
                <a:gd name="T30" fmla="*/ 11 w 19"/>
                <a:gd name="T31" fmla="*/ 2 h 12"/>
                <a:gd name="T32" fmla="*/ 11 w 19"/>
                <a:gd name="T33" fmla="*/ 1 h 12"/>
                <a:gd name="T34" fmla="*/ 11 w 19"/>
                <a:gd name="T35" fmla="*/ 1 h 12"/>
                <a:gd name="T36" fmla="*/ 11 w 19"/>
                <a:gd name="T37" fmla="*/ 1 h 12"/>
                <a:gd name="T38" fmla="*/ 11 w 19"/>
                <a:gd name="T39" fmla="*/ 1 h 12"/>
                <a:gd name="T40" fmla="*/ 10 w 19"/>
                <a:gd name="T41" fmla="*/ 4 h 12"/>
                <a:gd name="T42" fmla="*/ 9 w 19"/>
                <a:gd name="T43" fmla="*/ 4 h 12"/>
                <a:gd name="T44" fmla="*/ 9 w 19"/>
                <a:gd name="T45" fmla="*/ 4 h 12"/>
                <a:gd name="T46" fmla="*/ 7 w 19"/>
                <a:gd name="T47" fmla="*/ 2 h 12"/>
                <a:gd name="T48" fmla="*/ 7 w 19"/>
                <a:gd name="T49" fmla="*/ 2 h 12"/>
                <a:gd name="T50" fmla="*/ 7 w 19"/>
                <a:gd name="T51" fmla="*/ 2 h 12"/>
                <a:gd name="T52" fmla="*/ 7 w 19"/>
                <a:gd name="T53" fmla="*/ 2 h 12"/>
                <a:gd name="T54" fmla="*/ 7 w 19"/>
                <a:gd name="T55" fmla="*/ 2 h 12"/>
                <a:gd name="T56" fmla="*/ 7 w 19"/>
                <a:gd name="T57" fmla="*/ 2 h 12"/>
                <a:gd name="T58" fmla="*/ 9 w 19"/>
                <a:gd name="T59" fmla="*/ 4 h 12"/>
                <a:gd name="T60" fmla="*/ 9 w 19"/>
                <a:gd name="T61" fmla="*/ 5 h 12"/>
                <a:gd name="T62" fmla="*/ 9 w 19"/>
                <a:gd name="T63" fmla="*/ 5 h 12"/>
                <a:gd name="T64" fmla="*/ 9 w 19"/>
                <a:gd name="T65" fmla="*/ 5 h 12"/>
                <a:gd name="T66" fmla="*/ 3 w 19"/>
                <a:gd name="T67" fmla="*/ 0 h 12"/>
                <a:gd name="T68" fmla="*/ 1 w 19"/>
                <a:gd name="T69" fmla="*/ 2 h 12"/>
                <a:gd name="T70" fmla="*/ 2 w 19"/>
                <a:gd name="T71" fmla="*/ 4 h 12"/>
                <a:gd name="T72" fmla="*/ 4 w 19"/>
                <a:gd name="T7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" h="12">
                  <a:moveTo>
                    <a:pt x="4" y="7"/>
                  </a:moveTo>
                  <a:cubicBezTo>
                    <a:pt x="2" y="10"/>
                    <a:pt x="4" y="11"/>
                    <a:pt x="4" y="11"/>
                  </a:cubicBezTo>
                  <a:cubicBezTo>
                    <a:pt x="8" y="12"/>
                    <a:pt x="9" y="9"/>
                    <a:pt x="9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10" y="7"/>
                  </a:cubicBezTo>
                  <a:cubicBezTo>
                    <a:pt x="10" y="9"/>
                    <a:pt x="10" y="12"/>
                    <a:pt x="14" y="11"/>
                  </a:cubicBezTo>
                  <a:cubicBezTo>
                    <a:pt x="14" y="11"/>
                    <a:pt x="17" y="10"/>
                    <a:pt x="14" y="7"/>
                  </a:cubicBezTo>
                  <a:cubicBezTo>
                    <a:pt x="16" y="6"/>
                    <a:pt x="16" y="4"/>
                    <a:pt x="16" y="4"/>
                  </a:cubicBezTo>
                  <a:cubicBezTo>
                    <a:pt x="17" y="4"/>
                    <a:pt x="18" y="3"/>
                    <a:pt x="18" y="3"/>
                  </a:cubicBezTo>
                  <a:cubicBezTo>
                    <a:pt x="19" y="0"/>
                    <a:pt x="16" y="0"/>
                    <a:pt x="16" y="0"/>
                  </a:cubicBezTo>
                  <a:cubicBezTo>
                    <a:pt x="11" y="0"/>
                    <a:pt x="10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2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8" y="0"/>
                    <a:pt x="3" y="0"/>
                  </a:cubicBezTo>
                  <a:cubicBezTo>
                    <a:pt x="3" y="0"/>
                    <a:pt x="0" y="0"/>
                    <a:pt x="1" y="2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2" y="4"/>
                    <a:pt x="3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101" y="6372894"/>
              <a:ext cx="112386" cy="176606"/>
            </a:xfrm>
            <a:custGeom>
              <a:avLst/>
              <a:gdLst>
                <a:gd name="T0" fmla="*/ 5 w 6"/>
                <a:gd name="T1" fmla="*/ 2 h 9"/>
                <a:gd name="T2" fmla="*/ 4 w 6"/>
                <a:gd name="T3" fmla="*/ 1 h 9"/>
                <a:gd name="T4" fmla="*/ 0 w 6"/>
                <a:gd name="T5" fmla="*/ 6 h 9"/>
                <a:gd name="T6" fmla="*/ 1 w 6"/>
                <a:gd name="T7" fmla="*/ 6 h 9"/>
                <a:gd name="T8" fmla="*/ 1 w 6"/>
                <a:gd name="T9" fmla="*/ 7 h 9"/>
                <a:gd name="T10" fmla="*/ 2 w 6"/>
                <a:gd name="T11" fmla="*/ 9 h 9"/>
                <a:gd name="T12" fmla="*/ 5 w 6"/>
                <a:gd name="T13" fmla="*/ 9 h 9"/>
                <a:gd name="T14" fmla="*/ 4 w 6"/>
                <a:gd name="T15" fmla="*/ 6 h 9"/>
                <a:gd name="T16" fmla="*/ 5 w 6"/>
                <a:gd name="T17" fmla="*/ 3 h 9"/>
                <a:gd name="T18" fmla="*/ 5 w 6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9">
                  <a:moveTo>
                    <a:pt x="5" y="2"/>
                  </a:moveTo>
                  <a:cubicBezTo>
                    <a:pt x="6" y="0"/>
                    <a:pt x="4" y="1"/>
                    <a:pt x="4" y="1"/>
                  </a:cubicBezTo>
                  <a:cubicBezTo>
                    <a:pt x="0" y="2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2" y="9"/>
                  </a:cubicBezTo>
                  <a:cubicBezTo>
                    <a:pt x="2" y="9"/>
                    <a:pt x="3" y="9"/>
                    <a:pt x="5" y="9"/>
                  </a:cubicBezTo>
                  <a:cubicBezTo>
                    <a:pt x="5" y="9"/>
                    <a:pt x="6" y="8"/>
                    <a:pt x="4" y="6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4018" y="6388949"/>
              <a:ext cx="56193" cy="160551"/>
            </a:xfrm>
            <a:custGeom>
              <a:avLst/>
              <a:gdLst>
                <a:gd name="T0" fmla="*/ 2 w 3"/>
                <a:gd name="T1" fmla="*/ 6 h 8"/>
                <a:gd name="T2" fmla="*/ 1 w 3"/>
                <a:gd name="T3" fmla="*/ 5 h 8"/>
                <a:gd name="T4" fmla="*/ 1 w 3"/>
                <a:gd name="T5" fmla="*/ 5 h 8"/>
                <a:gd name="T6" fmla="*/ 1 w 3"/>
                <a:gd name="T7" fmla="*/ 4 h 8"/>
                <a:gd name="T8" fmla="*/ 1 w 3"/>
                <a:gd name="T9" fmla="*/ 4 h 8"/>
                <a:gd name="T10" fmla="*/ 1 w 3"/>
                <a:gd name="T11" fmla="*/ 4 h 8"/>
                <a:gd name="T12" fmla="*/ 2 w 3"/>
                <a:gd name="T13" fmla="*/ 0 h 8"/>
                <a:gd name="T14" fmla="*/ 2 w 3"/>
                <a:gd name="T15" fmla="*/ 0 h 8"/>
                <a:gd name="T16" fmla="*/ 3 w 3"/>
                <a:gd name="T17" fmla="*/ 0 h 8"/>
                <a:gd name="T18" fmla="*/ 2 w 3"/>
                <a:gd name="T19" fmla="*/ 0 h 8"/>
                <a:gd name="T20" fmla="*/ 2 w 3"/>
                <a:gd name="T21" fmla="*/ 0 h 8"/>
                <a:gd name="T22" fmla="*/ 1 w 3"/>
                <a:gd name="T23" fmla="*/ 3 h 8"/>
                <a:gd name="T24" fmla="*/ 0 w 3"/>
                <a:gd name="T25" fmla="*/ 3 h 8"/>
                <a:gd name="T26" fmla="*/ 1 w 3"/>
                <a:gd name="T27" fmla="*/ 0 h 8"/>
                <a:gd name="T28" fmla="*/ 1 w 3"/>
                <a:gd name="T29" fmla="*/ 0 h 8"/>
                <a:gd name="T30" fmla="*/ 1 w 3"/>
                <a:gd name="T31" fmla="*/ 0 h 8"/>
                <a:gd name="T32" fmla="*/ 1 w 3"/>
                <a:gd name="T33" fmla="*/ 0 h 8"/>
                <a:gd name="T34" fmla="*/ 1 w 3"/>
                <a:gd name="T35" fmla="*/ 0 h 8"/>
                <a:gd name="T36" fmla="*/ 1 w 3"/>
                <a:gd name="T37" fmla="*/ 0 h 8"/>
                <a:gd name="T38" fmla="*/ 0 w 3"/>
                <a:gd name="T39" fmla="*/ 3 h 8"/>
                <a:gd name="T40" fmla="*/ 0 w 3"/>
                <a:gd name="T41" fmla="*/ 4 h 8"/>
                <a:gd name="T42" fmla="*/ 0 w 3"/>
                <a:gd name="T43" fmla="*/ 5 h 8"/>
                <a:gd name="T44" fmla="*/ 1 w 3"/>
                <a:gd name="T45" fmla="*/ 6 h 8"/>
                <a:gd name="T46" fmla="*/ 2 w 3"/>
                <a:gd name="T47" fmla="*/ 8 h 8"/>
                <a:gd name="T48" fmla="*/ 3 w 3"/>
                <a:gd name="T49" fmla="*/ 8 h 8"/>
                <a:gd name="T50" fmla="*/ 3 w 3"/>
                <a:gd name="T51" fmla="*/ 8 h 8"/>
                <a:gd name="T52" fmla="*/ 2 w 3"/>
                <a:gd name="T5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" h="8">
                  <a:moveTo>
                    <a:pt x="2" y="6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7" name="Group 406出自【趣你的PPT】(微信:qunideppt)：最优质的PPT资源库"/>
          <p:cNvGrpSpPr/>
          <p:nvPr/>
        </p:nvGrpSpPr>
        <p:grpSpPr>
          <a:xfrm>
            <a:off x="1563323" y="6200303"/>
            <a:ext cx="417433" cy="305047"/>
            <a:chOff x="1529341" y="6260508"/>
            <a:chExt cx="417433" cy="3050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29341" y="6260508"/>
              <a:ext cx="280964" cy="264909"/>
            </a:xfrm>
            <a:custGeom>
              <a:avLst/>
              <a:gdLst>
                <a:gd name="T0" fmla="*/ 0 w 15"/>
                <a:gd name="T1" fmla="*/ 13 h 14"/>
                <a:gd name="T2" fmla="*/ 1 w 15"/>
                <a:gd name="T3" fmla="*/ 13 h 14"/>
                <a:gd name="T4" fmla="*/ 3 w 15"/>
                <a:gd name="T5" fmla="*/ 12 h 14"/>
                <a:gd name="T6" fmla="*/ 4 w 15"/>
                <a:gd name="T7" fmla="*/ 12 h 14"/>
                <a:gd name="T8" fmla="*/ 5 w 15"/>
                <a:gd name="T9" fmla="*/ 11 h 14"/>
                <a:gd name="T10" fmla="*/ 6 w 15"/>
                <a:gd name="T11" fmla="*/ 9 h 14"/>
                <a:gd name="T12" fmla="*/ 7 w 15"/>
                <a:gd name="T13" fmla="*/ 7 h 14"/>
                <a:gd name="T14" fmla="*/ 7 w 15"/>
                <a:gd name="T15" fmla="*/ 7 h 14"/>
                <a:gd name="T16" fmla="*/ 7 w 15"/>
                <a:gd name="T17" fmla="*/ 7 h 14"/>
                <a:gd name="T18" fmla="*/ 7 w 15"/>
                <a:gd name="T19" fmla="*/ 7 h 14"/>
                <a:gd name="T20" fmla="*/ 7 w 15"/>
                <a:gd name="T21" fmla="*/ 8 h 14"/>
                <a:gd name="T22" fmla="*/ 7 w 15"/>
                <a:gd name="T23" fmla="*/ 8 h 14"/>
                <a:gd name="T24" fmla="*/ 7 w 15"/>
                <a:gd name="T25" fmla="*/ 8 h 14"/>
                <a:gd name="T26" fmla="*/ 7 w 15"/>
                <a:gd name="T27" fmla="*/ 8 h 14"/>
                <a:gd name="T28" fmla="*/ 7 w 15"/>
                <a:gd name="T29" fmla="*/ 9 h 14"/>
                <a:gd name="T30" fmla="*/ 7 w 15"/>
                <a:gd name="T31" fmla="*/ 9 h 14"/>
                <a:gd name="T32" fmla="*/ 7 w 15"/>
                <a:gd name="T33" fmla="*/ 9 h 14"/>
                <a:gd name="T34" fmla="*/ 7 w 15"/>
                <a:gd name="T35" fmla="*/ 9 h 14"/>
                <a:gd name="T36" fmla="*/ 7 w 15"/>
                <a:gd name="T37" fmla="*/ 9 h 14"/>
                <a:gd name="T38" fmla="*/ 7 w 15"/>
                <a:gd name="T39" fmla="*/ 9 h 14"/>
                <a:gd name="T40" fmla="*/ 7 w 15"/>
                <a:gd name="T41" fmla="*/ 9 h 14"/>
                <a:gd name="T42" fmla="*/ 7 w 15"/>
                <a:gd name="T43" fmla="*/ 9 h 14"/>
                <a:gd name="T44" fmla="*/ 7 w 15"/>
                <a:gd name="T45" fmla="*/ 9 h 14"/>
                <a:gd name="T46" fmla="*/ 7 w 15"/>
                <a:gd name="T47" fmla="*/ 9 h 14"/>
                <a:gd name="T48" fmla="*/ 7 w 15"/>
                <a:gd name="T49" fmla="*/ 9 h 14"/>
                <a:gd name="T50" fmla="*/ 7 w 15"/>
                <a:gd name="T51" fmla="*/ 9 h 14"/>
                <a:gd name="T52" fmla="*/ 7 w 15"/>
                <a:gd name="T53" fmla="*/ 9 h 14"/>
                <a:gd name="T54" fmla="*/ 7 w 15"/>
                <a:gd name="T55" fmla="*/ 9 h 14"/>
                <a:gd name="T56" fmla="*/ 7 w 15"/>
                <a:gd name="T57" fmla="*/ 8 h 14"/>
                <a:gd name="T58" fmla="*/ 7 w 15"/>
                <a:gd name="T59" fmla="*/ 8 h 14"/>
                <a:gd name="T60" fmla="*/ 9 w 15"/>
                <a:gd name="T61" fmla="*/ 10 h 14"/>
                <a:gd name="T62" fmla="*/ 10 w 15"/>
                <a:gd name="T63" fmla="*/ 11 h 14"/>
                <a:gd name="T64" fmla="*/ 11 w 15"/>
                <a:gd name="T65" fmla="*/ 12 h 14"/>
                <a:gd name="T66" fmla="*/ 13 w 15"/>
                <a:gd name="T67" fmla="*/ 13 h 14"/>
                <a:gd name="T68" fmla="*/ 14 w 15"/>
                <a:gd name="T69" fmla="*/ 12 h 14"/>
                <a:gd name="T70" fmla="*/ 13 w 15"/>
                <a:gd name="T71" fmla="*/ 10 h 14"/>
                <a:gd name="T72" fmla="*/ 13 w 15"/>
                <a:gd name="T73" fmla="*/ 8 h 14"/>
                <a:gd name="T74" fmla="*/ 14 w 15"/>
                <a:gd name="T75" fmla="*/ 5 h 14"/>
                <a:gd name="T76" fmla="*/ 14 w 15"/>
                <a:gd name="T77" fmla="*/ 3 h 14"/>
                <a:gd name="T78" fmla="*/ 14 w 15"/>
                <a:gd name="T79" fmla="*/ 1 h 14"/>
                <a:gd name="T80" fmla="*/ 10 w 15"/>
                <a:gd name="T81" fmla="*/ 2 h 14"/>
                <a:gd name="T82" fmla="*/ 8 w 15"/>
                <a:gd name="T83" fmla="*/ 5 h 14"/>
                <a:gd name="T84" fmla="*/ 8 w 15"/>
                <a:gd name="T85" fmla="*/ 5 h 14"/>
                <a:gd name="T86" fmla="*/ 7 w 15"/>
                <a:gd name="T87" fmla="*/ 5 h 14"/>
                <a:gd name="T88" fmla="*/ 7 w 15"/>
                <a:gd name="T89" fmla="*/ 5 h 14"/>
                <a:gd name="T90" fmla="*/ 0 w 15"/>
                <a:gd name="T91" fmla="*/ 1 h 14"/>
                <a:gd name="T92" fmla="*/ 0 w 15"/>
                <a:gd name="T93" fmla="*/ 2 h 14"/>
                <a:gd name="T94" fmla="*/ 1 w 15"/>
                <a:gd name="T95" fmla="*/ 3 h 14"/>
                <a:gd name="T96" fmla="*/ 1 w 15"/>
                <a:gd name="T97" fmla="*/ 5 h 14"/>
                <a:gd name="T98" fmla="*/ 2 w 15"/>
                <a:gd name="T99" fmla="*/ 7 h 14"/>
                <a:gd name="T100" fmla="*/ 2 w 15"/>
                <a:gd name="T101" fmla="*/ 7 h 14"/>
                <a:gd name="T102" fmla="*/ 2 w 15"/>
                <a:gd name="T103" fmla="*/ 8 h 14"/>
                <a:gd name="T104" fmla="*/ 2 w 15"/>
                <a:gd name="T105" fmla="*/ 9 h 14"/>
                <a:gd name="T106" fmla="*/ 2 w 15"/>
                <a:gd name="T107" fmla="*/ 10 h 14"/>
                <a:gd name="T108" fmla="*/ 9 w 15"/>
                <a:gd name="T109" fmla="*/ 10 h 14"/>
                <a:gd name="T110" fmla="*/ 9 w 15"/>
                <a:gd name="T111" fmla="*/ 10 h 14"/>
                <a:gd name="T112" fmla="*/ 9 w 15"/>
                <a:gd name="T113" fmla="*/ 10 h 14"/>
                <a:gd name="T114" fmla="*/ 5 w 15"/>
                <a:gd name="T115" fmla="*/ 11 h 14"/>
                <a:gd name="T116" fmla="*/ 5 w 15"/>
                <a:gd name="T1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" h="14">
                  <a:moveTo>
                    <a:pt x="1" y="12"/>
                  </a:moveTo>
                  <a:cubicBezTo>
                    <a:pt x="1" y="12"/>
                    <a:pt x="0" y="12"/>
                    <a:pt x="0" y="13"/>
                  </a:cubicBezTo>
                  <a:cubicBezTo>
                    <a:pt x="0" y="13"/>
                    <a:pt x="0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9" y="9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1" y="12"/>
                  </a:cubicBezTo>
                  <a:cubicBezTo>
                    <a:pt x="11" y="11"/>
                    <a:pt x="11" y="12"/>
                    <a:pt x="12" y="12"/>
                  </a:cubicBezTo>
                  <a:cubicBezTo>
                    <a:pt x="12" y="11"/>
                    <a:pt x="13" y="12"/>
                    <a:pt x="13" y="13"/>
                  </a:cubicBezTo>
                  <a:cubicBezTo>
                    <a:pt x="14" y="13"/>
                    <a:pt x="14" y="14"/>
                    <a:pt x="14" y="13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2" y="11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3" y="7"/>
                    <a:pt x="12" y="7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1"/>
                    <a:pt x="11" y="1"/>
                    <a:pt x="10" y="2"/>
                  </a:cubicBezTo>
                  <a:cubicBezTo>
                    <a:pt x="9" y="3"/>
                    <a:pt x="9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3"/>
                    <a:pt x="4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2"/>
                    <a:pt x="1" y="12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50443" y="6525417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50443" y="6509362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34388" y="6372894"/>
              <a:ext cx="112386" cy="192661"/>
            </a:xfrm>
            <a:custGeom>
              <a:avLst/>
              <a:gdLst>
                <a:gd name="T0" fmla="*/ 5 w 6"/>
                <a:gd name="T1" fmla="*/ 8 h 10"/>
                <a:gd name="T2" fmla="*/ 4 w 6"/>
                <a:gd name="T3" fmla="*/ 7 h 10"/>
                <a:gd name="T4" fmla="*/ 4 w 6"/>
                <a:gd name="T5" fmla="*/ 7 h 10"/>
                <a:gd name="T6" fmla="*/ 4 w 6"/>
                <a:gd name="T7" fmla="*/ 6 h 10"/>
                <a:gd name="T8" fmla="*/ 4 w 6"/>
                <a:gd name="T9" fmla="*/ 5 h 10"/>
                <a:gd name="T10" fmla="*/ 3 w 6"/>
                <a:gd name="T11" fmla="*/ 4 h 10"/>
                <a:gd name="T12" fmla="*/ 4 w 6"/>
                <a:gd name="T13" fmla="*/ 3 h 10"/>
                <a:gd name="T14" fmla="*/ 4 w 6"/>
                <a:gd name="T15" fmla="*/ 2 h 10"/>
                <a:gd name="T16" fmla="*/ 4 w 6"/>
                <a:gd name="T17" fmla="*/ 2 h 10"/>
                <a:gd name="T18" fmla="*/ 4 w 6"/>
                <a:gd name="T19" fmla="*/ 1 h 10"/>
                <a:gd name="T20" fmla="*/ 4 w 6"/>
                <a:gd name="T21" fmla="*/ 0 h 10"/>
                <a:gd name="T22" fmla="*/ 3 w 6"/>
                <a:gd name="T23" fmla="*/ 0 h 10"/>
                <a:gd name="T24" fmla="*/ 1 w 6"/>
                <a:gd name="T25" fmla="*/ 2 h 10"/>
                <a:gd name="T26" fmla="*/ 0 w 6"/>
                <a:gd name="T27" fmla="*/ 4 h 10"/>
                <a:gd name="T28" fmla="*/ 0 w 6"/>
                <a:gd name="T29" fmla="*/ 4 h 10"/>
                <a:gd name="T30" fmla="*/ 0 w 6"/>
                <a:gd name="T31" fmla="*/ 4 h 10"/>
                <a:gd name="T32" fmla="*/ 0 w 6"/>
                <a:gd name="T33" fmla="*/ 4 h 10"/>
                <a:gd name="T34" fmla="*/ 0 w 6"/>
                <a:gd name="T35" fmla="*/ 4 h 10"/>
                <a:gd name="T36" fmla="*/ 0 w 6"/>
                <a:gd name="T37" fmla="*/ 5 h 10"/>
                <a:gd name="T38" fmla="*/ 1 w 6"/>
                <a:gd name="T39" fmla="*/ 7 h 10"/>
                <a:gd name="T40" fmla="*/ 1 w 6"/>
                <a:gd name="T41" fmla="*/ 7 h 10"/>
                <a:gd name="T42" fmla="*/ 1 w 6"/>
                <a:gd name="T43" fmla="*/ 8 h 10"/>
                <a:gd name="T44" fmla="*/ 2 w 6"/>
                <a:gd name="T45" fmla="*/ 8 h 10"/>
                <a:gd name="T46" fmla="*/ 2 w 6"/>
                <a:gd name="T47" fmla="*/ 8 h 10"/>
                <a:gd name="T48" fmla="*/ 3 w 6"/>
                <a:gd name="T49" fmla="*/ 9 h 10"/>
                <a:gd name="T50" fmla="*/ 4 w 6"/>
                <a:gd name="T51" fmla="*/ 9 h 10"/>
                <a:gd name="T52" fmla="*/ 5 w 6"/>
                <a:gd name="T53" fmla="*/ 9 h 10"/>
                <a:gd name="T54" fmla="*/ 6 w 6"/>
                <a:gd name="T55" fmla="*/ 9 h 10"/>
                <a:gd name="T56" fmla="*/ 5 w 6"/>
                <a:gd name="T57" fmla="*/ 8 h 10"/>
                <a:gd name="T58" fmla="*/ 1 w 6"/>
                <a:gd name="T59" fmla="*/ 7 h 10"/>
                <a:gd name="T60" fmla="*/ 1 w 6"/>
                <a:gd name="T61" fmla="*/ 7 h 10"/>
                <a:gd name="T62" fmla="*/ 1 w 6"/>
                <a:gd name="T63" fmla="*/ 7 h 10"/>
                <a:gd name="T64" fmla="*/ 1 w 6"/>
                <a:gd name="T65" fmla="*/ 8 h 10"/>
                <a:gd name="T66" fmla="*/ 1 w 6"/>
                <a:gd name="T67" fmla="*/ 8 h 10"/>
                <a:gd name="T68" fmla="*/ 1 w 6"/>
                <a:gd name="T6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" h="10">
                  <a:moveTo>
                    <a:pt x="5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4" y="5"/>
                    <a:pt x="3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8"/>
                    <a:pt x="4" y="8"/>
                    <a:pt x="5" y="9"/>
                  </a:cubicBezTo>
                  <a:cubicBezTo>
                    <a:pt x="5" y="9"/>
                    <a:pt x="5" y="10"/>
                    <a:pt x="6" y="9"/>
                  </a:cubicBezTo>
                  <a:cubicBezTo>
                    <a:pt x="6" y="9"/>
                    <a:pt x="5" y="9"/>
                    <a:pt x="5" y="8"/>
                  </a:cubicBezTo>
                  <a:close/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94250" y="6372894"/>
              <a:ext cx="56193" cy="152523"/>
            </a:xfrm>
            <a:custGeom>
              <a:avLst/>
              <a:gdLst>
                <a:gd name="T0" fmla="*/ 2 w 3"/>
                <a:gd name="T1" fmla="*/ 6 h 8"/>
                <a:gd name="T2" fmla="*/ 2 w 3"/>
                <a:gd name="T3" fmla="*/ 5 h 8"/>
                <a:gd name="T4" fmla="*/ 2 w 3"/>
                <a:gd name="T5" fmla="*/ 4 h 8"/>
                <a:gd name="T6" fmla="*/ 1 w 3"/>
                <a:gd name="T7" fmla="*/ 4 h 8"/>
                <a:gd name="T8" fmla="*/ 1 w 3"/>
                <a:gd name="T9" fmla="*/ 3 h 8"/>
                <a:gd name="T10" fmla="*/ 1 w 3"/>
                <a:gd name="T11" fmla="*/ 3 h 8"/>
                <a:gd name="T12" fmla="*/ 3 w 3"/>
                <a:gd name="T13" fmla="*/ 1 h 8"/>
                <a:gd name="T14" fmla="*/ 3 w 3"/>
                <a:gd name="T15" fmla="*/ 1 h 8"/>
                <a:gd name="T16" fmla="*/ 3 w 3"/>
                <a:gd name="T17" fmla="*/ 1 h 8"/>
                <a:gd name="T18" fmla="*/ 3 w 3"/>
                <a:gd name="T19" fmla="*/ 0 h 8"/>
                <a:gd name="T20" fmla="*/ 3 w 3"/>
                <a:gd name="T21" fmla="*/ 1 h 8"/>
                <a:gd name="T22" fmla="*/ 1 w 3"/>
                <a:gd name="T23" fmla="*/ 3 h 8"/>
                <a:gd name="T24" fmla="*/ 1 w 3"/>
                <a:gd name="T25" fmla="*/ 3 h 8"/>
                <a:gd name="T26" fmla="*/ 1 w 3"/>
                <a:gd name="T27" fmla="*/ 1 h 8"/>
                <a:gd name="T28" fmla="*/ 2 w 3"/>
                <a:gd name="T29" fmla="*/ 1 h 8"/>
                <a:gd name="T30" fmla="*/ 2 w 3"/>
                <a:gd name="T31" fmla="*/ 1 h 8"/>
                <a:gd name="T32" fmla="*/ 2 w 3"/>
                <a:gd name="T33" fmla="*/ 0 h 8"/>
                <a:gd name="T34" fmla="*/ 1 w 3"/>
                <a:gd name="T35" fmla="*/ 1 h 8"/>
                <a:gd name="T36" fmla="*/ 1 w 3"/>
                <a:gd name="T37" fmla="*/ 1 h 8"/>
                <a:gd name="T38" fmla="*/ 1 w 3"/>
                <a:gd name="T39" fmla="*/ 3 h 8"/>
                <a:gd name="T40" fmla="*/ 0 w 3"/>
                <a:gd name="T41" fmla="*/ 4 h 8"/>
                <a:gd name="T42" fmla="*/ 1 w 3"/>
                <a:gd name="T43" fmla="*/ 4 h 8"/>
                <a:gd name="T44" fmla="*/ 1 w 3"/>
                <a:gd name="T45" fmla="*/ 6 h 8"/>
                <a:gd name="T46" fmla="*/ 3 w 3"/>
                <a:gd name="T47" fmla="*/ 8 h 8"/>
                <a:gd name="T48" fmla="*/ 3 w 3"/>
                <a:gd name="T49" fmla="*/ 7 h 8"/>
                <a:gd name="T50" fmla="*/ 3 w 3"/>
                <a:gd name="T51" fmla="*/ 7 h 8"/>
                <a:gd name="T52" fmla="*/ 2 w 3"/>
                <a:gd name="T5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" h="8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3" name="Group 412出自【趣你的PPT】(微信:qunideppt)：最优质的PPT资源库"/>
          <p:cNvGrpSpPr/>
          <p:nvPr/>
        </p:nvGrpSpPr>
        <p:grpSpPr>
          <a:xfrm>
            <a:off x="2339855" y="6224386"/>
            <a:ext cx="433488" cy="256881"/>
            <a:chOff x="2195628" y="6292619"/>
            <a:chExt cx="433488" cy="25688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95628" y="6292619"/>
              <a:ext cx="321102" cy="192661"/>
            </a:xfrm>
            <a:custGeom>
              <a:avLst/>
              <a:gdLst>
                <a:gd name="T0" fmla="*/ 1 w 17"/>
                <a:gd name="T1" fmla="*/ 1 h 10"/>
                <a:gd name="T2" fmla="*/ 2 w 17"/>
                <a:gd name="T3" fmla="*/ 2 h 10"/>
                <a:gd name="T4" fmla="*/ 2 w 17"/>
                <a:gd name="T5" fmla="*/ 4 h 10"/>
                <a:gd name="T6" fmla="*/ 2 w 17"/>
                <a:gd name="T7" fmla="*/ 4 h 10"/>
                <a:gd name="T8" fmla="*/ 2 w 17"/>
                <a:gd name="T9" fmla="*/ 5 h 10"/>
                <a:gd name="T10" fmla="*/ 3 w 17"/>
                <a:gd name="T11" fmla="*/ 9 h 10"/>
                <a:gd name="T12" fmla="*/ 5 w 17"/>
                <a:gd name="T13" fmla="*/ 10 h 10"/>
                <a:gd name="T14" fmla="*/ 6 w 17"/>
                <a:gd name="T15" fmla="*/ 10 h 10"/>
                <a:gd name="T16" fmla="*/ 6 w 17"/>
                <a:gd name="T17" fmla="*/ 10 h 10"/>
                <a:gd name="T18" fmla="*/ 7 w 17"/>
                <a:gd name="T19" fmla="*/ 9 h 10"/>
                <a:gd name="T20" fmla="*/ 8 w 17"/>
                <a:gd name="T21" fmla="*/ 7 h 10"/>
                <a:gd name="T22" fmla="*/ 8 w 17"/>
                <a:gd name="T23" fmla="*/ 7 h 10"/>
                <a:gd name="T24" fmla="*/ 8 w 17"/>
                <a:gd name="T25" fmla="*/ 7 h 10"/>
                <a:gd name="T26" fmla="*/ 9 w 17"/>
                <a:gd name="T27" fmla="*/ 8 h 10"/>
                <a:gd name="T28" fmla="*/ 9 w 17"/>
                <a:gd name="T29" fmla="*/ 7 h 10"/>
                <a:gd name="T30" fmla="*/ 10 w 17"/>
                <a:gd name="T31" fmla="*/ 10 h 10"/>
                <a:gd name="T32" fmla="*/ 10 w 17"/>
                <a:gd name="T33" fmla="*/ 10 h 10"/>
                <a:gd name="T34" fmla="*/ 10 w 17"/>
                <a:gd name="T35" fmla="*/ 10 h 10"/>
                <a:gd name="T36" fmla="*/ 10 w 17"/>
                <a:gd name="T37" fmla="*/ 10 h 10"/>
                <a:gd name="T38" fmla="*/ 11 w 17"/>
                <a:gd name="T39" fmla="*/ 10 h 10"/>
                <a:gd name="T40" fmla="*/ 11 w 17"/>
                <a:gd name="T41" fmla="*/ 10 h 10"/>
                <a:gd name="T42" fmla="*/ 11 w 17"/>
                <a:gd name="T43" fmla="*/ 10 h 10"/>
                <a:gd name="T44" fmla="*/ 11 w 17"/>
                <a:gd name="T45" fmla="*/ 10 h 10"/>
                <a:gd name="T46" fmla="*/ 11 w 17"/>
                <a:gd name="T47" fmla="*/ 10 h 10"/>
                <a:gd name="T48" fmla="*/ 11 w 17"/>
                <a:gd name="T49" fmla="*/ 10 h 10"/>
                <a:gd name="T50" fmla="*/ 12 w 17"/>
                <a:gd name="T51" fmla="*/ 10 h 10"/>
                <a:gd name="T52" fmla="*/ 14 w 17"/>
                <a:gd name="T53" fmla="*/ 8 h 10"/>
                <a:gd name="T54" fmla="*/ 14 w 17"/>
                <a:gd name="T55" fmla="*/ 8 h 10"/>
                <a:gd name="T56" fmla="*/ 14 w 17"/>
                <a:gd name="T57" fmla="*/ 8 h 10"/>
                <a:gd name="T58" fmla="*/ 14 w 17"/>
                <a:gd name="T59" fmla="*/ 8 h 10"/>
                <a:gd name="T60" fmla="*/ 14 w 17"/>
                <a:gd name="T61" fmla="*/ 7 h 10"/>
                <a:gd name="T62" fmla="*/ 15 w 17"/>
                <a:gd name="T63" fmla="*/ 4 h 10"/>
                <a:gd name="T64" fmla="*/ 15 w 17"/>
                <a:gd name="T65" fmla="*/ 4 h 10"/>
                <a:gd name="T66" fmla="*/ 15 w 17"/>
                <a:gd name="T67" fmla="*/ 4 h 10"/>
                <a:gd name="T68" fmla="*/ 16 w 17"/>
                <a:gd name="T69" fmla="*/ 2 h 10"/>
                <a:gd name="T70" fmla="*/ 17 w 17"/>
                <a:gd name="T71" fmla="*/ 0 h 10"/>
                <a:gd name="T72" fmla="*/ 17 w 17"/>
                <a:gd name="T73" fmla="*/ 0 h 10"/>
                <a:gd name="T74" fmla="*/ 9 w 17"/>
                <a:gd name="T75" fmla="*/ 5 h 10"/>
                <a:gd name="T76" fmla="*/ 9 w 17"/>
                <a:gd name="T77" fmla="*/ 5 h 10"/>
                <a:gd name="T78" fmla="*/ 9 w 17"/>
                <a:gd name="T79" fmla="*/ 5 h 10"/>
                <a:gd name="T80" fmla="*/ 9 w 17"/>
                <a:gd name="T81" fmla="*/ 4 h 10"/>
                <a:gd name="T82" fmla="*/ 11 w 17"/>
                <a:gd name="T83" fmla="*/ 2 h 10"/>
                <a:gd name="T84" fmla="*/ 11 w 17"/>
                <a:gd name="T85" fmla="*/ 3 h 10"/>
                <a:gd name="T86" fmla="*/ 11 w 17"/>
                <a:gd name="T87" fmla="*/ 2 h 10"/>
                <a:gd name="T88" fmla="*/ 11 w 17"/>
                <a:gd name="T89" fmla="*/ 2 h 10"/>
                <a:gd name="T90" fmla="*/ 11 w 17"/>
                <a:gd name="T91" fmla="*/ 2 h 10"/>
                <a:gd name="T92" fmla="*/ 9 w 17"/>
                <a:gd name="T93" fmla="*/ 4 h 10"/>
                <a:gd name="T94" fmla="*/ 9 w 17"/>
                <a:gd name="T95" fmla="*/ 4 h 10"/>
                <a:gd name="T96" fmla="*/ 8 w 17"/>
                <a:gd name="T97" fmla="*/ 4 h 10"/>
                <a:gd name="T98" fmla="*/ 7 w 17"/>
                <a:gd name="T99" fmla="*/ 2 h 10"/>
                <a:gd name="T100" fmla="*/ 6 w 17"/>
                <a:gd name="T101" fmla="*/ 2 h 10"/>
                <a:gd name="T102" fmla="*/ 6 w 17"/>
                <a:gd name="T103" fmla="*/ 2 h 10"/>
                <a:gd name="T104" fmla="*/ 6 w 17"/>
                <a:gd name="T105" fmla="*/ 2 h 10"/>
                <a:gd name="T106" fmla="*/ 7 w 17"/>
                <a:gd name="T107" fmla="*/ 2 h 10"/>
                <a:gd name="T108" fmla="*/ 8 w 17"/>
                <a:gd name="T109" fmla="*/ 4 h 10"/>
                <a:gd name="T110" fmla="*/ 8 w 17"/>
                <a:gd name="T111" fmla="*/ 5 h 10"/>
                <a:gd name="T112" fmla="*/ 8 w 17"/>
                <a:gd name="T113" fmla="*/ 5 h 10"/>
                <a:gd name="T114" fmla="*/ 8 w 17"/>
                <a:gd name="T115" fmla="*/ 5 h 10"/>
                <a:gd name="T116" fmla="*/ 2 w 17"/>
                <a:gd name="T117" fmla="*/ 0 h 10"/>
                <a:gd name="T118" fmla="*/ 2 w 17"/>
                <a:gd name="T119" fmla="*/ 0 h 10"/>
                <a:gd name="T120" fmla="*/ 1 w 17"/>
                <a:gd name="T12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" h="10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8"/>
                    <a:pt x="3" y="9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6" y="2"/>
                  </a:cubicBezTo>
                  <a:cubicBezTo>
                    <a:pt x="16" y="2"/>
                    <a:pt x="17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2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0" y="2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3"/>
                    <a:pt x="4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6730" y="6356839"/>
              <a:ext cx="112386" cy="192661"/>
            </a:xfrm>
            <a:custGeom>
              <a:avLst/>
              <a:gdLst>
                <a:gd name="T0" fmla="*/ 6 w 6"/>
                <a:gd name="T1" fmla="*/ 0 h 10"/>
                <a:gd name="T2" fmla="*/ 6 w 6"/>
                <a:gd name="T3" fmla="*/ 0 h 10"/>
                <a:gd name="T4" fmla="*/ 0 w 6"/>
                <a:gd name="T5" fmla="*/ 6 h 10"/>
                <a:gd name="T6" fmla="*/ 0 w 6"/>
                <a:gd name="T7" fmla="*/ 6 h 10"/>
                <a:gd name="T8" fmla="*/ 0 w 6"/>
                <a:gd name="T9" fmla="*/ 6 h 10"/>
                <a:gd name="T10" fmla="*/ 1 w 6"/>
                <a:gd name="T11" fmla="*/ 6 h 10"/>
                <a:gd name="T12" fmla="*/ 1 w 6"/>
                <a:gd name="T13" fmla="*/ 7 h 10"/>
                <a:gd name="T14" fmla="*/ 2 w 6"/>
                <a:gd name="T15" fmla="*/ 9 h 10"/>
                <a:gd name="T16" fmla="*/ 2 w 6"/>
                <a:gd name="T17" fmla="*/ 9 h 10"/>
                <a:gd name="T18" fmla="*/ 2 w 6"/>
                <a:gd name="T19" fmla="*/ 10 h 10"/>
                <a:gd name="T20" fmla="*/ 3 w 6"/>
                <a:gd name="T21" fmla="*/ 10 h 10"/>
                <a:gd name="T22" fmla="*/ 3 w 6"/>
                <a:gd name="T23" fmla="*/ 10 h 10"/>
                <a:gd name="T24" fmla="*/ 3 w 6"/>
                <a:gd name="T25" fmla="*/ 10 h 10"/>
                <a:gd name="T26" fmla="*/ 3 w 6"/>
                <a:gd name="T27" fmla="*/ 10 h 10"/>
                <a:gd name="T28" fmla="*/ 3 w 6"/>
                <a:gd name="T29" fmla="*/ 10 h 10"/>
                <a:gd name="T30" fmla="*/ 3 w 6"/>
                <a:gd name="T31" fmla="*/ 10 h 10"/>
                <a:gd name="T32" fmla="*/ 3 w 6"/>
                <a:gd name="T33" fmla="*/ 10 h 10"/>
                <a:gd name="T34" fmla="*/ 3 w 6"/>
                <a:gd name="T35" fmla="*/ 10 h 10"/>
                <a:gd name="T36" fmla="*/ 3 w 6"/>
                <a:gd name="T37" fmla="*/ 10 h 10"/>
                <a:gd name="T38" fmla="*/ 4 w 6"/>
                <a:gd name="T39" fmla="*/ 10 h 10"/>
                <a:gd name="T40" fmla="*/ 5 w 6"/>
                <a:gd name="T41" fmla="*/ 8 h 10"/>
                <a:gd name="T42" fmla="*/ 5 w 6"/>
                <a:gd name="T43" fmla="*/ 8 h 10"/>
                <a:gd name="T44" fmla="*/ 5 w 6"/>
                <a:gd name="T45" fmla="*/ 8 h 10"/>
                <a:gd name="T46" fmla="*/ 5 w 6"/>
                <a:gd name="T47" fmla="*/ 8 h 10"/>
                <a:gd name="T48" fmla="*/ 6 w 6"/>
                <a:gd name="T49" fmla="*/ 7 h 10"/>
                <a:gd name="T50" fmla="*/ 6 w 6"/>
                <a:gd name="T51" fmla="*/ 4 h 10"/>
                <a:gd name="T52" fmla="*/ 6 w 6"/>
                <a:gd name="T53" fmla="*/ 4 h 10"/>
                <a:gd name="T54" fmla="*/ 6 w 6"/>
                <a:gd name="T55" fmla="*/ 4 h 10"/>
                <a:gd name="T56" fmla="*/ 6 w 6"/>
                <a:gd name="T57" fmla="*/ 2 h 10"/>
                <a:gd name="T58" fmla="*/ 6 w 6"/>
                <a:gd name="T5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2648" y="6388949"/>
              <a:ext cx="56193" cy="160551"/>
            </a:xfrm>
            <a:custGeom>
              <a:avLst/>
              <a:gdLst>
                <a:gd name="T0" fmla="*/ 2 w 3"/>
                <a:gd name="T1" fmla="*/ 5 h 8"/>
                <a:gd name="T2" fmla="*/ 1 w 3"/>
                <a:gd name="T3" fmla="*/ 4 h 8"/>
                <a:gd name="T4" fmla="*/ 1 w 3"/>
                <a:gd name="T5" fmla="*/ 4 h 8"/>
                <a:gd name="T6" fmla="*/ 1 w 3"/>
                <a:gd name="T7" fmla="*/ 4 h 8"/>
                <a:gd name="T8" fmla="*/ 1 w 3"/>
                <a:gd name="T9" fmla="*/ 4 h 8"/>
                <a:gd name="T10" fmla="*/ 1 w 3"/>
                <a:gd name="T11" fmla="*/ 3 h 8"/>
                <a:gd name="T12" fmla="*/ 1 w 3"/>
                <a:gd name="T13" fmla="*/ 3 h 8"/>
                <a:gd name="T14" fmla="*/ 2 w 3"/>
                <a:gd name="T15" fmla="*/ 0 h 8"/>
                <a:gd name="T16" fmla="*/ 2 w 3"/>
                <a:gd name="T17" fmla="*/ 0 h 8"/>
                <a:gd name="T18" fmla="*/ 3 w 3"/>
                <a:gd name="T19" fmla="*/ 0 h 8"/>
                <a:gd name="T20" fmla="*/ 2 w 3"/>
                <a:gd name="T21" fmla="*/ 0 h 8"/>
                <a:gd name="T22" fmla="*/ 2 w 3"/>
                <a:gd name="T23" fmla="*/ 0 h 8"/>
                <a:gd name="T24" fmla="*/ 1 w 3"/>
                <a:gd name="T25" fmla="*/ 3 h 8"/>
                <a:gd name="T26" fmla="*/ 0 w 3"/>
                <a:gd name="T27" fmla="*/ 3 h 8"/>
                <a:gd name="T28" fmla="*/ 1 w 3"/>
                <a:gd name="T29" fmla="*/ 0 h 8"/>
                <a:gd name="T30" fmla="*/ 1 w 3"/>
                <a:gd name="T31" fmla="*/ 0 h 8"/>
                <a:gd name="T32" fmla="*/ 1 w 3"/>
                <a:gd name="T33" fmla="*/ 0 h 8"/>
                <a:gd name="T34" fmla="*/ 1 w 3"/>
                <a:gd name="T35" fmla="*/ 0 h 8"/>
                <a:gd name="T36" fmla="*/ 1 w 3"/>
                <a:gd name="T37" fmla="*/ 0 h 8"/>
                <a:gd name="T38" fmla="*/ 1 w 3"/>
                <a:gd name="T39" fmla="*/ 0 h 8"/>
                <a:gd name="T40" fmla="*/ 0 w 3"/>
                <a:gd name="T41" fmla="*/ 3 h 8"/>
                <a:gd name="T42" fmla="*/ 0 w 3"/>
                <a:gd name="T43" fmla="*/ 4 h 8"/>
                <a:gd name="T44" fmla="*/ 1 w 3"/>
                <a:gd name="T45" fmla="*/ 4 h 8"/>
                <a:gd name="T46" fmla="*/ 1 w 3"/>
                <a:gd name="T47" fmla="*/ 6 h 8"/>
                <a:gd name="T48" fmla="*/ 2 w 3"/>
                <a:gd name="T49" fmla="*/ 7 h 8"/>
                <a:gd name="T50" fmla="*/ 2 w 3"/>
                <a:gd name="T51" fmla="*/ 7 h 8"/>
                <a:gd name="T52" fmla="*/ 2 w 3"/>
                <a:gd name="T53" fmla="*/ 7 h 8"/>
                <a:gd name="T54" fmla="*/ 2 w 3"/>
                <a:gd name="T55" fmla="*/ 7 h 8"/>
                <a:gd name="T56" fmla="*/ 2 w 3"/>
                <a:gd name="T5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" h="8">
                  <a:moveTo>
                    <a:pt x="2" y="5"/>
                  </a:moveTo>
                  <a:cubicBezTo>
                    <a:pt x="2" y="5"/>
                    <a:pt x="1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2" y="7"/>
                    <a:pt x="2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7" name="Group 416出自【趣你的PPT】(微信:qunideppt)：最优质的PPT资源库"/>
          <p:cNvGrpSpPr/>
          <p:nvPr/>
        </p:nvGrpSpPr>
        <p:grpSpPr>
          <a:xfrm>
            <a:off x="3132442" y="6228399"/>
            <a:ext cx="417433" cy="248854"/>
            <a:chOff x="2894025" y="6316701"/>
            <a:chExt cx="417433" cy="24885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94025" y="6316701"/>
              <a:ext cx="288992" cy="232799"/>
            </a:xfrm>
            <a:custGeom>
              <a:avLst/>
              <a:gdLst>
                <a:gd name="T0" fmla="*/ 3 w 15"/>
                <a:gd name="T1" fmla="*/ 6 h 12"/>
                <a:gd name="T2" fmla="*/ 2 w 15"/>
                <a:gd name="T3" fmla="*/ 8 h 12"/>
                <a:gd name="T4" fmla="*/ 1 w 15"/>
                <a:gd name="T5" fmla="*/ 11 h 12"/>
                <a:gd name="T6" fmla="*/ 4 w 15"/>
                <a:gd name="T7" fmla="*/ 11 h 12"/>
                <a:gd name="T8" fmla="*/ 7 w 15"/>
                <a:gd name="T9" fmla="*/ 6 h 12"/>
                <a:gd name="T10" fmla="*/ 8 w 15"/>
                <a:gd name="T11" fmla="*/ 6 h 12"/>
                <a:gd name="T12" fmla="*/ 9 w 15"/>
                <a:gd name="T13" fmla="*/ 10 h 12"/>
                <a:gd name="T14" fmla="*/ 11 w 15"/>
                <a:gd name="T15" fmla="*/ 11 h 12"/>
                <a:gd name="T16" fmla="*/ 12 w 15"/>
                <a:gd name="T17" fmla="*/ 11 h 12"/>
                <a:gd name="T18" fmla="*/ 13 w 15"/>
                <a:gd name="T19" fmla="*/ 10 h 12"/>
                <a:gd name="T20" fmla="*/ 13 w 15"/>
                <a:gd name="T21" fmla="*/ 8 h 12"/>
                <a:gd name="T22" fmla="*/ 12 w 15"/>
                <a:gd name="T23" fmla="*/ 5 h 12"/>
                <a:gd name="T24" fmla="*/ 14 w 15"/>
                <a:gd name="T25" fmla="*/ 3 h 12"/>
                <a:gd name="T26" fmla="*/ 13 w 15"/>
                <a:gd name="T27" fmla="*/ 0 h 12"/>
                <a:gd name="T28" fmla="*/ 8 w 15"/>
                <a:gd name="T29" fmla="*/ 3 h 12"/>
                <a:gd name="T30" fmla="*/ 8 w 15"/>
                <a:gd name="T31" fmla="*/ 4 h 12"/>
                <a:gd name="T32" fmla="*/ 8 w 15"/>
                <a:gd name="T33" fmla="*/ 4 h 12"/>
                <a:gd name="T34" fmla="*/ 8 w 15"/>
                <a:gd name="T35" fmla="*/ 3 h 12"/>
                <a:gd name="T36" fmla="*/ 10 w 15"/>
                <a:gd name="T37" fmla="*/ 1 h 12"/>
                <a:gd name="T38" fmla="*/ 10 w 15"/>
                <a:gd name="T39" fmla="*/ 0 h 12"/>
                <a:gd name="T40" fmla="*/ 8 w 15"/>
                <a:gd name="T41" fmla="*/ 3 h 12"/>
                <a:gd name="T42" fmla="*/ 7 w 15"/>
                <a:gd name="T43" fmla="*/ 3 h 12"/>
                <a:gd name="T44" fmla="*/ 4 w 15"/>
                <a:gd name="T45" fmla="*/ 0 h 12"/>
                <a:gd name="T46" fmla="*/ 4 w 15"/>
                <a:gd name="T47" fmla="*/ 0 h 12"/>
                <a:gd name="T48" fmla="*/ 7 w 15"/>
                <a:gd name="T49" fmla="*/ 3 h 12"/>
                <a:gd name="T50" fmla="*/ 7 w 15"/>
                <a:gd name="T51" fmla="*/ 4 h 12"/>
                <a:gd name="T52" fmla="*/ 7 w 15"/>
                <a:gd name="T53" fmla="*/ 4 h 12"/>
                <a:gd name="T54" fmla="*/ 1 w 15"/>
                <a:gd name="T55" fmla="*/ 1 h 12"/>
                <a:gd name="T56" fmla="*/ 1 w 15"/>
                <a:gd name="T57" fmla="*/ 3 h 12"/>
                <a:gd name="T58" fmla="*/ 10 w 15"/>
                <a:gd name="T59" fmla="*/ 1 h 12"/>
                <a:gd name="T60" fmla="*/ 10 w 15"/>
                <a:gd name="T61" fmla="*/ 1 h 12"/>
                <a:gd name="T62" fmla="*/ 4 w 15"/>
                <a:gd name="T63" fmla="*/ 0 h 12"/>
                <a:gd name="T64" fmla="*/ 4 w 15"/>
                <a:gd name="T6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" h="12">
                  <a:moveTo>
                    <a:pt x="1" y="3"/>
                  </a:moveTo>
                  <a:cubicBezTo>
                    <a:pt x="1" y="4"/>
                    <a:pt x="1" y="6"/>
                    <a:pt x="3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2" y="11"/>
                    <a:pt x="3" y="10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6" y="7"/>
                    <a:pt x="7" y="6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9" y="8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2"/>
                    <a:pt x="14" y="11"/>
                  </a:cubicBezTo>
                  <a:cubicBezTo>
                    <a:pt x="14" y="11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6"/>
                    <a:pt x="13" y="6"/>
                    <a:pt x="12" y="5"/>
                  </a:cubicBezTo>
                  <a:cubicBezTo>
                    <a:pt x="13" y="5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9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4" y="1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lnTo>
                    <a:pt x="1" y="3"/>
                  </a:ln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9072" y="6356839"/>
              <a:ext cx="112386" cy="208716"/>
            </a:xfrm>
            <a:custGeom>
              <a:avLst/>
              <a:gdLst>
                <a:gd name="T0" fmla="*/ 5 w 6"/>
                <a:gd name="T1" fmla="*/ 9 h 11"/>
                <a:gd name="T2" fmla="*/ 5 w 6"/>
                <a:gd name="T3" fmla="*/ 8 h 11"/>
                <a:gd name="T4" fmla="*/ 5 w 6"/>
                <a:gd name="T5" fmla="*/ 8 h 11"/>
                <a:gd name="T6" fmla="*/ 5 w 6"/>
                <a:gd name="T7" fmla="*/ 7 h 11"/>
                <a:gd name="T8" fmla="*/ 4 w 6"/>
                <a:gd name="T9" fmla="*/ 5 h 11"/>
                <a:gd name="T10" fmla="*/ 5 w 6"/>
                <a:gd name="T11" fmla="*/ 4 h 11"/>
                <a:gd name="T12" fmla="*/ 5 w 6"/>
                <a:gd name="T13" fmla="*/ 3 h 11"/>
                <a:gd name="T14" fmla="*/ 5 w 6"/>
                <a:gd name="T15" fmla="*/ 1 h 11"/>
                <a:gd name="T16" fmla="*/ 4 w 6"/>
                <a:gd name="T17" fmla="*/ 0 h 11"/>
                <a:gd name="T18" fmla="*/ 0 w 6"/>
                <a:gd name="T19" fmla="*/ 4 h 11"/>
                <a:gd name="T20" fmla="*/ 0 w 6"/>
                <a:gd name="T21" fmla="*/ 4 h 11"/>
                <a:gd name="T22" fmla="*/ 0 w 6"/>
                <a:gd name="T23" fmla="*/ 4 h 11"/>
                <a:gd name="T24" fmla="*/ 0 w 6"/>
                <a:gd name="T25" fmla="*/ 4 h 11"/>
                <a:gd name="T26" fmla="*/ 0 w 6"/>
                <a:gd name="T27" fmla="*/ 5 h 11"/>
                <a:gd name="T28" fmla="*/ 0 w 6"/>
                <a:gd name="T29" fmla="*/ 5 h 11"/>
                <a:gd name="T30" fmla="*/ 0 w 6"/>
                <a:gd name="T31" fmla="*/ 5 h 11"/>
                <a:gd name="T32" fmla="*/ 0 w 6"/>
                <a:gd name="T33" fmla="*/ 6 h 11"/>
                <a:gd name="T34" fmla="*/ 1 w 6"/>
                <a:gd name="T35" fmla="*/ 8 h 11"/>
                <a:gd name="T36" fmla="*/ 1 w 6"/>
                <a:gd name="T37" fmla="*/ 8 h 11"/>
                <a:gd name="T38" fmla="*/ 1 w 6"/>
                <a:gd name="T39" fmla="*/ 9 h 11"/>
                <a:gd name="T40" fmla="*/ 2 w 6"/>
                <a:gd name="T41" fmla="*/ 10 h 11"/>
                <a:gd name="T42" fmla="*/ 3 w 6"/>
                <a:gd name="T43" fmla="*/ 10 h 11"/>
                <a:gd name="T44" fmla="*/ 4 w 6"/>
                <a:gd name="T45" fmla="*/ 10 h 11"/>
                <a:gd name="T46" fmla="*/ 4 w 6"/>
                <a:gd name="T47" fmla="*/ 10 h 11"/>
                <a:gd name="T48" fmla="*/ 5 w 6"/>
                <a:gd name="T49" fmla="*/ 10 h 11"/>
                <a:gd name="T50" fmla="*/ 6 w 6"/>
                <a:gd name="T51" fmla="*/ 10 h 11"/>
                <a:gd name="T52" fmla="*/ 5 w 6"/>
                <a:gd name="T5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" h="11"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4" y="6"/>
                    <a:pt x="4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6" y="10"/>
                  </a:cubicBezTo>
                  <a:cubicBezTo>
                    <a:pt x="6" y="9"/>
                    <a:pt x="5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58935" y="6372894"/>
              <a:ext cx="56193" cy="152523"/>
            </a:xfrm>
            <a:custGeom>
              <a:avLst/>
              <a:gdLst>
                <a:gd name="T0" fmla="*/ 3 w 3"/>
                <a:gd name="T1" fmla="*/ 7 h 8"/>
                <a:gd name="T2" fmla="*/ 2 w 3"/>
                <a:gd name="T3" fmla="*/ 5 h 8"/>
                <a:gd name="T4" fmla="*/ 2 w 3"/>
                <a:gd name="T5" fmla="*/ 4 h 8"/>
                <a:gd name="T6" fmla="*/ 2 w 3"/>
                <a:gd name="T7" fmla="*/ 4 h 8"/>
                <a:gd name="T8" fmla="*/ 2 w 3"/>
                <a:gd name="T9" fmla="*/ 4 h 8"/>
                <a:gd name="T10" fmla="*/ 2 w 3"/>
                <a:gd name="T11" fmla="*/ 4 h 8"/>
                <a:gd name="T12" fmla="*/ 1 w 3"/>
                <a:gd name="T13" fmla="*/ 4 h 8"/>
                <a:gd name="T14" fmla="*/ 2 w 3"/>
                <a:gd name="T15" fmla="*/ 3 h 8"/>
                <a:gd name="T16" fmla="*/ 1 w 3"/>
                <a:gd name="T17" fmla="*/ 3 h 8"/>
                <a:gd name="T18" fmla="*/ 3 w 3"/>
                <a:gd name="T19" fmla="*/ 0 h 8"/>
                <a:gd name="T20" fmla="*/ 3 w 3"/>
                <a:gd name="T21" fmla="*/ 0 h 8"/>
                <a:gd name="T22" fmla="*/ 3 w 3"/>
                <a:gd name="T23" fmla="*/ 0 h 8"/>
                <a:gd name="T24" fmla="*/ 3 w 3"/>
                <a:gd name="T25" fmla="*/ 0 h 8"/>
                <a:gd name="T26" fmla="*/ 2 w 3"/>
                <a:gd name="T27" fmla="*/ 0 h 8"/>
                <a:gd name="T28" fmla="*/ 1 w 3"/>
                <a:gd name="T29" fmla="*/ 3 h 8"/>
                <a:gd name="T30" fmla="*/ 1 w 3"/>
                <a:gd name="T31" fmla="*/ 3 h 8"/>
                <a:gd name="T32" fmla="*/ 1 w 3"/>
                <a:gd name="T33" fmla="*/ 0 h 8"/>
                <a:gd name="T34" fmla="*/ 1 w 3"/>
                <a:gd name="T35" fmla="*/ 0 h 8"/>
                <a:gd name="T36" fmla="*/ 2 w 3"/>
                <a:gd name="T37" fmla="*/ 0 h 8"/>
                <a:gd name="T38" fmla="*/ 1 w 3"/>
                <a:gd name="T39" fmla="*/ 0 h 8"/>
                <a:gd name="T40" fmla="*/ 1 w 3"/>
                <a:gd name="T41" fmla="*/ 0 h 8"/>
                <a:gd name="T42" fmla="*/ 1 w 3"/>
                <a:gd name="T43" fmla="*/ 0 h 8"/>
                <a:gd name="T44" fmla="*/ 1 w 3"/>
                <a:gd name="T45" fmla="*/ 3 h 8"/>
                <a:gd name="T46" fmla="*/ 0 w 3"/>
                <a:gd name="T47" fmla="*/ 4 h 8"/>
                <a:gd name="T48" fmla="*/ 1 w 3"/>
                <a:gd name="T49" fmla="*/ 4 h 8"/>
                <a:gd name="T50" fmla="*/ 1 w 3"/>
                <a:gd name="T51" fmla="*/ 6 h 8"/>
                <a:gd name="T52" fmla="*/ 3 w 3"/>
                <a:gd name="T53" fmla="*/ 7 h 8"/>
                <a:gd name="T54" fmla="*/ 3 w 3"/>
                <a:gd name="T55" fmla="*/ 7 h 8"/>
                <a:gd name="T56" fmla="*/ 3 w 3"/>
                <a:gd name="T57" fmla="*/ 7 h 8"/>
                <a:gd name="T58" fmla="*/ 3 w 3"/>
                <a:gd name="T5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" h="8">
                  <a:moveTo>
                    <a:pt x="3" y="7"/>
                  </a:move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2" y="7"/>
                    <a:pt x="3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1" name="Group 420出自【趣你的PPT】(微信:qunideppt)：最优质的PPT资源库"/>
          <p:cNvGrpSpPr/>
          <p:nvPr/>
        </p:nvGrpSpPr>
        <p:grpSpPr>
          <a:xfrm>
            <a:off x="8213890" y="2607976"/>
            <a:ext cx="305047" cy="240827"/>
            <a:chOff x="7871110" y="2583893"/>
            <a:chExt cx="305047" cy="24082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71110" y="2583893"/>
              <a:ext cx="152524" cy="208716"/>
            </a:xfrm>
            <a:custGeom>
              <a:avLst/>
              <a:gdLst>
                <a:gd name="T0" fmla="*/ 7 w 19"/>
                <a:gd name="T1" fmla="*/ 0 h 26"/>
                <a:gd name="T2" fmla="*/ 3 w 19"/>
                <a:gd name="T3" fmla="*/ 5 h 26"/>
                <a:gd name="T4" fmla="*/ 7 w 19"/>
                <a:gd name="T5" fmla="*/ 7 h 26"/>
                <a:gd name="T6" fmla="*/ 0 w 19"/>
                <a:gd name="T7" fmla="*/ 19 h 26"/>
                <a:gd name="T8" fmla="*/ 3 w 19"/>
                <a:gd name="T9" fmla="*/ 26 h 26"/>
                <a:gd name="T10" fmla="*/ 19 w 19"/>
                <a:gd name="T11" fmla="*/ 2 h 26"/>
                <a:gd name="T12" fmla="*/ 7 w 19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6">
                  <a:moveTo>
                    <a:pt x="7" y="0"/>
                  </a:moveTo>
                  <a:lnTo>
                    <a:pt x="3" y="5"/>
                  </a:lnTo>
                  <a:lnTo>
                    <a:pt x="7" y="7"/>
                  </a:lnTo>
                  <a:lnTo>
                    <a:pt x="0" y="19"/>
                  </a:lnTo>
                  <a:lnTo>
                    <a:pt x="3" y="26"/>
                  </a:lnTo>
                  <a:lnTo>
                    <a:pt x="19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11248" y="2599949"/>
              <a:ext cx="264909" cy="216744"/>
            </a:xfrm>
            <a:custGeom>
              <a:avLst/>
              <a:gdLst>
                <a:gd name="T0" fmla="*/ 0 w 33"/>
                <a:gd name="T1" fmla="*/ 27 h 27"/>
                <a:gd name="T2" fmla="*/ 16 w 33"/>
                <a:gd name="T3" fmla="*/ 0 h 27"/>
                <a:gd name="T4" fmla="*/ 33 w 33"/>
                <a:gd name="T5" fmla="*/ 24 h 27"/>
                <a:gd name="T6" fmla="*/ 26 w 33"/>
                <a:gd name="T7" fmla="*/ 24 h 27"/>
                <a:gd name="T8" fmla="*/ 16 w 33"/>
                <a:gd name="T9" fmla="*/ 12 h 27"/>
                <a:gd name="T10" fmla="*/ 9 w 33"/>
                <a:gd name="T11" fmla="*/ 22 h 27"/>
                <a:gd name="T12" fmla="*/ 0 w 33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7">
                  <a:moveTo>
                    <a:pt x="0" y="27"/>
                  </a:moveTo>
                  <a:lnTo>
                    <a:pt x="16" y="0"/>
                  </a:lnTo>
                  <a:lnTo>
                    <a:pt x="33" y="24"/>
                  </a:lnTo>
                  <a:lnTo>
                    <a:pt x="26" y="24"/>
                  </a:lnTo>
                  <a:lnTo>
                    <a:pt x="16" y="12"/>
                  </a:lnTo>
                  <a:lnTo>
                    <a:pt x="9" y="22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39688" y="2816692"/>
              <a:ext cx="24083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39688" y="2776554"/>
              <a:ext cx="24083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23633" y="2816692"/>
              <a:ext cx="16055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23633" y="277655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8" name="Group 427出自【趣你的PPT】(微信:qunideppt)：最优质的PPT资源库"/>
          <p:cNvGrpSpPr/>
          <p:nvPr/>
        </p:nvGrpSpPr>
        <p:grpSpPr>
          <a:xfrm>
            <a:off x="4070063" y="2640086"/>
            <a:ext cx="473626" cy="176606"/>
            <a:chOff x="4090131" y="2640086"/>
            <a:chExt cx="473626" cy="17660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90131" y="2640086"/>
              <a:ext cx="457571" cy="176606"/>
            </a:xfrm>
            <a:custGeom>
              <a:avLst/>
              <a:gdLst>
                <a:gd name="T0" fmla="*/ 57 w 57"/>
                <a:gd name="T1" fmla="*/ 22 h 22"/>
                <a:gd name="T2" fmla="*/ 43 w 57"/>
                <a:gd name="T3" fmla="*/ 22 h 22"/>
                <a:gd name="T4" fmla="*/ 43 w 57"/>
                <a:gd name="T5" fmla="*/ 17 h 22"/>
                <a:gd name="T6" fmla="*/ 29 w 57"/>
                <a:gd name="T7" fmla="*/ 3 h 22"/>
                <a:gd name="T8" fmla="*/ 14 w 57"/>
                <a:gd name="T9" fmla="*/ 17 h 22"/>
                <a:gd name="T10" fmla="*/ 14 w 57"/>
                <a:gd name="T11" fmla="*/ 22 h 22"/>
                <a:gd name="T12" fmla="*/ 0 w 57"/>
                <a:gd name="T13" fmla="*/ 22 h 22"/>
                <a:gd name="T14" fmla="*/ 0 w 57"/>
                <a:gd name="T15" fmla="*/ 19 h 22"/>
                <a:gd name="T16" fmla="*/ 12 w 57"/>
                <a:gd name="T17" fmla="*/ 19 h 22"/>
                <a:gd name="T18" fmla="*/ 12 w 57"/>
                <a:gd name="T19" fmla="*/ 17 h 22"/>
                <a:gd name="T20" fmla="*/ 29 w 57"/>
                <a:gd name="T21" fmla="*/ 0 h 22"/>
                <a:gd name="T22" fmla="*/ 45 w 57"/>
                <a:gd name="T23" fmla="*/ 15 h 22"/>
                <a:gd name="T24" fmla="*/ 45 w 57"/>
                <a:gd name="T25" fmla="*/ 19 h 22"/>
                <a:gd name="T26" fmla="*/ 57 w 57"/>
                <a:gd name="T27" fmla="*/ 19 h 22"/>
                <a:gd name="T28" fmla="*/ 57 w 57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22">
                  <a:moveTo>
                    <a:pt x="57" y="22"/>
                  </a:moveTo>
                  <a:lnTo>
                    <a:pt x="43" y="22"/>
                  </a:lnTo>
                  <a:lnTo>
                    <a:pt x="43" y="17"/>
                  </a:lnTo>
                  <a:lnTo>
                    <a:pt x="29" y="3"/>
                  </a:lnTo>
                  <a:lnTo>
                    <a:pt x="14" y="17"/>
                  </a:lnTo>
                  <a:lnTo>
                    <a:pt x="14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12" y="19"/>
                  </a:lnTo>
                  <a:lnTo>
                    <a:pt x="12" y="17"/>
                  </a:lnTo>
                  <a:lnTo>
                    <a:pt x="29" y="0"/>
                  </a:lnTo>
                  <a:lnTo>
                    <a:pt x="45" y="15"/>
                  </a:lnTo>
                  <a:lnTo>
                    <a:pt x="45" y="19"/>
                  </a:lnTo>
                  <a:lnTo>
                    <a:pt x="57" y="19"/>
                  </a:lnTo>
                  <a:lnTo>
                    <a:pt x="5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90131" y="2664169"/>
              <a:ext cx="112386" cy="112386"/>
            </a:xfrm>
            <a:custGeom>
              <a:avLst/>
              <a:gdLst>
                <a:gd name="T0" fmla="*/ 3 w 14"/>
                <a:gd name="T1" fmla="*/ 14 h 14"/>
                <a:gd name="T2" fmla="*/ 0 w 14"/>
                <a:gd name="T3" fmla="*/ 14 h 14"/>
                <a:gd name="T4" fmla="*/ 0 w 14"/>
                <a:gd name="T5" fmla="*/ 7 h 14"/>
                <a:gd name="T6" fmla="*/ 7 w 14"/>
                <a:gd name="T7" fmla="*/ 0 h 14"/>
                <a:gd name="T8" fmla="*/ 14 w 14"/>
                <a:gd name="T9" fmla="*/ 4 h 14"/>
                <a:gd name="T10" fmla="*/ 14 w 14"/>
                <a:gd name="T11" fmla="*/ 7 h 14"/>
                <a:gd name="T12" fmla="*/ 7 w 14"/>
                <a:gd name="T13" fmla="*/ 2 h 14"/>
                <a:gd name="T14" fmla="*/ 3 w 14"/>
                <a:gd name="T15" fmla="*/ 9 h 14"/>
                <a:gd name="T16" fmla="*/ 3 w 1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4"/>
                  </a:moveTo>
                  <a:lnTo>
                    <a:pt x="0" y="14"/>
                  </a:lnTo>
                  <a:lnTo>
                    <a:pt x="0" y="7"/>
                  </a:lnTo>
                  <a:lnTo>
                    <a:pt x="7" y="0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7" y="2"/>
                  </a:lnTo>
                  <a:lnTo>
                    <a:pt x="3" y="9"/>
                  </a:lnTo>
                  <a:lnTo>
                    <a:pt x="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5316" y="2664169"/>
              <a:ext cx="128441" cy="112386"/>
            </a:xfrm>
            <a:custGeom>
              <a:avLst/>
              <a:gdLst>
                <a:gd name="T0" fmla="*/ 16 w 16"/>
                <a:gd name="T1" fmla="*/ 14 h 14"/>
                <a:gd name="T2" fmla="*/ 14 w 16"/>
                <a:gd name="T3" fmla="*/ 14 h 14"/>
                <a:gd name="T4" fmla="*/ 14 w 16"/>
                <a:gd name="T5" fmla="*/ 9 h 14"/>
                <a:gd name="T6" fmla="*/ 7 w 16"/>
                <a:gd name="T7" fmla="*/ 2 h 14"/>
                <a:gd name="T8" fmla="*/ 2 w 16"/>
                <a:gd name="T9" fmla="*/ 7 h 14"/>
                <a:gd name="T10" fmla="*/ 0 w 16"/>
                <a:gd name="T11" fmla="*/ 4 h 14"/>
                <a:gd name="T12" fmla="*/ 7 w 16"/>
                <a:gd name="T13" fmla="*/ 0 h 14"/>
                <a:gd name="T14" fmla="*/ 16 w 16"/>
                <a:gd name="T15" fmla="*/ 7 h 14"/>
                <a:gd name="T16" fmla="*/ 16 w 1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4">
                  <a:moveTo>
                    <a:pt x="16" y="14"/>
                  </a:moveTo>
                  <a:lnTo>
                    <a:pt x="14" y="14"/>
                  </a:lnTo>
                  <a:lnTo>
                    <a:pt x="14" y="9"/>
                  </a:lnTo>
                  <a:lnTo>
                    <a:pt x="7" y="2"/>
                  </a:lnTo>
                  <a:lnTo>
                    <a:pt x="2" y="7"/>
                  </a:lnTo>
                  <a:lnTo>
                    <a:pt x="0" y="4"/>
                  </a:lnTo>
                  <a:lnTo>
                    <a:pt x="7" y="0"/>
                  </a:lnTo>
                  <a:lnTo>
                    <a:pt x="16" y="7"/>
                  </a:lnTo>
                  <a:lnTo>
                    <a:pt x="1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8985" y="277655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98848" y="2776554"/>
              <a:ext cx="24083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8985" y="2760499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98848" y="2760499"/>
              <a:ext cx="24083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46324" y="2736417"/>
              <a:ext cx="24083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30269" y="2736417"/>
              <a:ext cx="16055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46324" y="2720362"/>
              <a:ext cx="24083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30269" y="2720362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91509" y="2736417"/>
              <a:ext cx="16055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91509" y="2736417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91509" y="2720362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91509" y="2720362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44" name="Group 443出自【趣你的PPT】(微信:qunideppt)：最优质的PPT资源库"/>
          <p:cNvGrpSpPr/>
          <p:nvPr/>
        </p:nvGrpSpPr>
        <p:grpSpPr>
          <a:xfrm>
            <a:off x="3321895" y="2640086"/>
            <a:ext cx="481653" cy="176606"/>
            <a:chOff x="3480037" y="2640086"/>
            <a:chExt cx="481653" cy="17660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6368" y="2640086"/>
              <a:ext cx="288992" cy="176606"/>
            </a:xfrm>
            <a:custGeom>
              <a:avLst/>
              <a:gdLst>
                <a:gd name="T0" fmla="*/ 0 w 36"/>
                <a:gd name="T1" fmla="*/ 22 h 22"/>
                <a:gd name="T2" fmla="*/ 17 w 36"/>
                <a:gd name="T3" fmla="*/ 0 h 22"/>
                <a:gd name="T4" fmla="*/ 36 w 36"/>
                <a:gd name="T5" fmla="*/ 22 h 22"/>
                <a:gd name="T6" fmla="*/ 31 w 36"/>
                <a:gd name="T7" fmla="*/ 22 h 22"/>
                <a:gd name="T8" fmla="*/ 17 w 36"/>
                <a:gd name="T9" fmla="*/ 7 h 22"/>
                <a:gd name="T10" fmla="*/ 5 w 36"/>
                <a:gd name="T11" fmla="*/ 22 h 22"/>
                <a:gd name="T12" fmla="*/ 0 w 36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2">
                  <a:moveTo>
                    <a:pt x="0" y="22"/>
                  </a:moveTo>
                  <a:lnTo>
                    <a:pt x="17" y="0"/>
                  </a:lnTo>
                  <a:lnTo>
                    <a:pt x="36" y="22"/>
                  </a:lnTo>
                  <a:lnTo>
                    <a:pt x="31" y="22"/>
                  </a:lnTo>
                  <a:lnTo>
                    <a:pt x="17" y="7"/>
                  </a:lnTo>
                  <a:lnTo>
                    <a:pt x="5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0037" y="2696279"/>
              <a:ext cx="136468" cy="96331"/>
            </a:xfrm>
            <a:custGeom>
              <a:avLst/>
              <a:gdLst>
                <a:gd name="T0" fmla="*/ 15 w 17"/>
                <a:gd name="T1" fmla="*/ 10 h 12"/>
                <a:gd name="T2" fmla="*/ 17 w 17"/>
                <a:gd name="T3" fmla="*/ 8 h 12"/>
                <a:gd name="T4" fmla="*/ 10 w 17"/>
                <a:gd name="T5" fmla="*/ 0 h 12"/>
                <a:gd name="T6" fmla="*/ 0 w 17"/>
                <a:gd name="T7" fmla="*/ 12 h 12"/>
                <a:gd name="T8" fmla="*/ 3 w 17"/>
                <a:gd name="T9" fmla="*/ 12 h 12"/>
                <a:gd name="T10" fmla="*/ 10 w 17"/>
                <a:gd name="T11" fmla="*/ 5 h 12"/>
                <a:gd name="T12" fmla="*/ 15 w 17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2">
                  <a:moveTo>
                    <a:pt x="15" y="10"/>
                  </a:moveTo>
                  <a:lnTo>
                    <a:pt x="17" y="8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10" y="5"/>
                  </a:lnTo>
                  <a:lnTo>
                    <a:pt x="1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5222" y="2696279"/>
              <a:ext cx="136468" cy="96331"/>
            </a:xfrm>
            <a:custGeom>
              <a:avLst/>
              <a:gdLst>
                <a:gd name="T0" fmla="*/ 0 w 17"/>
                <a:gd name="T1" fmla="*/ 10 h 12"/>
                <a:gd name="T2" fmla="*/ 0 w 17"/>
                <a:gd name="T3" fmla="*/ 8 h 12"/>
                <a:gd name="T4" fmla="*/ 5 w 17"/>
                <a:gd name="T5" fmla="*/ 0 h 12"/>
                <a:gd name="T6" fmla="*/ 17 w 17"/>
                <a:gd name="T7" fmla="*/ 12 h 12"/>
                <a:gd name="T8" fmla="*/ 14 w 17"/>
                <a:gd name="T9" fmla="*/ 12 h 12"/>
                <a:gd name="T10" fmla="*/ 5 w 17"/>
                <a:gd name="T11" fmla="*/ 5 h 12"/>
                <a:gd name="T12" fmla="*/ 0 w 17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lnTo>
                    <a:pt x="0" y="8"/>
                  </a:lnTo>
                  <a:lnTo>
                    <a:pt x="5" y="0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5" y="5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8753" y="2760499"/>
              <a:ext cx="24083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12836" y="2760499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12836" y="277655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8753" y="2776554"/>
              <a:ext cx="24083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65360" y="2760499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65360" y="2760499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65360" y="277655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65360" y="2776554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44257" y="2760499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60312" y="2760499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60312" y="277655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44257" y="277655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0" name="Group 459出自【趣你的PPT】(微信:qunideppt)：最优质的PPT资源库"/>
          <p:cNvGrpSpPr/>
          <p:nvPr/>
        </p:nvGrpSpPr>
        <p:grpSpPr>
          <a:xfrm>
            <a:off x="6749662" y="2652127"/>
            <a:ext cx="513764" cy="152524"/>
            <a:chOff x="6506425" y="2664169"/>
            <a:chExt cx="513764" cy="15252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58949" y="2664169"/>
              <a:ext cx="208716" cy="112386"/>
            </a:xfrm>
            <a:custGeom>
              <a:avLst/>
              <a:gdLst>
                <a:gd name="T0" fmla="*/ 6 w 11"/>
                <a:gd name="T1" fmla="*/ 1 h 6"/>
                <a:gd name="T2" fmla="*/ 4 w 11"/>
                <a:gd name="T3" fmla="*/ 1 h 6"/>
                <a:gd name="T4" fmla="*/ 0 w 11"/>
                <a:gd name="T5" fmla="*/ 6 h 6"/>
                <a:gd name="T6" fmla="*/ 0 w 11"/>
                <a:gd name="T7" fmla="*/ 6 h 6"/>
                <a:gd name="T8" fmla="*/ 4 w 11"/>
                <a:gd name="T9" fmla="*/ 2 h 6"/>
                <a:gd name="T10" fmla="*/ 6 w 11"/>
                <a:gd name="T11" fmla="*/ 2 h 6"/>
                <a:gd name="T12" fmla="*/ 10 w 11"/>
                <a:gd name="T13" fmla="*/ 6 h 6"/>
                <a:gd name="T14" fmla="*/ 11 w 11"/>
                <a:gd name="T15" fmla="*/ 6 h 6"/>
                <a:gd name="T16" fmla="*/ 6 w 11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6" y="1"/>
                  </a:moveTo>
                  <a:cubicBezTo>
                    <a:pt x="6" y="1"/>
                    <a:pt x="5" y="0"/>
                    <a:pt x="4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1"/>
                    <a:pt x="6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06425" y="2720362"/>
              <a:ext cx="184634" cy="96331"/>
            </a:xfrm>
            <a:custGeom>
              <a:avLst/>
              <a:gdLst>
                <a:gd name="T0" fmla="*/ 6 w 10"/>
                <a:gd name="T1" fmla="*/ 1 h 5"/>
                <a:gd name="T2" fmla="*/ 4 w 10"/>
                <a:gd name="T3" fmla="*/ 1 h 5"/>
                <a:gd name="T4" fmla="*/ 3 w 10"/>
                <a:gd name="T5" fmla="*/ 2 h 5"/>
                <a:gd name="T6" fmla="*/ 2 w 10"/>
                <a:gd name="T7" fmla="*/ 3 h 5"/>
                <a:gd name="T8" fmla="*/ 0 w 10"/>
                <a:gd name="T9" fmla="*/ 5 h 5"/>
                <a:gd name="T10" fmla="*/ 0 w 10"/>
                <a:gd name="T11" fmla="*/ 5 h 5"/>
                <a:gd name="T12" fmla="*/ 4 w 10"/>
                <a:gd name="T13" fmla="*/ 1 h 5"/>
                <a:gd name="T14" fmla="*/ 5 w 10"/>
                <a:gd name="T15" fmla="*/ 1 h 5"/>
                <a:gd name="T16" fmla="*/ 6 w 10"/>
                <a:gd name="T17" fmla="*/ 2 h 5"/>
                <a:gd name="T18" fmla="*/ 8 w 10"/>
                <a:gd name="T19" fmla="*/ 4 h 5"/>
                <a:gd name="T20" fmla="*/ 9 w 10"/>
                <a:gd name="T21" fmla="*/ 5 h 5"/>
                <a:gd name="T22" fmla="*/ 9 w 10"/>
                <a:gd name="T23" fmla="*/ 5 h 5"/>
                <a:gd name="T24" fmla="*/ 10 w 10"/>
                <a:gd name="T25" fmla="*/ 5 h 5"/>
                <a:gd name="T26" fmla="*/ 9 w 10"/>
                <a:gd name="T27" fmla="*/ 4 h 5"/>
                <a:gd name="T28" fmla="*/ 8 w 10"/>
                <a:gd name="T29" fmla="*/ 4 h 5"/>
                <a:gd name="T30" fmla="*/ 8 w 10"/>
                <a:gd name="T31" fmla="*/ 3 h 5"/>
                <a:gd name="T32" fmla="*/ 8 w 10"/>
                <a:gd name="T33" fmla="*/ 3 h 5"/>
                <a:gd name="T34" fmla="*/ 6 w 10"/>
                <a:gd name="T3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6" y="1"/>
                  </a:moveTo>
                  <a:cubicBezTo>
                    <a:pt x="6" y="1"/>
                    <a:pt x="5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7665" y="2720362"/>
              <a:ext cx="16055" cy="40138"/>
            </a:xfrm>
            <a:custGeom>
              <a:avLst/>
              <a:gdLst>
                <a:gd name="T0" fmla="*/ 2 w 2"/>
                <a:gd name="T1" fmla="*/ 2 h 5"/>
                <a:gd name="T2" fmla="*/ 2 w 2"/>
                <a:gd name="T3" fmla="*/ 0 h 5"/>
                <a:gd name="T4" fmla="*/ 0 w 2"/>
                <a:gd name="T5" fmla="*/ 0 h 5"/>
                <a:gd name="T6" fmla="*/ 0 w 2"/>
                <a:gd name="T7" fmla="*/ 5 h 5"/>
                <a:gd name="T8" fmla="*/ 2 w 2"/>
                <a:gd name="T9" fmla="*/ 5 h 5"/>
                <a:gd name="T10" fmla="*/ 2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7528" y="2720362"/>
              <a:ext cx="192661" cy="96331"/>
            </a:xfrm>
            <a:custGeom>
              <a:avLst/>
              <a:gdLst>
                <a:gd name="T0" fmla="*/ 10 w 10"/>
                <a:gd name="T1" fmla="*/ 5 h 5"/>
                <a:gd name="T2" fmla="*/ 6 w 10"/>
                <a:gd name="T3" fmla="*/ 1 h 5"/>
                <a:gd name="T4" fmla="*/ 4 w 10"/>
                <a:gd name="T5" fmla="*/ 1 h 5"/>
                <a:gd name="T6" fmla="*/ 3 w 10"/>
                <a:gd name="T7" fmla="*/ 2 h 5"/>
                <a:gd name="T8" fmla="*/ 2 w 10"/>
                <a:gd name="T9" fmla="*/ 2 h 5"/>
                <a:gd name="T10" fmla="*/ 2 w 10"/>
                <a:gd name="T11" fmla="*/ 3 h 5"/>
                <a:gd name="T12" fmla="*/ 1 w 10"/>
                <a:gd name="T13" fmla="*/ 3 h 5"/>
                <a:gd name="T14" fmla="*/ 1 w 10"/>
                <a:gd name="T15" fmla="*/ 4 h 5"/>
                <a:gd name="T16" fmla="*/ 0 w 10"/>
                <a:gd name="T17" fmla="*/ 5 h 5"/>
                <a:gd name="T18" fmla="*/ 0 w 10"/>
                <a:gd name="T19" fmla="*/ 5 h 5"/>
                <a:gd name="T20" fmla="*/ 1 w 10"/>
                <a:gd name="T21" fmla="*/ 5 h 5"/>
                <a:gd name="T22" fmla="*/ 1 w 10"/>
                <a:gd name="T23" fmla="*/ 5 h 5"/>
                <a:gd name="T24" fmla="*/ 1 w 10"/>
                <a:gd name="T25" fmla="*/ 5 h 5"/>
                <a:gd name="T26" fmla="*/ 2 w 10"/>
                <a:gd name="T27" fmla="*/ 4 h 5"/>
                <a:gd name="T28" fmla="*/ 3 w 10"/>
                <a:gd name="T29" fmla="*/ 2 h 5"/>
                <a:gd name="T30" fmla="*/ 4 w 10"/>
                <a:gd name="T31" fmla="*/ 1 h 5"/>
                <a:gd name="T32" fmla="*/ 5 w 10"/>
                <a:gd name="T33" fmla="*/ 1 h 5"/>
                <a:gd name="T34" fmla="*/ 9 w 10"/>
                <a:gd name="T35" fmla="*/ 5 h 5"/>
                <a:gd name="T36" fmla="*/ 10 w 10"/>
                <a:gd name="T3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23858" y="2792610"/>
              <a:ext cx="16055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23858" y="2792610"/>
              <a:ext cx="16055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99776" y="2792610"/>
              <a:ext cx="24083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99776" y="2792610"/>
              <a:ext cx="24083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58949" y="2664169"/>
              <a:ext cx="208716" cy="112386"/>
            </a:xfrm>
            <a:custGeom>
              <a:avLst/>
              <a:gdLst>
                <a:gd name="T0" fmla="*/ 6 w 11"/>
                <a:gd name="T1" fmla="*/ 1 h 6"/>
                <a:gd name="T2" fmla="*/ 4 w 11"/>
                <a:gd name="T3" fmla="*/ 1 h 6"/>
                <a:gd name="T4" fmla="*/ 0 w 11"/>
                <a:gd name="T5" fmla="*/ 6 h 6"/>
                <a:gd name="T6" fmla="*/ 0 w 11"/>
                <a:gd name="T7" fmla="*/ 6 h 6"/>
                <a:gd name="T8" fmla="*/ 4 w 11"/>
                <a:gd name="T9" fmla="*/ 2 h 6"/>
                <a:gd name="T10" fmla="*/ 6 w 11"/>
                <a:gd name="T11" fmla="*/ 2 h 6"/>
                <a:gd name="T12" fmla="*/ 10 w 11"/>
                <a:gd name="T13" fmla="*/ 6 h 6"/>
                <a:gd name="T14" fmla="*/ 11 w 11"/>
                <a:gd name="T15" fmla="*/ 6 h 6"/>
                <a:gd name="T16" fmla="*/ 6 w 11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6" y="1"/>
                  </a:moveTo>
                  <a:cubicBezTo>
                    <a:pt x="6" y="1"/>
                    <a:pt x="5" y="0"/>
                    <a:pt x="4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1"/>
                    <a:pt x="6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38536" y="2736417"/>
              <a:ext cx="24083" cy="40138"/>
            </a:xfrm>
            <a:custGeom>
              <a:avLst/>
              <a:gdLst>
                <a:gd name="T0" fmla="*/ 3 w 3"/>
                <a:gd name="T1" fmla="*/ 3 h 5"/>
                <a:gd name="T2" fmla="*/ 3 w 3"/>
                <a:gd name="T3" fmla="*/ 0 h 5"/>
                <a:gd name="T4" fmla="*/ 0 w 3"/>
                <a:gd name="T5" fmla="*/ 0 h 5"/>
                <a:gd name="T6" fmla="*/ 0 w 3"/>
                <a:gd name="T7" fmla="*/ 5 h 5"/>
                <a:gd name="T8" fmla="*/ 3 w 3"/>
                <a:gd name="T9" fmla="*/ 3 h 5"/>
                <a:gd name="T10" fmla="*/ 3 w 3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06425" y="2720362"/>
              <a:ext cx="184634" cy="96331"/>
            </a:xfrm>
            <a:custGeom>
              <a:avLst/>
              <a:gdLst>
                <a:gd name="T0" fmla="*/ 6 w 10"/>
                <a:gd name="T1" fmla="*/ 1 h 5"/>
                <a:gd name="T2" fmla="*/ 4 w 10"/>
                <a:gd name="T3" fmla="*/ 1 h 5"/>
                <a:gd name="T4" fmla="*/ 3 w 10"/>
                <a:gd name="T5" fmla="*/ 2 h 5"/>
                <a:gd name="T6" fmla="*/ 2 w 10"/>
                <a:gd name="T7" fmla="*/ 3 h 5"/>
                <a:gd name="T8" fmla="*/ 0 w 10"/>
                <a:gd name="T9" fmla="*/ 5 h 5"/>
                <a:gd name="T10" fmla="*/ 0 w 10"/>
                <a:gd name="T11" fmla="*/ 5 h 5"/>
                <a:gd name="T12" fmla="*/ 4 w 10"/>
                <a:gd name="T13" fmla="*/ 1 h 5"/>
                <a:gd name="T14" fmla="*/ 5 w 10"/>
                <a:gd name="T15" fmla="*/ 1 h 5"/>
                <a:gd name="T16" fmla="*/ 6 w 10"/>
                <a:gd name="T17" fmla="*/ 2 h 5"/>
                <a:gd name="T18" fmla="*/ 8 w 10"/>
                <a:gd name="T19" fmla="*/ 4 h 5"/>
                <a:gd name="T20" fmla="*/ 9 w 10"/>
                <a:gd name="T21" fmla="*/ 5 h 5"/>
                <a:gd name="T22" fmla="*/ 9 w 10"/>
                <a:gd name="T23" fmla="*/ 5 h 5"/>
                <a:gd name="T24" fmla="*/ 10 w 10"/>
                <a:gd name="T25" fmla="*/ 5 h 5"/>
                <a:gd name="T26" fmla="*/ 9 w 10"/>
                <a:gd name="T27" fmla="*/ 4 h 5"/>
                <a:gd name="T28" fmla="*/ 8 w 10"/>
                <a:gd name="T29" fmla="*/ 4 h 5"/>
                <a:gd name="T30" fmla="*/ 8 w 10"/>
                <a:gd name="T31" fmla="*/ 3 h 5"/>
                <a:gd name="T32" fmla="*/ 8 w 10"/>
                <a:gd name="T33" fmla="*/ 3 h 5"/>
                <a:gd name="T34" fmla="*/ 6 w 10"/>
                <a:gd name="T3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6" y="1"/>
                  </a:moveTo>
                  <a:cubicBezTo>
                    <a:pt x="6" y="1"/>
                    <a:pt x="5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7528" y="2720362"/>
              <a:ext cx="192661" cy="96331"/>
            </a:xfrm>
            <a:custGeom>
              <a:avLst/>
              <a:gdLst>
                <a:gd name="T0" fmla="*/ 10 w 10"/>
                <a:gd name="T1" fmla="*/ 5 h 5"/>
                <a:gd name="T2" fmla="*/ 6 w 10"/>
                <a:gd name="T3" fmla="*/ 1 h 5"/>
                <a:gd name="T4" fmla="*/ 4 w 10"/>
                <a:gd name="T5" fmla="*/ 1 h 5"/>
                <a:gd name="T6" fmla="*/ 3 w 10"/>
                <a:gd name="T7" fmla="*/ 2 h 5"/>
                <a:gd name="T8" fmla="*/ 2 w 10"/>
                <a:gd name="T9" fmla="*/ 2 h 5"/>
                <a:gd name="T10" fmla="*/ 2 w 10"/>
                <a:gd name="T11" fmla="*/ 3 h 5"/>
                <a:gd name="T12" fmla="*/ 1 w 10"/>
                <a:gd name="T13" fmla="*/ 3 h 5"/>
                <a:gd name="T14" fmla="*/ 1 w 10"/>
                <a:gd name="T15" fmla="*/ 4 h 5"/>
                <a:gd name="T16" fmla="*/ 0 w 10"/>
                <a:gd name="T17" fmla="*/ 5 h 5"/>
                <a:gd name="T18" fmla="*/ 0 w 10"/>
                <a:gd name="T19" fmla="*/ 5 h 5"/>
                <a:gd name="T20" fmla="*/ 1 w 10"/>
                <a:gd name="T21" fmla="*/ 5 h 5"/>
                <a:gd name="T22" fmla="*/ 1 w 10"/>
                <a:gd name="T23" fmla="*/ 5 h 5"/>
                <a:gd name="T24" fmla="*/ 1 w 10"/>
                <a:gd name="T25" fmla="*/ 5 h 5"/>
                <a:gd name="T26" fmla="*/ 2 w 10"/>
                <a:gd name="T27" fmla="*/ 4 h 5"/>
                <a:gd name="T28" fmla="*/ 3 w 10"/>
                <a:gd name="T29" fmla="*/ 2 h 5"/>
                <a:gd name="T30" fmla="*/ 4 w 10"/>
                <a:gd name="T31" fmla="*/ 1 h 5"/>
                <a:gd name="T32" fmla="*/ 5 w 10"/>
                <a:gd name="T33" fmla="*/ 1 h 5"/>
                <a:gd name="T34" fmla="*/ 9 w 10"/>
                <a:gd name="T35" fmla="*/ 5 h 5"/>
                <a:gd name="T36" fmla="*/ 10 w 10"/>
                <a:gd name="T3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23858" y="2792610"/>
              <a:ext cx="16055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23858" y="2792610"/>
              <a:ext cx="16055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99776" y="2792610"/>
              <a:ext cx="24083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99776" y="2792610"/>
              <a:ext cx="24083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55280" y="2776554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71335" y="2776554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55280" y="2760499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71335" y="2760499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55280" y="2776554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71335" y="2776554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55280" y="2760499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71335" y="2760499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02756" y="2792610"/>
              <a:ext cx="16055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02756" y="277655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78673" y="2792610"/>
              <a:ext cx="8028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78673" y="2776554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02756" y="2792610"/>
              <a:ext cx="16055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02756" y="277655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78673" y="2792610"/>
              <a:ext cx="8028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78673" y="2776554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3" name="Group 492出自【趣你的PPT】(微信:qunideppt)：最优质的PPT资源库"/>
          <p:cNvGrpSpPr/>
          <p:nvPr/>
        </p:nvGrpSpPr>
        <p:grpSpPr>
          <a:xfrm>
            <a:off x="2750333" y="2591921"/>
            <a:ext cx="305047" cy="272937"/>
            <a:chOff x="2950218" y="2543756"/>
            <a:chExt cx="305047" cy="2729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90356" y="2599949"/>
              <a:ext cx="224772" cy="216744"/>
            </a:xfrm>
            <a:custGeom>
              <a:avLst/>
              <a:gdLst>
                <a:gd name="T0" fmla="*/ 12 w 12"/>
                <a:gd name="T1" fmla="*/ 11 h 11"/>
                <a:gd name="T2" fmla="*/ 0 w 12"/>
                <a:gd name="T3" fmla="*/ 11 h 11"/>
                <a:gd name="T4" fmla="*/ 0 w 12"/>
                <a:gd name="T5" fmla="*/ 5 h 11"/>
                <a:gd name="T6" fmla="*/ 5 w 12"/>
                <a:gd name="T7" fmla="*/ 0 h 11"/>
                <a:gd name="T8" fmla="*/ 6 w 12"/>
                <a:gd name="T9" fmla="*/ 0 h 11"/>
                <a:gd name="T10" fmla="*/ 7 w 12"/>
                <a:gd name="T11" fmla="*/ 0 h 11"/>
                <a:gd name="T12" fmla="*/ 12 w 12"/>
                <a:gd name="T13" fmla="*/ 5 h 11"/>
                <a:gd name="T14" fmla="*/ 12 w 12"/>
                <a:gd name="T15" fmla="*/ 11 h 11"/>
                <a:gd name="T16" fmla="*/ 1 w 12"/>
                <a:gd name="T17" fmla="*/ 10 h 11"/>
                <a:gd name="T18" fmla="*/ 11 w 12"/>
                <a:gd name="T19" fmla="*/ 10 h 11"/>
                <a:gd name="T20" fmla="*/ 11 w 12"/>
                <a:gd name="T21" fmla="*/ 5 h 11"/>
                <a:gd name="T22" fmla="*/ 6 w 12"/>
                <a:gd name="T23" fmla="*/ 1 h 11"/>
                <a:gd name="T24" fmla="*/ 6 w 12"/>
                <a:gd name="T25" fmla="*/ 1 h 11"/>
                <a:gd name="T26" fmla="*/ 5 w 12"/>
                <a:gd name="T27" fmla="*/ 1 h 11"/>
                <a:gd name="T28" fmla="*/ 5 w 12"/>
                <a:gd name="T29" fmla="*/ 1 h 11"/>
                <a:gd name="T30" fmla="*/ 1 w 12"/>
                <a:gd name="T31" fmla="*/ 5 h 11"/>
                <a:gd name="T32" fmla="*/ 1 w 12"/>
                <a:gd name="T3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1">
                  <a:moveTo>
                    <a:pt x="12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12" y="11"/>
                  </a:lnTo>
                  <a:close/>
                  <a:moveTo>
                    <a:pt x="1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0218" y="2543756"/>
              <a:ext cx="305047" cy="152523"/>
            </a:xfrm>
            <a:custGeom>
              <a:avLst/>
              <a:gdLst>
                <a:gd name="T0" fmla="*/ 15 w 16"/>
                <a:gd name="T1" fmla="*/ 7 h 8"/>
                <a:gd name="T2" fmla="*/ 9 w 16"/>
                <a:gd name="T3" fmla="*/ 1 h 8"/>
                <a:gd name="T4" fmla="*/ 7 w 16"/>
                <a:gd name="T5" fmla="*/ 2 h 8"/>
                <a:gd name="T6" fmla="*/ 0 w 16"/>
                <a:gd name="T7" fmla="*/ 7 h 8"/>
                <a:gd name="T8" fmla="*/ 1 w 16"/>
                <a:gd name="T9" fmla="*/ 8 h 8"/>
                <a:gd name="T10" fmla="*/ 7 w 16"/>
                <a:gd name="T11" fmla="*/ 2 h 8"/>
                <a:gd name="T12" fmla="*/ 9 w 16"/>
                <a:gd name="T13" fmla="*/ 2 h 8"/>
                <a:gd name="T14" fmla="*/ 15 w 16"/>
                <a:gd name="T15" fmla="*/ 8 h 8"/>
                <a:gd name="T16" fmla="*/ 15 w 16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15" y="7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7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6411" y="2583893"/>
              <a:ext cx="40138" cy="56193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2742" y="2696279"/>
              <a:ext cx="16055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2742" y="268022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2742" y="2680224"/>
              <a:ext cx="16055" cy="1605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6687" y="2696279"/>
              <a:ext cx="8028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6687" y="2680224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6687" y="2680224"/>
              <a:ext cx="0" cy="1605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2742" y="2696279"/>
              <a:ext cx="16055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2742" y="2680224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2742" y="2680224"/>
              <a:ext cx="16055" cy="1605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6687" y="2696279"/>
              <a:ext cx="8028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6687" y="2680224"/>
              <a:ext cx="8028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6687" y="2680224"/>
              <a:ext cx="0" cy="1605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9" name="Group 508出自【趣你的PPT】(微信:qunideppt)：最优质的PPT资源库"/>
          <p:cNvGrpSpPr/>
          <p:nvPr/>
        </p:nvGrpSpPr>
        <p:grpSpPr>
          <a:xfrm>
            <a:off x="1414546" y="2620018"/>
            <a:ext cx="497709" cy="216743"/>
            <a:chOff x="1449065" y="2599949"/>
            <a:chExt cx="497709" cy="2167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49065" y="2736417"/>
              <a:ext cx="401378" cy="80275"/>
            </a:xfrm>
            <a:custGeom>
              <a:avLst/>
              <a:gdLst>
                <a:gd name="T0" fmla="*/ 33 w 50"/>
                <a:gd name="T1" fmla="*/ 0 h 10"/>
                <a:gd name="T2" fmla="*/ 0 w 50"/>
                <a:gd name="T3" fmla="*/ 10 h 10"/>
                <a:gd name="T4" fmla="*/ 40 w 50"/>
                <a:gd name="T5" fmla="*/ 10 h 10"/>
                <a:gd name="T6" fmla="*/ 50 w 50"/>
                <a:gd name="T7" fmla="*/ 0 h 10"/>
                <a:gd name="T8" fmla="*/ 33 w 5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0">
                  <a:moveTo>
                    <a:pt x="33" y="0"/>
                  </a:moveTo>
                  <a:lnTo>
                    <a:pt x="0" y="10"/>
                  </a:lnTo>
                  <a:lnTo>
                    <a:pt x="40" y="10"/>
                  </a:lnTo>
                  <a:lnTo>
                    <a:pt x="50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11" name="组合 510"/>
            <p:cNvGrpSpPr/>
            <p:nvPr/>
          </p:nvGrpSpPr>
          <p:grpSpPr>
            <a:xfrm>
              <a:off x="1713975" y="2599949"/>
              <a:ext cx="232799" cy="120413"/>
              <a:chOff x="1713975" y="2599949"/>
              <a:chExt cx="232799" cy="120413"/>
            </a:xfrm>
            <a:grpFill/>
          </p:grpSpPr>
          <p:sp>
            <p:nvSpPr>
              <p:cNvPr id="5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13975" y="2640086"/>
                <a:ext cx="136468" cy="80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3975" y="2599949"/>
                <a:ext cx="192661" cy="40138"/>
              </a:xfrm>
              <a:custGeom>
                <a:avLst/>
                <a:gdLst>
                  <a:gd name="T0" fmla="*/ 0 w 24"/>
                  <a:gd name="T1" fmla="*/ 5 h 5"/>
                  <a:gd name="T2" fmla="*/ 7 w 24"/>
                  <a:gd name="T3" fmla="*/ 0 h 5"/>
                  <a:gd name="T4" fmla="*/ 24 w 24"/>
                  <a:gd name="T5" fmla="*/ 0 h 5"/>
                  <a:gd name="T6" fmla="*/ 17 w 24"/>
                  <a:gd name="T7" fmla="*/ 5 h 5"/>
                  <a:gd name="T8" fmla="*/ 0 w 2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">
                    <a:moveTo>
                      <a:pt x="0" y="5"/>
                    </a:moveTo>
                    <a:lnTo>
                      <a:pt x="7" y="0"/>
                    </a:lnTo>
                    <a:lnTo>
                      <a:pt x="24" y="0"/>
                    </a:lnTo>
                    <a:lnTo>
                      <a:pt x="1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06636" y="2599949"/>
                <a:ext cx="40138" cy="120413"/>
              </a:xfrm>
              <a:custGeom>
                <a:avLst/>
                <a:gdLst>
                  <a:gd name="T0" fmla="*/ 5 w 5"/>
                  <a:gd name="T1" fmla="*/ 15 h 15"/>
                  <a:gd name="T2" fmla="*/ 2 w 5"/>
                  <a:gd name="T3" fmla="*/ 15 h 15"/>
                  <a:gd name="T4" fmla="*/ 2 w 5"/>
                  <a:gd name="T5" fmla="*/ 5 h 15"/>
                  <a:gd name="T6" fmla="*/ 0 w 5"/>
                  <a:gd name="T7" fmla="*/ 0 h 15"/>
                  <a:gd name="T8" fmla="*/ 0 w 5"/>
                  <a:gd name="T9" fmla="*/ 0 h 15"/>
                  <a:gd name="T10" fmla="*/ 5 w 5"/>
                  <a:gd name="T11" fmla="*/ 5 h 15"/>
                  <a:gd name="T12" fmla="*/ 5 w 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5" y="15"/>
                    </a:moveTo>
                    <a:lnTo>
                      <a:pt x="2" y="15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5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485455" y="2620017"/>
            <a:ext cx="457571" cy="216744"/>
          </a:xfrm>
          <a:custGeom>
            <a:avLst/>
            <a:gdLst>
              <a:gd name="T0" fmla="*/ 20 w 24"/>
              <a:gd name="T1" fmla="*/ 6 h 11"/>
              <a:gd name="T2" fmla="*/ 16 w 24"/>
              <a:gd name="T3" fmla="*/ 6 h 11"/>
              <a:gd name="T4" fmla="*/ 16 w 24"/>
              <a:gd name="T5" fmla="*/ 8 h 11"/>
              <a:gd name="T6" fmla="*/ 12 w 24"/>
              <a:gd name="T7" fmla="*/ 0 h 11"/>
              <a:gd name="T8" fmla="*/ 8 w 24"/>
              <a:gd name="T9" fmla="*/ 8 h 11"/>
              <a:gd name="T10" fmla="*/ 8 w 24"/>
              <a:gd name="T11" fmla="*/ 6 h 11"/>
              <a:gd name="T12" fmla="*/ 3 w 24"/>
              <a:gd name="T13" fmla="*/ 6 h 11"/>
              <a:gd name="T14" fmla="*/ 0 w 24"/>
              <a:gd name="T15" fmla="*/ 11 h 11"/>
              <a:gd name="T16" fmla="*/ 5 w 24"/>
              <a:gd name="T17" fmla="*/ 9 h 11"/>
              <a:gd name="T18" fmla="*/ 8 w 24"/>
              <a:gd name="T19" fmla="*/ 9 h 11"/>
              <a:gd name="T20" fmla="*/ 8 w 24"/>
              <a:gd name="T21" fmla="*/ 9 h 11"/>
              <a:gd name="T22" fmla="*/ 15 w 24"/>
              <a:gd name="T23" fmla="*/ 8 h 11"/>
              <a:gd name="T24" fmla="*/ 16 w 24"/>
              <a:gd name="T25" fmla="*/ 9 h 11"/>
              <a:gd name="T26" fmla="*/ 18 w 24"/>
              <a:gd name="T27" fmla="*/ 9 h 11"/>
              <a:gd name="T28" fmla="*/ 24 w 24"/>
              <a:gd name="T29" fmla="*/ 11 h 11"/>
              <a:gd name="T30" fmla="*/ 20 w 24"/>
              <a:gd name="T31" fmla="*/ 9 h 11"/>
              <a:gd name="T32" fmla="*/ 5 w 24"/>
              <a:gd name="T33" fmla="*/ 7 h 11"/>
              <a:gd name="T34" fmla="*/ 6 w 24"/>
              <a:gd name="T35" fmla="*/ 7 h 11"/>
              <a:gd name="T36" fmla="*/ 5 w 24"/>
              <a:gd name="T37" fmla="*/ 6 h 11"/>
              <a:gd name="T38" fmla="*/ 6 w 24"/>
              <a:gd name="T39" fmla="*/ 6 h 11"/>
              <a:gd name="T40" fmla="*/ 6 w 24"/>
              <a:gd name="T41" fmla="*/ 7 h 11"/>
              <a:gd name="T42" fmla="*/ 6 w 24"/>
              <a:gd name="T43" fmla="*/ 7 h 11"/>
              <a:gd name="T44" fmla="*/ 6 w 24"/>
              <a:gd name="T45" fmla="*/ 6 h 11"/>
              <a:gd name="T46" fmla="*/ 6 w 24"/>
              <a:gd name="T47" fmla="*/ 6 h 11"/>
              <a:gd name="T48" fmla="*/ 11 w 24"/>
              <a:gd name="T49" fmla="*/ 5 h 11"/>
              <a:gd name="T50" fmla="*/ 12 w 24"/>
              <a:gd name="T51" fmla="*/ 4 h 11"/>
              <a:gd name="T52" fmla="*/ 12 w 24"/>
              <a:gd name="T53" fmla="*/ 4 h 11"/>
              <a:gd name="T54" fmla="*/ 11 w 24"/>
              <a:gd name="T55" fmla="*/ 4 h 11"/>
              <a:gd name="T56" fmla="*/ 13 w 24"/>
              <a:gd name="T57" fmla="*/ 5 h 11"/>
              <a:gd name="T58" fmla="*/ 12 w 24"/>
              <a:gd name="T59" fmla="*/ 4 h 11"/>
              <a:gd name="T60" fmla="*/ 13 w 24"/>
              <a:gd name="T61" fmla="*/ 5 h 11"/>
              <a:gd name="T62" fmla="*/ 12 w 24"/>
              <a:gd name="T63" fmla="*/ 4 h 11"/>
              <a:gd name="T64" fmla="*/ 13 w 24"/>
              <a:gd name="T65" fmla="*/ 4 h 11"/>
              <a:gd name="T66" fmla="*/ 18 w 24"/>
              <a:gd name="T67" fmla="*/ 7 h 11"/>
              <a:gd name="T68" fmla="*/ 18 w 24"/>
              <a:gd name="T69" fmla="*/ 7 h 11"/>
              <a:gd name="T70" fmla="*/ 18 w 24"/>
              <a:gd name="T71" fmla="*/ 6 h 11"/>
              <a:gd name="T72" fmla="*/ 18 w 24"/>
              <a:gd name="T73" fmla="*/ 6 h 11"/>
              <a:gd name="T74" fmla="*/ 18 w 24"/>
              <a:gd name="T75" fmla="*/ 7 h 11"/>
              <a:gd name="T76" fmla="*/ 19 w 24"/>
              <a:gd name="T77" fmla="*/ 7 h 11"/>
              <a:gd name="T78" fmla="*/ 18 w 24"/>
              <a:gd name="T79" fmla="*/ 6 h 11"/>
              <a:gd name="T80" fmla="*/ 19 w 24"/>
              <a:gd name="T81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4" h="11">
                <a:moveTo>
                  <a:pt x="20" y="9"/>
                </a:moveTo>
                <a:cubicBezTo>
                  <a:pt x="20" y="6"/>
                  <a:pt x="20" y="6"/>
                  <a:pt x="20" y="6"/>
                </a:cubicBezTo>
                <a:cubicBezTo>
                  <a:pt x="18" y="4"/>
                  <a:pt x="18" y="4"/>
                  <a:pt x="18" y="4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3"/>
                  <a:pt x="16" y="3"/>
                  <a:pt x="16" y="3"/>
                </a:cubicBezTo>
                <a:cubicBezTo>
                  <a:pt x="12" y="0"/>
                  <a:pt x="12" y="0"/>
                  <a:pt x="12" y="0"/>
                </a:cubicBezTo>
                <a:cubicBezTo>
                  <a:pt x="8" y="3"/>
                  <a:pt x="8" y="3"/>
                  <a:pt x="8" y="3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6"/>
                  <a:pt x="8" y="6"/>
                  <a:pt x="8" y="6"/>
                </a:cubicBezTo>
                <a:cubicBezTo>
                  <a:pt x="6" y="4"/>
                  <a:pt x="6" y="4"/>
                  <a:pt x="6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9"/>
                  <a:pt x="3" y="9"/>
                  <a:pt x="3" y="9"/>
                </a:cubicBezTo>
                <a:cubicBezTo>
                  <a:pt x="2" y="10"/>
                  <a:pt x="1" y="10"/>
                  <a:pt x="0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2" y="10"/>
                  <a:pt x="5" y="9"/>
                </a:cubicBezTo>
                <a:cubicBezTo>
                  <a:pt x="5" y="9"/>
                  <a:pt x="5" y="9"/>
                  <a:pt x="6" y="9"/>
                </a:cubicBezTo>
                <a:cubicBezTo>
                  <a:pt x="6" y="9"/>
                  <a:pt x="7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9" y="9"/>
                  <a:pt x="9" y="9"/>
                </a:cubicBezTo>
                <a:cubicBezTo>
                  <a:pt x="11" y="8"/>
                  <a:pt x="13" y="8"/>
                  <a:pt x="15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7" y="9"/>
                  <a:pt x="18" y="9"/>
                  <a:pt x="18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10"/>
                  <a:pt x="22" y="10"/>
                  <a:pt x="24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2" y="10"/>
                  <a:pt x="20" y="9"/>
                </a:cubicBezTo>
                <a:close/>
                <a:moveTo>
                  <a:pt x="6" y="7"/>
                </a:move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6" y="7"/>
                  <a:pt x="6" y="7"/>
                  <a:pt x="6" y="7"/>
                </a:cubicBezTo>
                <a:close/>
                <a:moveTo>
                  <a:pt x="6" y="6"/>
                </a:move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6" y="6"/>
                  <a:pt x="6" y="6"/>
                  <a:pt x="6" y="6"/>
                </a:cubicBezTo>
                <a:close/>
                <a:moveTo>
                  <a:pt x="6" y="7"/>
                </a:moveTo>
                <a:cubicBezTo>
                  <a:pt x="6" y="7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lose/>
                <a:moveTo>
                  <a:pt x="6" y="6"/>
                </a:move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lose/>
                <a:moveTo>
                  <a:pt x="12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5"/>
                </a:lnTo>
                <a:close/>
                <a:moveTo>
                  <a:pt x="12" y="4"/>
                </a:move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4"/>
                  <a:pt x="12" y="4"/>
                  <a:pt x="12" y="4"/>
                </a:cubicBezTo>
                <a:close/>
                <a:moveTo>
                  <a:pt x="13" y="5"/>
                </a:moveTo>
                <a:cubicBezTo>
                  <a:pt x="12" y="5"/>
                  <a:pt x="12" y="5"/>
                  <a:pt x="12" y="5"/>
                </a:cubicBezTo>
                <a:cubicBezTo>
                  <a:pt x="12" y="4"/>
                  <a:pt x="12" y="4"/>
                  <a:pt x="12" y="4"/>
                </a:cubicBezTo>
                <a:cubicBezTo>
                  <a:pt x="13" y="4"/>
                  <a:pt x="13" y="4"/>
                  <a:pt x="13" y="4"/>
                </a:cubicBezTo>
                <a:lnTo>
                  <a:pt x="13" y="5"/>
                </a:lnTo>
                <a:close/>
                <a:moveTo>
                  <a:pt x="13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3" y="4"/>
                  <a:pt x="13" y="4"/>
                  <a:pt x="13" y="4"/>
                </a:cubicBezTo>
                <a:close/>
                <a:moveTo>
                  <a:pt x="18" y="7"/>
                </a:move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lose/>
                <a:moveTo>
                  <a:pt x="18" y="6"/>
                </a:move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close/>
                <a:moveTo>
                  <a:pt x="19" y="7"/>
                </a:move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19" y="6"/>
                </a:move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9" y="6"/>
                  <a:pt x="19" y="6"/>
                  <a:pt x="19" y="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516" name="Group 515出自【趣你的PPT】(微信:qunideppt)：最优质的PPT资源库"/>
          <p:cNvGrpSpPr/>
          <p:nvPr/>
        </p:nvGrpSpPr>
        <p:grpSpPr>
          <a:xfrm>
            <a:off x="10209541" y="2583894"/>
            <a:ext cx="497708" cy="288991"/>
            <a:chOff x="9902081" y="2527701"/>
            <a:chExt cx="497708" cy="28899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38550" y="2583893"/>
              <a:ext cx="192661" cy="176606"/>
            </a:xfrm>
            <a:custGeom>
              <a:avLst/>
              <a:gdLst>
                <a:gd name="T0" fmla="*/ 0 w 24"/>
                <a:gd name="T1" fmla="*/ 10 h 22"/>
                <a:gd name="T2" fmla="*/ 0 w 24"/>
                <a:gd name="T3" fmla="*/ 19 h 22"/>
                <a:gd name="T4" fmla="*/ 5 w 24"/>
                <a:gd name="T5" fmla="*/ 22 h 22"/>
                <a:gd name="T6" fmla="*/ 24 w 24"/>
                <a:gd name="T7" fmla="*/ 12 h 22"/>
                <a:gd name="T8" fmla="*/ 24 w 24"/>
                <a:gd name="T9" fmla="*/ 10 h 22"/>
                <a:gd name="T10" fmla="*/ 12 w 24"/>
                <a:gd name="T11" fmla="*/ 0 h 22"/>
                <a:gd name="T12" fmla="*/ 0 w 24"/>
                <a:gd name="T13" fmla="*/ 10 h 22"/>
                <a:gd name="T14" fmla="*/ 12 w 24"/>
                <a:gd name="T15" fmla="*/ 14 h 22"/>
                <a:gd name="T16" fmla="*/ 7 w 24"/>
                <a:gd name="T17" fmla="*/ 14 h 22"/>
                <a:gd name="T18" fmla="*/ 7 w 24"/>
                <a:gd name="T19" fmla="*/ 12 h 22"/>
                <a:gd name="T20" fmla="*/ 12 w 24"/>
                <a:gd name="T21" fmla="*/ 12 h 22"/>
                <a:gd name="T22" fmla="*/ 12 w 24"/>
                <a:gd name="T23" fmla="*/ 14 h 22"/>
                <a:gd name="T24" fmla="*/ 12 w 24"/>
                <a:gd name="T25" fmla="*/ 10 h 22"/>
                <a:gd name="T26" fmla="*/ 7 w 24"/>
                <a:gd name="T27" fmla="*/ 10 h 22"/>
                <a:gd name="T28" fmla="*/ 7 w 24"/>
                <a:gd name="T29" fmla="*/ 7 h 22"/>
                <a:gd name="T30" fmla="*/ 12 w 24"/>
                <a:gd name="T31" fmla="*/ 7 h 22"/>
                <a:gd name="T32" fmla="*/ 12 w 24"/>
                <a:gd name="T33" fmla="*/ 10 h 22"/>
                <a:gd name="T34" fmla="*/ 12 w 24"/>
                <a:gd name="T35" fmla="*/ 7 h 22"/>
                <a:gd name="T36" fmla="*/ 14 w 24"/>
                <a:gd name="T37" fmla="*/ 7 h 22"/>
                <a:gd name="T38" fmla="*/ 14 w 24"/>
                <a:gd name="T39" fmla="*/ 10 h 22"/>
                <a:gd name="T40" fmla="*/ 12 w 24"/>
                <a:gd name="T41" fmla="*/ 10 h 22"/>
                <a:gd name="T42" fmla="*/ 12 w 24"/>
                <a:gd name="T43" fmla="*/ 7 h 22"/>
                <a:gd name="T44" fmla="*/ 12 w 24"/>
                <a:gd name="T45" fmla="*/ 12 h 22"/>
                <a:gd name="T46" fmla="*/ 14 w 24"/>
                <a:gd name="T47" fmla="*/ 12 h 22"/>
                <a:gd name="T48" fmla="*/ 14 w 24"/>
                <a:gd name="T49" fmla="*/ 14 h 22"/>
                <a:gd name="T50" fmla="*/ 12 w 24"/>
                <a:gd name="T51" fmla="*/ 14 h 22"/>
                <a:gd name="T52" fmla="*/ 12 w 24"/>
                <a:gd name="T53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2">
                  <a:moveTo>
                    <a:pt x="0" y="10"/>
                  </a:moveTo>
                  <a:lnTo>
                    <a:pt x="0" y="19"/>
                  </a:lnTo>
                  <a:lnTo>
                    <a:pt x="5" y="22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0" y="10"/>
                  </a:lnTo>
                  <a:close/>
                  <a:moveTo>
                    <a:pt x="12" y="14"/>
                  </a:moveTo>
                  <a:lnTo>
                    <a:pt x="7" y="14"/>
                  </a:lnTo>
                  <a:lnTo>
                    <a:pt x="7" y="12"/>
                  </a:lnTo>
                  <a:lnTo>
                    <a:pt x="12" y="12"/>
                  </a:lnTo>
                  <a:lnTo>
                    <a:pt x="12" y="14"/>
                  </a:lnTo>
                  <a:close/>
                  <a:moveTo>
                    <a:pt x="12" y="10"/>
                  </a:moveTo>
                  <a:lnTo>
                    <a:pt x="7" y="10"/>
                  </a:lnTo>
                  <a:lnTo>
                    <a:pt x="7" y="7"/>
                  </a:lnTo>
                  <a:lnTo>
                    <a:pt x="12" y="7"/>
                  </a:lnTo>
                  <a:lnTo>
                    <a:pt x="12" y="10"/>
                  </a:lnTo>
                  <a:close/>
                  <a:moveTo>
                    <a:pt x="12" y="7"/>
                  </a:moveTo>
                  <a:lnTo>
                    <a:pt x="14" y="7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7"/>
                  </a:lnTo>
                  <a:close/>
                  <a:moveTo>
                    <a:pt x="12" y="12"/>
                  </a:moveTo>
                  <a:lnTo>
                    <a:pt x="14" y="12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2081" y="2624031"/>
              <a:ext cx="497708" cy="192661"/>
            </a:xfrm>
            <a:custGeom>
              <a:avLst/>
              <a:gdLst>
                <a:gd name="T0" fmla="*/ 22 w 62"/>
                <a:gd name="T1" fmla="*/ 19 h 24"/>
                <a:gd name="T2" fmla="*/ 0 w 62"/>
                <a:gd name="T3" fmla="*/ 12 h 24"/>
                <a:gd name="T4" fmla="*/ 22 w 62"/>
                <a:gd name="T5" fmla="*/ 24 h 24"/>
                <a:gd name="T6" fmla="*/ 62 w 62"/>
                <a:gd name="T7" fmla="*/ 0 h 24"/>
                <a:gd name="T8" fmla="*/ 22 w 62"/>
                <a:gd name="T9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4">
                  <a:moveTo>
                    <a:pt x="22" y="19"/>
                  </a:moveTo>
                  <a:lnTo>
                    <a:pt x="0" y="12"/>
                  </a:lnTo>
                  <a:lnTo>
                    <a:pt x="22" y="24"/>
                  </a:lnTo>
                  <a:lnTo>
                    <a:pt x="62" y="0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82357" y="2527701"/>
              <a:ext cx="305047" cy="136468"/>
            </a:xfrm>
            <a:custGeom>
              <a:avLst/>
              <a:gdLst>
                <a:gd name="T0" fmla="*/ 19 w 38"/>
                <a:gd name="T1" fmla="*/ 5 h 17"/>
                <a:gd name="T2" fmla="*/ 33 w 38"/>
                <a:gd name="T3" fmla="*/ 17 h 17"/>
                <a:gd name="T4" fmla="*/ 38 w 38"/>
                <a:gd name="T5" fmla="*/ 17 h 17"/>
                <a:gd name="T6" fmla="*/ 28 w 38"/>
                <a:gd name="T7" fmla="*/ 7 h 17"/>
                <a:gd name="T8" fmla="*/ 26 w 38"/>
                <a:gd name="T9" fmla="*/ 7 h 17"/>
                <a:gd name="T10" fmla="*/ 19 w 38"/>
                <a:gd name="T11" fmla="*/ 0 h 17"/>
                <a:gd name="T12" fmla="*/ 19 w 38"/>
                <a:gd name="T13" fmla="*/ 0 h 17"/>
                <a:gd name="T14" fmla="*/ 0 w 38"/>
                <a:gd name="T15" fmla="*/ 17 h 17"/>
                <a:gd name="T16" fmla="*/ 5 w 38"/>
                <a:gd name="T17" fmla="*/ 17 h 17"/>
                <a:gd name="T18" fmla="*/ 19 w 38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7">
                  <a:moveTo>
                    <a:pt x="19" y="5"/>
                  </a:moveTo>
                  <a:lnTo>
                    <a:pt x="33" y="17"/>
                  </a:lnTo>
                  <a:lnTo>
                    <a:pt x="38" y="17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17"/>
                  </a:lnTo>
                  <a:lnTo>
                    <a:pt x="5" y="17"/>
                  </a:lnTo>
                  <a:lnTo>
                    <a:pt x="1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1073" y="2567838"/>
              <a:ext cx="16055" cy="32110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0 h 4"/>
                <a:gd name="T4" fmla="*/ 0 w 2"/>
                <a:gd name="T5" fmla="*/ 0 h 4"/>
                <a:gd name="T6" fmla="*/ 0 w 2"/>
                <a:gd name="T7" fmla="*/ 2 h 4"/>
                <a:gd name="T8" fmla="*/ 2 w 2"/>
                <a:gd name="T9" fmla="*/ 2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1073" y="2583893"/>
              <a:ext cx="1605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2" name="Group 521出自【趣你的PPT】(微信:qunideppt)：最优质的PPT资源库"/>
          <p:cNvGrpSpPr/>
          <p:nvPr/>
        </p:nvGrpSpPr>
        <p:grpSpPr>
          <a:xfrm>
            <a:off x="8785452" y="2632059"/>
            <a:ext cx="433488" cy="192661"/>
            <a:chOff x="8465149" y="2624031"/>
            <a:chExt cx="433488" cy="1926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65149" y="2624031"/>
              <a:ext cx="433488" cy="192661"/>
            </a:xfrm>
            <a:custGeom>
              <a:avLst/>
              <a:gdLst>
                <a:gd name="T0" fmla="*/ 11 w 54"/>
                <a:gd name="T1" fmla="*/ 24 h 24"/>
                <a:gd name="T2" fmla="*/ 16 w 54"/>
                <a:gd name="T3" fmla="*/ 9 h 24"/>
                <a:gd name="T4" fmla="*/ 11 w 54"/>
                <a:gd name="T5" fmla="*/ 9 h 24"/>
                <a:gd name="T6" fmla="*/ 26 w 54"/>
                <a:gd name="T7" fmla="*/ 5 h 24"/>
                <a:gd name="T8" fmla="*/ 42 w 54"/>
                <a:gd name="T9" fmla="*/ 9 h 24"/>
                <a:gd name="T10" fmla="*/ 37 w 54"/>
                <a:gd name="T11" fmla="*/ 9 h 24"/>
                <a:gd name="T12" fmla="*/ 42 w 54"/>
                <a:gd name="T13" fmla="*/ 24 h 24"/>
                <a:gd name="T14" fmla="*/ 54 w 54"/>
                <a:gd name="T15" fmla="*/ 24 h 24"/>
                <a:gd name="T16" fmla="*/ 40 w 54"/>
                <a:gd name="T17" fmla="*/ 0 h 24"/>
                <a:gd name="T18" fmla="*/ 14 w 54"/>
                <a:gd name="T19" fmla="*/ 0 h 24"/>
                <a:gd name="T20" fmla="*/ 0 w 54"/>
                <a:gd name="T21" fmla="*/ 24 h 24"/>
                <a:gd name="T22" fmla="*/ 11 w 54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4">
                  <a:moveTo>
                    <a:pt x="11" y="24"/>
                  </a:moveTo>
                  <a:lnTo>
                    <a:pt x="16" y="9"/>
                  </a:lnTo>
                  <a:lnTo>
                    <a:pt x="11" y="9"/>
                  </a:lnTo>
                  <a:lnTo>
                    <a:pt x="26" y="5"/>
                  </a:lnTo>
                  <a:lnTo>
                    <a:pt x="42" y="9"/>
                  </a:lnTo>
                  <a:lnTo>
                    <a:pt x="37" y="9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40" y="0"/>
                  </a:lnTo>
                  <a:lnTo>
                    <a:pt x="14" y="0"/>
                  </a:lnTo>
                  <a:lnTo>
                    <a:pt x="0" y="24"/>
                  </a:ln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33728" y="2760499"/>
              <a:ext cx="96331" cy="56193"/>
            </a:xfrm>
            <a:custGeom>
              <a:avLst/>
              <a:gdLst>
                <a:gd name="T0" fmla="*/ 2 w 12"/>
                <a:gd name="T1" fmla="*/ 0 h 7"/>
                <a:gd name="T2" fmla="*/ 9 w 12"/>
                <a:gd name="T3" fmla="*/ 0 h 7"/>
                <a:gd name="T4" fmla="*/ 12 w 12"/>
                <a:gd name="T5" fmla="*/ 7 h 7"/>
                <a:gd name="T6" fmla="*/ 0 w 12"/>
                <a:gd name="T7" fmla="*/ 7 h 7"/>
                <a:gd name="T8" fmla="*/ 2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2" y="0"/>
                  </a:moveTo>
                  <a:lnTo>
                    <a:pt x="9" y="0"/>
                  </a:lnTo>
                  <a:lnTo>
                    <a:pt x="12" y="7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5" name="Group 524出自【趣你的PPT】(微信:qunideppt)：最优质的PPT资源库"/>
          <p:cNvGrpSpPr/>
          <p:nvPr/>
        </p:nvGrpSpPr>
        <p:grpSpPr>
          <a:xfrm>
            <a:off x="2178770" y="2571852"/>
            <a:ext cx="305048" cy="313074"/>
            <a:chOff x="2267876" y="2503618"/>
            <a:chExt cx="305048" cy="31307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7876" y="2503618"/>
              <a:ext cx="305047" cy="136468"/>
            </a:xfrm>
            <a:custGeom>
              <a:avLst/>
              <a:gdLst>
                <a:gd name="T0" fmla="*/ 7 w 38"/>
                <a:gd name="T1" fmla="*/ 17 h 17"/>
                <a:gd name="T2" fmla="*/ 19 w 38"/>
                <a:gd name="T3" fmla="*/ 10 h 17"/>
                <a:gd name="T4" fmla="*/ 28 w 38"/>
                <a:gd name="T5" fmla="*/ 17 h 17"/>
                <a:gd name="T6" fmla="*/ 38 w 38"/>
                <a:gd name="T7" fmla="*/ 12 h 17"/>
                <a:gd name="T8" fmla="*/ 19 w 38"/>
                <a:gd name="T9" fmla="*/ 0 h 17"/>
                <a:gd name="T10" fmla="*/ 0 w 38"/>
                <a:gd name="T11" fmla="*/ 12 h 17"/>
                <a:gd name="T12" fmla="*/ 7 w 3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7">
                  <a:moveTo>
                    <a:pt x="7" y="17"/>
                  </a:moveTo>
                  <a:lnTo>
                    <a:pt x="19" y="10"/>
                  </a:lnTo>
                  <a:lnTo>
                    <a:pt x="28" y="17"/>
                  </a:lnTo>
                  <a:lnTo>
                    <a:pt x="38" y="12"/>
                  </a:lnTo>
                  <a:lnTo>
                    <a:pt x="19" y="0"/>
                  </a:lnTo>
                  <a:lnTo>
                    <a:pt x="0" y="12"/>
                  </a:ln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7876" y="2624031"/>
              <a:ext cx="56193" cy="192661"/>
            </a:xfrm>
            <a:custGeom>
              <a:avLst/>
              <a:gdLst>
                <a:gd name="T0" fmla="*/ 7 w 7"/>
                <a:gd name="T1" fmla="*/ 5 h 24"/>
                <a:gd name="T2" fmla="*/ 0 w 7"/>
                <a:gd name="T3" fmla="*/ 0 h 24"/>
                <a:gd name="T4" fmla="*/ 0 w 7"/>
                <a:gd name="T5" fmla="*/ 24 h 24"/>
                <a:gd name="T6" fmla="*/ 7 w 7"/>
                <a:gd name="T7" fmla="*/ 24 h 24"/>
                <a:gd name="T8" fmla="*/ 7 w 7"/>
                <a:gd name="T9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4">
                  <a:moveTo>
                    <a:pt x="7" y="5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7" y="24"/>
                  </a:lnTo>
                  <a:lnTo>
                    <a:pt x="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2648" y="2624031"/>
              <a:ext cx="80276" cy="192661"/>
            </a:xfrm>
            <a:custGeom>
              <a:avLst/>
              <a:gdLst>
                <a:gd name="T0" fmla="*/ 0 w 10"/>
                <a:gd name="T1" fmla="*/ 5 h 24"/>
                <a:gd name="T2" fmla="*/ 10 w 10"/>
                <a:gd name="T3" fmla="*/ 0 h 24"/>
                <a:gd name="T4" fmla="*/ 10 w 10"/>
                <a:gd name="T5" fmla="*/ 24 h 24"/>
                <a:gd name="T6" fmla="*/ 0 w 10"/>
                <a:gd name="T7" fmla="*/ 24 h 24"/>
                <a:gd name="T8" fmla="*/ 0 w 10"/>
                <a:gd name="T9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">
                  <a:moveTo>
                    <a:pt x="0" y="5"/>
                  </a:moveTo>
                  <a:lnTo>
                    <a:pt x="10" y="0"/>
                  </a:lnTo>
                  <a:lnTo>
                    <a:pt x="10" y="24"/>
                  </a:lnTo>
                  <a:lnTo>
                    <a:pt x="0" y="24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80262" y="2696279"/>
              <a:ext cx="24083" cy="40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80262" y="2664169"/>
              <a:ext cx="24083" cy="32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20400" y="2696279"/>
              <a:ext cx="16055" cy="40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20400" y="2664169"/>
              <a:ext cx="16055" cy="32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3" name="Group 532出自【趣你的PPT】(微信:qunideppt)：最优质的PPT资源库"/>
          <p:cNvGrpSpPr/>
          <p:nvPr/>
        </p:nvGrpSpPr>
        <p:grpSpPr>
          <a:xfrm>
            <a:off x="746653" y="2535728"/>
            <a:ext cx="401378" cy="385323"/>
            <a:chOff x="822916" y="2567838"/>
            <a:chExt cx="401378" cy="38532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16" y="2736417"/>
              <a:ext cx="377295" cy="216744"/>
            </a:xfrm>
            <a:custGeom>
              <a:avLst/>
              <a:gdLst>
                <a:gd name="T0" fmla="*/ 5 w 20"/>
                <a:gd name="T1" fmla="*/ 1 h 11"/>
                <a:gd name="T2" fmla="*/ 2 w 20"/>
                <a:gd name="T3" fmla="*/ 6 h 11"/>
                <a:gd name="T4" fmla="*/ 20 w 20"/>
                <a:gd name="T5" fmla="*/ 0 h 11"/>
                <a:gd name="T6" fmla="*/ 6 w 20"/>
                <a:gd name="T7" fmla="*/ 6 h 11"/>
                <a:gd name="T8" fmla="*/ 5 w 20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5" y="1"/>
                  </a:moveTo>
                  <a:cubicBezTo>
                    <a:pt x="0" y="4"/>
                    <a:pt x="2" y="6"/>
                    <a:pt x="2" y="6"/>
                  </a:cubicBezTo>
                  <a:cubicBezTo>
                    <a:pt x="9" y="11"/>
                    <a:pt x="20" y="0"/>
                    <a:pt x="20" y="0"/>
                  </a:cubicBezTo>
                  <a:cubicBezTo>
                    <a:pt x="13" y="6"/>
                    <a:pt x="6" y="6"/>
                    <a:pt x="6" y="6"/>
                  </a:cubicBezTo>
                  <a:cubicBezTo>
                    <a:pt x="2" y="5"/>
                    <a:pt x="5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109" y="2567838"/>
              <a:ext cx="345185" cy="152523"/>
            </a:xfrm>
            <a:custGeom>
              <a:avLst/>
              <a:gdLst>
                <a:gd name="T0" fmla="*/ 22 w 43"/>
                <a:gd name="T1" fmla="*/ 0 h 19"/>
                <a:gd name="T2" fmla="*/ 0 w 43"/>
                <a:gd name="T3" fmla="*/ 14 h 19"/>
                <a:gd name="T4" fmla="*/ 0 w 43"/>
                <a:gd name="T5" fmla="*/ 19 h 19"/>
                <a:gd name="T6" fmla="*/ 22 w 43"/>
                <a:gd name="T7" fmla="*/ 4 h 19"/>
                <a:gd name="T8" fmla="*/ 43 w 43"/>
                <a:gd name="T9" fmla="*/ 19 h 19"/>
                <a:gd name="T10" fmla="*/ 43 w 43"/>
                <a:gd name="T11" fmla="*/ 14 h 19"/>
                <a:gd name="T12" fmla="*/ 22 w 43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9">
                  <a:moveTo>
                    <a:pt x="22" y="0"/>
                  </a:moveTo>
                  <a:lnTo>
                    <a:pt x="0" y="14"/>
                  </a:lnTo>
                  <a:lnTo>
                    <a:pt x="0" y="19"/>
                  </a:lnTo>
                  <a:lnTo>
                    <a:pt x="22" y="4"/>
                  </a:lnTo>
                  <a:lnTo>
                    <a:pt x="43" y="19"/>
                  </a:lnTo>
                  <a:lnTo>
                    <a:pt x="43" y="14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4018" y="2599949"/>
              <a:ext cx="40138" cy="40138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0 h 5"/>
                <a:gd name="T4" fmla="*/ 0 w 5"/>
                <a:gd name="T5" fmla="*/ 0 h 5"/>
                <a:gd name="T6" fmla="*/ 5 w 5"/>
                <a:gd name="T7" fmla="*/ 5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5302" y="2599949"/>
              <a:ext cx="248854" cy="232799"/>
            </a:xfrm>
            <a:custGeom>
              <a:avLst/>
              <a:gdLst>
                <a:gd name="T0" fmla="*/ 13 w 13"/>
                <a:gd name="T1" fmla="*/ 7 h 12"/>
                <a:gd name="T2" fmla="*/ 13 w 13"/>
                <a:gd name="T3" fmla="*/ 5 h 12"/>
                <a:gd name="T4" fmla="*/ 6 w 13"/>
                <a:gd name="T5" fmla="*/ 0 h 12"/>
                <a:gd name="T6" fmla="*/ 0 w 13"/>
                <a:gd name="T7" fmla="*/ 5 h 12"/>
                <a:gd name="T8" fmla="*/ 0 w 13"/>
                <a:gd name="T9" fmla="*/ 11 h 12"/>
                <a:gd name="T10" fmla="*/ 0 w 13"/>
                <a:gd name="T11" fmla="*/ 12 h 12"/>
                <a:gd name="T12" fmla="*/ 1 w 13"/>
                <a:gd name="T13" fmla="*/ 12 h 12"/>
                <a:gd name="T14" fmla="*/ 13 w 13"/>
                <a:gd name="T15" fmla="*/ 7 h 12"/>
                <a:gd name="T16" fmla="*/ 6 w 13"/>
                <a:gd name="T17" fmla="*/ 4 h 12"/>
                <a:gd name="T18" fmla="*/ 7 w 13"/>
                <a:gd name="T19" fmla="*/ 4 h 12"/>
                <a:gd name="T20" fmla="*/ 7 w 13"/>
                <a:gd name="T21" fmla="*/ 5 h 12"/>
                <a:gd name="T22" fmla="*/ 6 w 13"/>
                <a:gd name="T23" fmla="*/ 5 h 12"/>
                <a:gd name="T24" fmla="*/ 6 w 13"/>
                <a:gd name="T25" fmla="*/ 4 h 12"/>
                <a:gd name="T26" fmla="*/ 6 w 13"/>
                <a:gd name="T27" fmla="*/ 5 h 12"/>
                <a:gd name="T28" fmla="*/ 7 w 13"/>
                <a:gd name="T29" fmla="*/ 5 h 12"/>
                <a:gd name="T30" fmla="*/ 7 w 13"/>
                <a:gd name="T31" fmla="*/ 7 h 12"/>
                <a:gd name="T32" fmla="*/ 6 w 13"/>
                <a:gd name="T33" fmla="*/ 7 h 12"/>
                <a:gd name="T34" fmla="*/ 6 w 13"/>
                <a:gd name="T35" fmla="*/ 5 h 12"/>
                <a:gd name="T36" fmla="*/ 5 w 13"/>
                <a:gd name="T37" fmla="*/ 4 h 12"/>
                <a:gd name="T38" fmla="*/ 6 w 13"/>
                <a:gd name="T39" fmla="*/ 4 h 12"/>
                <a:gd name="T40" fmla="*/ 6 w 13"/>
                <a:gd name="T41" fmla="*/ 5 h 12"/>
                <a:gd name="T42" fmla="*/ 5 w 13"/>
                <a:gd name="T43" fmla="*/ 5 h 12"/>
                <a:gd name="T44" fmla="*/ 5 w 13"/>
                <a:gd name="T45" fmla="*/ 4 h 12"/>
                <a:gd name="T46" fmla="*/ 5 w 13"/>
                <a:gd name="T47" fmla="*/ 5 h 12"/>
                <a:gd name="T48" fmla="*/ 6 w 13"/>
                <a:gd name="T49" fmla="*/ 5 h 12"/>
                <a:gd name="T50" fmla="*/ 6 w 13"/>
                <a:gd name="T51" fmla="*/ 7 h 12"/>
                <a:gd name="T52" fmla="*/ 5 w 13"/>
                <a:gd name="T53" fmla="*/ 7 h 12"/>
                <a:gd name="T54" fmla="*/ 5 w 13"/>
                <a:gd name="T5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2">
                  <a:moveTo>
                    <a:pt x="13" y="7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" y="12"/>
                    <a:pt x="6" y="12"/>
                    <a:pt x="13" y="7"/>
                  </a:cubicBezTo>
                  <a:close/>
                  <a:moveTo>
                    <a:pt x="6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4"/>
                  </a:ln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lnTo>
                    <a:pt x="6" y="5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5" y="4"/>
                  </a:lnTo>
                  <a:close/>
                  <a:moveTo>
                    <a:pt x="5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8" name="Group 537出自【趣你的PPT】(微信:qunideppt)：最优质的PPT资源库"/>
          <p:cNvGrpSpPr/>
          <p:nvPr/>
        </p:nvGrpSpPr>
        <p:grpSpPr>
          <a:xfrm>
            <a:off x="4810204" y="2603962"/>
            <a:ext cx="305047" cy="248854"/>
            <a:chOff x="4796556" y="2567838"/>
            <a:chExt cx="305047" cy="24885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96556" y="2567838"/>
              <a:ext cx="305047" cy="168578"/>
            </a:xfrm>
            <a:custGeom>
              <a:avLst/>
              <a:gdLst>
                <a:gd name="T0" fmla="*/ 2 w 38"/>
                <a:gd name="T1" fmla="*/ 21 h 21"/>
                <a:gd name="T2" fmla="*/ 0 w 38"/>
                <a:gd name="T3" fmla="*/ 21 h 21"/>
                <a:gd name="T4" fmla="*/ 19 w 38"/>
                <a:gd name="T5" fmla="*/ 0 h 21"/>
                <a:gd name="T6" fmla="*/ 38 w 38"/>
                <a:gd name="T7" fmla="*/ 21 h 21"/>
                <a:gd name="T8" fmla="*/ 35 w 38"/>
                <a:gd name="T9" fmla="*/ 21 h 21"/>
                <a:gd name="T10" fmla="*/ 19 w 38"/>
                <a:gd name="T11" fmla="*/ 2 h 21"/>
                <a:gd name="T12" fmla="*/ 2 w 3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1">
                  <a:moveTo>
                    <a:pt x="2" y="21"/>
                  </a:moveTo>
                  <a:lnTo>
                    <a:pt x="0" y="21"/>
                  </a:lnTo>
                  <a:lnTo>
                    <a:pt x="19" y="0"/>
                  </a:lnTo>
                  <a:lnTo>
                    <a:pt x="38" y="21"/>
                  </a:lnTo>
                  <a:lnTo>
                    <a:pt x="35" y="21"/>
                  </a:lnTo>
                  <a:lnTo>
                    <a:pt x="19" y="2"/>
                  </a:lnTo>
                  <a:lnTo>
                    <a:pt x="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8804" y="2599949"/>
              <a:ext cx="24083" cy="40138"/>
            </a:xfrm>
            <a:custGeom>
              <a:avLst/>
              <a:gdLst>
                <a:gd name="T0" fmla="*/ 0 w 3"/>
                <a:gd name="T1" fmla="*/ 5 h 5"/>
                <a:gd name="T2" fmla="*/ 0 w 3"/>
                <a:gd name="T3" fmla="*/ 0 h 5"/>
                <a:gd name="T4" fmla="*/ 3 w 3"/>
                <a:gd name="T5" fmla="*/ 0 h 5"/>
                <a:gd name="T6" fmla="*/ 3 w 3"/>
                <a:gd name="T7" fmla="*/ 3 h 5"/>
                <a:gd name="T8" fmla="*/ 0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8804" y="2599949"/>
              <a:ext cx="24083" cy="40138"/>
            </a:xfrm>
            <a:custGeom>
              <a:avLst/>
              <a:gdLst>
                <a:gd name="T0" fmla="*/ 0 w 3"/>
                <a:gd name="T1" fmla="*/ 5 h 5"/>
                <a:gd name="T2" fmla="*/ 0 w 3"/>
                <a:gd name="T3" fmla="*/ 0 h 5"/>
                <a:gd name="T4" fmla="*/ 3 w 3"/>
                <a:gd name="T5" fmla="*/ 0 h 5"/>
                <a:gd name="T6" fmla="*/ 3 w 3"/>
                <a:gd name="T7" fmla="*/ 3 h 5"/>
                <a:gd name="T8" fmla="*/ 0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12611" y="2624031"/>
              <a:ext cx="264909" cy="192661"/>
            </a:xfrm>
            <a:custGeom>
              <a:avLst/>
              <a:gdLst>
                <a:gd name="T0" fmla="*/ 17 w 33"/>
                <a:gd name="T1" fmla="*/ 0 h 24"/>
                <a:gd name="T2" fmla="*/ 0 w 33"/>
                <a:gd name="T3" fmla="*/ 17 h 24"/>
                <a:gd name="T4" fmla="*/ 5 w 33"/>
                <a:gd name="T5" fmla="*/ 17 h 24"/>
                <a:gd name="T6" fmla="*/ 5 w 33"/>
                <a:gd name="T7" fmla="*/ 24 h 24"/>
                <a:gd name="T8" fmla="*/ 31 w 33"/>
                <a:gd name="T9" fmla="*/ 24 h 24"/>
                <a:gd name="T10" fmla="*/ 31 w 33"/>
                <a:gd name="T11" fmla="*/ 17 h 24"/>
                <a:gd name="T12" fmla="*/ 33 w 33"/>
                <a:gd name="T13" fmla="*/ 17 h 24"/>
                <a:gd name="T14" fmla="*/ 17 w 33"/>
                <a:gd name="T15" fmla="*/ 0 h 24"/>
                <a:gd name="T16" fmla="*/ 17 w 33"/>
                <a:gd name="T17" fmla="*/ 9 h 24"/>
                <a:gd name="T18" fmla="*/ 19 w 33"/>
                <a:gd name="T19" fmla="*/ 9 h 24"/>
                <a:gd name="T20" fmla="*/ 19 w 33"/>
                <a:gd name="T21" fmla="*/ 12 h 24"/>
                <a:gd name="T22" fmla="*/ 17 w 33"/>
                <a:gd name="T23" fmla="*/ 12 h 24"/>
                <a:gd name="T24" fmla="*/ 17 w 33"/>
                <a:gd name="T25" fmla="*/ 9 h 24"/>
                <a:gd name="T26" fmla="*/ 17 w 33"/>
                <a:gd name="T27" fmla="*/ 12 h 24"/>
                <a:gd name="T28" fmla="*/ 19 w 33"/>
                <a:gd name="T29" fmla="*/ 12 h 24"/>
                <a:gd name="T30" fmla="*/ 19 w 33"/>
                <a:gd name="T31" fmla="*/ 14 h 24"/>
                <a:gd name="T32" fmla="*/ 17 w 33"/>
                <a:gd name="T33" fmla="*/ 14 h 24"/>
                <a:gd name="T34" fmla="*/ 17 w 33"/>
                <a:gd name="T35" fmla="*/ 12 h 24"/>
                <a:gd name="T36" fmla="*/ 14 w 33"/>
                <a:gd name="T37" fmla="*/ 9 h 24"/>
                <a:gd name="T38" fmla="*/ 17 w 33"/>
                <a:gd name="T39" fmla="*/ 9 h 24"/>
                <a:gd name="T40" fmla="*/ 17 w 33"/>
                <a:gd name="T41" fmla="*/ 12 h 24"/>
                <a:gd name="T42" fmla="*/ 14 w 33"/>
                <a:gd name="T43" fmla="*/ 12 h 24"/>
                <a:gd name="T44" fmla="*/ 14 w 33"/>
                <a:gd name="T45" fmla="*/ 9 h 24"/>
                <a:gd name="T46" fmla="*/ 14 w 33"/>
                <a:gd name="T47" fmla="*/ 12 h 24"/>
                <a:gd name="T48" fmla="*/ 17 w 33"/>
                <a:gd name="T49" fmla="*/ 12 h 24"/>
                <a:gd name="T50" fmla="*/ 17 w 33"/>
                <a:gd name="T51" fmla="*/ 14 h 24"/>
                <a:gd name="T52" fmla="*/ 14 w 33"/>
                <a:gd name="T53" fmla="*/ 14 h 24"/>
                <a:gd name="T54" fmla="*/ 14 w 33"/>
                <a:gd name="T5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24">
                  <a:moveTo>
                    <a:pt x="17" y="0"/>
                  </a:moveTo>
                  <a:lnTo>
                    <a:pt x="0" y="17"/>
                  </a:lnTo>
                  <a:lnTo>
                    <a:pt x="5" y="17"/>
                  </a:lnTo>
                  <a:lnTo>
                    <a:pt x="5" y="24"/>
                  </a:lnTo>
                  <a:lnTo>
                    <a:pt x="31" y="24"/>
                  </a:lnTo>
                  <a:lnTo>
                    <a:pt x="31" y="17"/>
                  </a:lnTo>
                  <a:lnTo>
                    <a:pt x="33" y="17"/>
                  </a:lnTo>
                  <a:lnTo>
                    <a:pt x="17" y="0"/>
                  </a:lnTo>
                  <a:close/>
                  <a:moveTo>
                    <a:pt x="17" y="9"/>
                  </a:moveTo>
                  <a:lnTo>
                    <a:pt x="19" y="9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7" y="9"/>
                  </a:lnTo>
                  <a:close/>
                  <a:moveTo>
                    <a:pt x="17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7" y="12"/>
                  </a:lnTo>
                  <a:close/>
                  <a:moveTo>
                    <a:pt x="14" y="9"/>
                  </a:moveTo>
                  <a:lnTo>
                    <a:pt x="17" y="9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4" y="9"/>
                  </a:lnTo>
                  <a:close/>
                  <a:moveTo>
                    <a:pt x="14" y="12"/>
                  </a:moveTo>
                  <a:lnTo>
                    <a:pt x="17" y="12"/>
                  </a:lnTo>
                  <a:lnTo>
                    <a:pt x="17" y="14"/>
                  </a:lnTo>
                  <a:lnTo>
                    <a:pt x="14" y="14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3" name="Group 542出自【趣你的PPT】(微信:qunideppt)：最优质的PPT资源库"/>
          <p:cNvGrpSpPr/>
          <p:nvPr/>
        </p:nvGrpSpPr>
        <p:grpSpPr>
          <a:xfrm>
            <a:off x="5381766" y="2583893"/>
            <a:ext cx="377295" cy="288992"/>
            <a:chOff x="5366512" y="2527701"/>
            <a:chExt cx="377295" cy="28899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66512" y="2527701"/>
              <a:ext cx="264909" cy="288992"/>
            </a:xfrm>
            <a:custGeom>
              <a:avLst/>
              <a:gdLst>
                <a:gd name="T0" fmla="*/ 21 w 33"/>
                <a:gd name="T1" fmla="*/ 26 h 36"/>
                <a:gd name="T2" fmla="*/ 33 w 33"/>
                <a:gd name="T3" fmla="*/ 14 h 36"/>
                <a:gd name="T4" fmla="*/ 19 w 33"/>
                <a:gd name="T5" fmla="*/ 0 h 36"/>
                <a:gd name="T6" fmla="*/ 0 w 33"/>
                <a:gd name="T7" fmla="*/ 19 h 36"/>
                <a:gd name="T8" fmla="*/ 7 w 33"/>
                <a:gd name="T9" fmla="*/ 19 h 36"/>
                <a:gd name="T10" fmla="*/ 7 w 33"/>
                <a:gd name="T11" fmla="*/ 36 h 36"/>
                <a:gd name="T12" fmla="*/ 14 w 33"/>
                <a:gd name="T13" fmla="*/ 36 h 36"/>
                <a:gd name="T14" fmla="*/ 21 w 33"/>
                <a:gd name="T15" fmla="*/ 36 h 36"/>
                <a:gd name="T16" fmla="*/ 28 w 33"/>
                <a:gd name="T17" fmla="*/ 36 h 36"/>
                <a:gd name="T18" fmla="*/ 28 w 33"/>
                <a:gd name="T19" fmla="*/ 26 h 36"/>
                <a:gd name="T20" fmla="*/ 21 w 33"/>
                <a:gd name="T21" fmla="*/ 26 h 36"/>
                <a:gd name="T22" fmla="*/ 19 w 33"/>
                <a:gd name="T23" fmla="*/ 14 h 36"/>
                <a:gd name="T24" fmla="*/ 21 w 33"/>
                <a:gd name="T25" fmla="*/ 14 h 36"/>
                <a:gd name="T26" fmla="*/ 21 w 33"/>
                <a:gd name="T27" fmla="*/ 17 h 36"/>
                <a:gd name="T28" fmla="*/ 19 w 33"/>
                <a:gd name="T29" fmla="*/ 17 h 36"/>
                <a:gd name="T30" fmla="*/ 19 w 33"/>
                <a:gd name="T31" fmla="*/ 14 h 36"/>
                <a:gd name="T32" fmla="*/ 19 w 33"/>
                <a:gd name="T33" fmla="*/ 21 h 36"/>
                <a:gd name="T34" fmla="*/ 14 w 33"/>
                <a:gd name="T35" fmla="*/ 21 h 36"/>
                <a:gd name="T36" fmla="*/ 14 w 33"/>
                <a:gd name="T37" fmla="*/ 19 h 36"/>
                <a:gd name="T38" fmla="*/ 19 w 33"/>
                <a:gd name="T39" fmla="*/ 19 h 36"/>
                <a:gd name="T40" fmla="*/ 19 w 33"/>
                <a:gd name="T41" fmla="*/ 21 h 36"/>
                <a:gd name="T42" fmla="*/ 19 w 33"/>
                <a:gd name="T43" fmla="*/ 17 h 36"/>
                <a:gd name="T44" fmla="*/ 14 w 33"/>
                <a:gd name="T45" fmla="*/ 17 h 36"/>
                <a:gd name="T46" fmla="*/ 14 w 33"/>
                <a:gd name="T47" fmla="*/ 14 h 36"/>
                <a:gd name="T48" fmla="*/ 19 w 33"/>
                <a:gd name="T49" fmla="*/ 14 h 36"/>
                <a:gd name="T50" fmla="*/ 19 w 33"/>
                <a:gd name="T51" fmla="*/ 17 h 36"/>
                <a:gd name="T52" fmla="*/ 19 w 33"/>
                <a:gd name="T53" fmla="*/ 19 h 36"/>
                <a:gd name="T54" fmla="*/ 21 w 33"/>
                <a:gd name="T55" fmla="*/ 19 h 36"/>
                <a:gd name="T56" fmla="*/ 21 w 33"/>
                <a:gd name="T57" fmla="*/ 21 h 36"/>
                <a:gd name="T58" fmla="*/ 19 w 33"/>
                <a:gd name="T59" fmla="*/ 21 h 36"/>
                <a:gd name="T60" fmla="*/ 19 w 33"/>
                <a:gd name="T61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" h="36">
                  <a:moveTo>
                    <a:pt x="21" y="26"/>
                  </a:moveTo>
                  <a:lnTo>
                    <a:pt x="33" y="14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7" y="19"/>
                  </a:lnTo>
                  <a:lnTo>
                    <a:pt x="7" y="36"/>
                  </a:lnTo>
                  <a:lnTo>
                    <a:pt x="14" y="36"/>
                  </a:lnTo>
                  <a:lnTo>
                    <a:pt x="21" y="36"/>
                  </a:lnTo>
                  <a:lnTo>
                    <a:pt x="28" y="36"/>
                  </a:lnTo>
                  <a:lnTo>
                    <a:pt x="28" y="26"/>
                  </a:lnTo>
                  <a:lnTo>
                    <a:pt x="21" y="26"/>
                  </a:lnTo>
                  <a:close/>
                  <a:moveTo>
                    <a:pt x="19" y="14"/>
                  </a:moveTo>
                  <a:lnTo>
                    <a:pt x="21" y="14"/>
                  </a:lnTo>
                  <a:lnTo>
                    <a:pt x="21" y="17"/>
                  </a:lnTo>
                  <a:lnTo>
                    <a:pt x="19" y="17"/>
                  </a:lnTo>
                  <a:lnTo>
                    <a:pt x="19" y="14"/>
                  </a:lnTo>
                  <a:close/>
                  <a:moveTo>
                    <a:pt x="19" y="21"/>
                  </a:moveTo>
                  <a:lnTo>
                    <a:pt x="14" y="21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19" y="21"/>
                  </a:lnTo>
                  <a:close/>
                  <a:moveTo>
                    <a:pt x="19" y="17"/>
                  </a:moveTo>
                  <a:lnTo>
                    <a:pt x="14" y="17"/>
                  </a:lnTo>
                  <a:lnTo>
                    <a:pt x="14" y="14"/>
                  </a:lnTo>
                  <a:lnTo>
                    <a:pt x="19" y="14"/>
                  </a:lnTo>
                  <a:lnTo>
                    <a:pt x="19" y="17"/>
                  </a:lnTo>
                  <a:close/>
                  <a:moveTo>
                    <a:pt x="19" y="19"/>
                  </a:moveTo>
                  <a:lnTo>
                    <a:pt x="21" y="19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51146" y="2624031"/>
              <a:ext cx="192661" cy="192661"/>
            </a:xfrm>
            <a:custGeom>
              <a:avLst/>
              <a:gdLst>
                <a:gd name="T0" fmla="*/ 12 w 24"/>
                <a:gd name="T1" fmla="*/ 0 h 24"/>
                <a:gd name="T2" fmla="*/ 12 w 24"/>
                <a:gd name="T3" fmla="*/ 2 h 24"/>
                <a:gd name="T4" fmla="*/ 0 w 24"/>
                <a:gd name="T5" fmla="*/ 14 h 24"/>
                <a:gd name="T6" fmla="*/ 5 w 24"/>
                <a:gd name="T7" fmla="*/ 14 h 24"/>
                <a:gd name="T8" fmla="*/ 5 w 24"/>
                <a:gd name="T9" fmla="*/ 24 h 24"/>
                <a:gd name="T10" fmla="*/ 10 w 24"/>
                <a:gd name="T11" fmla="*/ 24 h 24"/>
                <a:gd name="T12" fmla="*/ 19 w 24"/>
                <a:gd name="T13" fmla="*/ 24 h 24"/>
                <a:gd name="T14" fmla="*/ 19 w 24"/>
                <a:gd name="T15" fmla="*/ 14 h 24"/>
                <a:gd name="T16" fmla="*/ 24 w 24"/>
                <a:gd name="T17" fmla="*/ 14 h 24"/>
                <a:gd name="T18" fmla="*/ 12 w 24"/>
                <a:gd name="T19" fmla="*/ 0 h 24"/>
                <a:gd name="T20" fmla="*/ 12 w 24"/>
                <a:gd name="T21" fmla="*/ 17 h 24"/>
                <a:gd name="T22" fmla="*/ 10 w 24"/>
                <a:gd name="T23" fmla="*/ 17 h 24"/>
                <a:gd name="T24" fmla="*/ 10 w 24"/>
                <a:gd name="T25" fmla="*/ 14 h 24"/>
                <a:gd name="T26" fmla="*/ 12 w 24"/>
                <a:gd name="T27" fmla="*/ 14 h 24"/>
                <a:gd name="T28" fmla="*/ 12 w 24"/>
                <a:gd name="T29" fmla="*/ 17 h 24"/>
                <a:gd name="T30" fmla="*/ 12 w 24"/>
                <a:gd name="T31" fmla="*/ 14 h 24"/>
                <a:gd name="T32" fmla="*/ 10 w 24"/>
                <a:gd name="T33" fmla="*/ 14 h 24"/>
                <a:gd name="T34" fmla="*/ 10 w 24"/>
                <a:gd name="T35" fmla="*/ 12 h 24"/>
                <a:gd name="T36" fmla="*/ 12 w 24"/>
                <a:gd name="T37" fmla="*/ 12 h 24"/>
                <a:gd name="T38" fmla="*/ 12 w 24"/>
                <a:gd name="T39" fmla="*/ 14 h 24"/>
                <a:gd name="T40" fmla="*/ 15 w 24"/>
                <a:gd name="T41" fmla="*/ 17 h 24"/>
                <a:gd name="T42" fmla="*/ 15 w 24"/>
                <a:gd name="T43" fmla="*/ 17 h 24"/>
                <a:gd name="T44" fmla="*/ 15 w 24"/>
                <a:gd name="T45" fmla="*/ 14 h 24"/>
                <a:gd name="T46" fmla="*/ 15 w 24"/>
                <a:gd name="T47" fmla="*/ 14 h 24"/>
                <a:gd name="T48" fmla="*/ 15 w 24"/>
                <a:gd name="T49" fmla="*/ 17 h 24"/>
                <a:gd name="T50" fmla="*/ 15 w 24"/>
                <a:gd name="T51" fmla="*/ 14 h 24"/>
                <a:gd name="T52" fmla="*/ 15 w 24"/>
                <a:gd name="T53" fmla="*/ 14 h 24"/>
                <a:gd name="T54" fmla="*/ 15 w 24"/>
                <a:gd name="T55" fmla="*/ 12 h 24"/>
                <a:gd name="T56" fmla="*/ 15 w 24"/>
                <a:gd name="T57" fmla="*/ 12 h 24"/>
                <a:gd name="T58" fmla="*/ 15 w 24"/>
                <a:gd name="T5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lnTo>
                    <a:pt x="12" y="2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5" y="24"/>
                  </a:lnTo>
                  <a:lnTo>
                    <a:pt x="10" y="24"/>
                  </a:lnTo>
                  <a:lnTo>
                    <a:pt x="19" y="24"/>
                  </a:lnTo>
                  <a:lnTo>
                    <a:pt x="19" y="14"/>
                  </a:lnTo>
                  <a:lnTo>
                    <a:pt x="24" y="14"/>
                  </a:lnTo>
                  <a:lnTo>
                    <a:pt x="12" y="0"/>
                  </a:lnTo>
                  <a:close/>
                  <a:moveTo>
                    <a:pt x="12" y="17"/>
                  </a:moveTo>
                  <a:lnTo>
                    <a:pt x="10" y="17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7"/>
                  </a:lnTo>
                  <a:close/>
                  <a:moveTo>
                    <a:pt x="12" y="14"/>
                  </a:moveTo>
                  <a:lnTo>
                    <a:pt x="10" y="14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4"/>
                  </a:lnTo>
                  <a:close/>
                  <a:moveTo>
                    <a:pt x="15" y="17"/>
                  </a:moveTo>
                  <a:lnTo>
                    <a:pt x="15" y="17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7"/>
                  </a:lnTo>
                  <a:close/>
                  <a:moveTo>
                    <a:pt x="15" y="14"/>
                  </a:moveTo>
                  <a:lnTo>
                    <a:pt x="15" y="14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5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6" name="Group 545出自【趣你的PPT】(微信:qunideppt)：最优质的PPT资源库"/>
          <p:cNvGrpSpPr/>
          <p:nvPr/>
        </p:nvGrpSpPr>
        <p:grpSpPr>
          <a:xfrm>
            <a:off x="6025576" y="2640086"/>
            <a:ext cx="457571" cy="176606"/>
            <a:chOff x="5936469" y="2640086"/>
            <a:chExt cx="457571" cy="17660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1516" y="2640086"/>
              <a:ext cx="56193" cy="136468"/>
            </a:xfrm>
            <a:custGeom>
              <a:avLst/>
              <a:gdLst>
                <a:gd name="T0" fmla="*/ 0 w 3"/>
                <a:gd name="T1" fmla="*/ 6 h 7"/>
                <a:gd name="T2" fmla="*/ 3 w 3"/>
                <a:gd name="T3" fmla="*/ 6 h 7"/>
                <a:gd name="T4" fmla="*/ 3 w 3"/>
                <a:gd name="T5" fmla="*/ 3 h 7"/>
                <a:gd name="T6" fmla="*/ 3 w 3"/>
                <a:gd name="T7" fmla="*/ 2 h 7"/>
                <a:gd name="T8" fmla="*/ 1 w 3"/>
                <a:gd name="T9" fmla="*/ 0 h 7"/>
                <a:gd name="T10" fmla="*/ 0 w 3"/>
                <a:gd name="T11" fmla="*/ 1 h 7"/>
                <a:gd name="T12" fmla="*/ 0 w 3"/>
                <a:gd name="T13" fmla="*/ 2 h 7"/>
                <a:gd name="T14" fmla="*/ 0 w 3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7">
                  <a:moveTo>
                    <a:pt x="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3764" y="2696279"/>
              <a:ext cx="40138" cy="80275"/>
            </a:xfrm>
            <a:custGeom>
              <a:avLst/>
              <a:gdLst>
                <a:gd name="T0" fmla="*/ 5 w 5"/>
                <a:gd name="T1" fmla="*/ 3 h 10"/>
                <a:gd name="T2" fmla="*/ 2 w 5"/>
                <a:gd name="T3" fmla="*/ 0 h 10"/>
                <a:gd name="T4" fmla="*/ 0 w 5"/>
                <a:gd name="T5" fmla="*/ 0 h 10"/>
                <a:gd name="T6" fmla="*/ 0 w 5"/>
                <a:gd name="T7" fmla="*/ 8 h 10"/>
                <a:gd name="T8" fmla="*/ 5 w 5"/>
                <a:gd name="T9" fmla="*/ 10 h 10"/>
                <a:gd name="T10" fmla="*/ 5 w 5"/>
                <a:gd name="T1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5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5" y="10"/>
                  </a:ln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2800" y="2640086"/>
              <a:ext cx="56193" cy="120413"/>
            </a:xfrm>
            <a:custGeom>
              <a:avLst/>
              <a:gdLst>
                <a:gd name="T0" fmla="*/ 7 w 7"/>
                <a:gd name="T1" fmla="*/ 3 h 15"/>
                <a:gd name="T2" fmla="*/ 7 w 7"/>
                <a:gd name="T3" fmla="*/ 3 h 15"/>
                <a:gd name="T4" fmla="*/ 4 w 7"/>
                <a:gd name="T5" fmla="*/ 0 h 15"/>
                <a:gd name="T6" fmla="*/ 0 w 7"/>
                <a:gd name="T7" fmla="*/ 5 h 15"/>
                <a:gd name="T8" fmla="*/ 0 w 7"/>
                <a:gd name="T9" fmla="*/ 15 h 15"/>
                <a:gd name="T10" fmla="*/ 7 w 7"/>
                <a:gd name="T11" fmla="*/ 15 h 15"/>
                <a:gd name="T12" fmla="*/ 7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7" y="3"/>
                  </a:moveTo>
                  <a:lnTo>
                    <a:pt x="7" y="3"/>
                  </a:lnTo>
                  <a:lnTo>
                    <a:pt x="4" y="0"/>
                  </a:lnTo>
                  <a:lnTo>
                    <a:pt x="0" y="5"/>
                  </a:lnTo>
                  <a:lnTo>
                    <a:pt x="0" y="15"/>
                  </a:lnTo>
                  <a:lnTo>
                    <a:pt x="7" y="15"/>
                  </a:lnTo>
                  <a:lnTo>
                    <a:pt x="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8579" y="2696279"/>
              <a:ext cx="40138" cy="80275"/>
            </a:xfrm>
            <a:custGeom>
              <a:avLst/>
              <a:gdLst>
                <a:gd name="T0" fmla="*/ 5 w 5"/>
                <a:gd name="T1" fmla="*/ 0 h 10"/>
                <a:gd name="T2" fmla="*/ 5 w 5"/>
                <a:gd name="T3" fmla="*/ 0 h 10"/>
                <a:gd name="T4" fmla="*/ 0 w 5"/>
                <a:gd name="T5" fmla="*/ 3 h 10"/>
                <a:gd name="T6" fmla="*/ 0 w 5"/>
                <a:gd name="T7" fmla="*/ 10 h 10"/>
                <a:gd name="T8" fmla="*/ 5 w 5"/>
                <a:gd name="T9" fmla="*/ 8 h 10"/>
                <a:gd name="T10" fmla="*/ 5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10"/>
                  </a:lnTo>
                  <a:lnTo>
                    <a:pt x="5" y="8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6469" y="2640086"/>
              <a:ext cx="457571" cy="176606"/>
            </a:xfrm>
            <a:custGeom>
              <a:avLst/>
              <a:gdLst>
                <a:gd name="T0" fmla="*/ 15 w 24"/>
                <a:gd name="T1" fmla="*/ 7 h 9"/>
                <a:gd name="T2" fmla="*/ 15 w 24"/>
                <a:gd name="T3" fmla="*/ 2 h 9"/>
                <a:gd name="T4" fmla="*/ 12 w 24"/>
                <a:gd name="T5" fmla="*/ 0 h 9"/>
                <a:gd name="T6" fmla="*/ 9 w 24"/>
                <a:gd name="T7" fmla="*/ 2 h 9"/>
                <a:gd name="T8" fmla="*/ 9 w 24"/>
                <a:gd name="T9" fmla="*/ 7 h 9"/>
                <a:gd name="T10" fmla="*/ 0 w 24"/>
                <a:gd name="T11" fmla="*/ 9 h 9"/>
                <a:gd name="T12" fmla="*/ 11 w 24"/>
                <a:gd name="T13" fmla="*/ 8 h 9"/>
                <a:gd name="T14" fmla="*/ 11 w 24"/>
                <a:gd name="T15" fmla="*/ 6 h 9"/>
                <a:gd name="T16" fmla="*/ 13 w 24"/>
                <a:gd name="T17" fmla="*/ 6 h 9"/>
                <a:gd name="T18" fmla="*/ 13 w 24"/>
                <a:gd name="T19" fmla="*/ 8 h 9"/>
                <a:gd name="T20" fmla="*/ 24 w 24"/>
                <a:gd name="T21" fmla="*/ 9 h 9"/>
                <a:gd name="T22" fmla="*/ 15 w 24"/>
                <a:gd name="T23" fmla="*/ 7 h 9"/>
                <a:gd name="T24" fmla="*/ 12 w 24"/>
                <a:gd name="T25" fmla="*/ 5 h 9"/>
                <a:gd name="T26" fmla="*/ 11 w 24"/>
                <a:gd name="T27" fmla="*/ 5 h 9"/>
                <a:gd name="T28" fmla="*/ 11 w 24"/>
                <a:gd name="T29" fmla="*/ 4 h 9"/>
                <a:gd name="T30" fmla="*/ 12 w 24"/>
                <a:gd name="T31" fmla="*/ 4 h 9"/>
                <a:gd name="T32" fmla="*/ 12 w 24"/>
                <a:gd name="T33" fmla="*/ 5 h 9"/>
                <a:gd name="T34" fmla="*/ 12 w 24"/>
                <a:gd name="T35" fmla="*/ 4 h 9"/>
                <a:gd name="T36" fmla="*/ 11 w 24"/>
                <a:gd name="T37" fmla="*/ 4 h 9"/>
                <a:gd name="T38" fmla="*/ 11 w 24"/>
                <a:gd name="T39" fmla="*/ 3 h 9"/>
                <a:gd name="T40" fmla="*/ 12 w 24"/>
                <a:gd name="T41" fmla="*/ 3 h 9"/>
                <a:gd name="T42" fmla="*/ 12 w 24"/>
                <a:gd name="T43" fmla="*/ 4 h 9"/>
                <a:gd name="T44" fmla="*/ 13 w 24"/>
                <a:gd name="T45" fmla="*/ 5 h 9"/>
                <a:gd name="T46" fmla="*/ 12 w 24"/>
                <a:gd name="T47" fmla="*/ 5 h 9"/>
                <a:gd name="T48" fmla="*/ 12 w 24"/>
                <a:gd name="T49" fmla="*/ 4 h 9"/>
                <a:gd name="T50" fmla="*/ 13 w 24"/>
                <a:gd name="T51" fmla="*/ 4 h 9"/>
                <a:gd name="T52" fmla="*/ 13 w 24"/>
                <a:gd name="T53" fmla="*/ 5 h 9"/>
                <a:gd name="T54" fmla="*/ 13 w 24"/>
                <a:gd name="T55" fmla="*/ 4 h 9"/>
                <a:gd name="T56" fmla="*/ 12 w 24"/>
                <a:gd name="T57" fmla="*/ 4 h 9"/>
                <a:gd name="T58" fmla="*/ 12 w 24"/>
                <a:gd name="T59" fmla="*/ 3 h 9"/>
                <a:gd name="T60" fmla="*/ 13 w 24"/>
                <a:gd name="T61" fmla="*/ 3 h 9"/>
                <a:gd name="T62" fmla="*/ 13 w 24"/>
                <a:gd name="T6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9">
                  <a:moveTo>
                    <a:pt x="15" y="7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7"/>
                    <a:pt x="0" y="9"/>
                    <a:pt x="0" y="9"/>
                  </a:cubicBezTo>
                  <a:cubicBezTo>
                    <a:pt x="5" y="8"/>
                    <a:pt x="11" y="8"/>
                    <a:pt x="11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9" y="8"/>
                    <a:pt x="24" y="9"/>
                    <a:pt x="24" y="9"/>
                  </a:cubicBezTo>
                  <a:cubicBezTo>
                    <a:pt x="22" y="7"/>
                    <a:pt x="15" y="7"/>
                    <a:pt x="15" y="7"/>
                  </a:cubicBezTo>
                  <a:close/>
                  <a:moveTo>
                    <a:pt x="12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12" y="5"/>
                  </a:lnTo>
                  <a:close/>
                  <a:moveTo>
                    <a:pt x="12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lnTo>
                    <a:pt x="12" y="4"/>
                  </a:lnTo>
                  <a:close/>
                  <a:moveTo>
                    <a:pt x="13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5"/>
                  </a:lnTo>
                  <a:close/>
                  <a:moveTo>
                    <a:pt x="13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2" name="Group 551出自【趣你的PPT】(微信:qunideppt)：最优质的PPT资源库"/>
          <p:cNvGrpSpPr/>
          <p:nvPr/>
        </p:nvGrpSpPr>
        <p:grpSpPr>
          <a:xfrm>
            <a:off x="10973759" y="2620017"/>
            <a:ext cx="401378" cy="216744"/>
            <a:chOff x="10720892" y="2599949"/>
            <a:chExt cx="401378" cy="2167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17223" y="2599949"/>
              <a:ext cx="208716" cy="216744"/>
            </a:xfrm>
            <a:custGeom>
              <a:avLst/>
              <a:gdLst>
                <a:gd name="T0" fmla="*/ 12 w 26"/>
                <a:gd name="T1" fmla="*/ 0 h 27"/>
                <a:gd name="T2" fmla="*/ 0 w 26"/>
                <a:gd name="T3" fmla="*/ 15 h 27"/>
                <a:gd name="T4" fmla="*/ 5 w 26"/>
                <a:gd name="T5" fmla="*/ 15 h 27"/>
                <a:gd name="T6" fmla="*/ 5 w 26"/>
                <a:gd name="T7" fmla="*/ 27 h 27"/>
                <a:gd name="T8" fmla="*/ 9 w 26"/>
                <a:gd name="T9" fmla="*/ 27 h 27"/>
                <a:gd name="T10" fmla="*/ 9 w 26"/>
                <a:gd name="T11" fmla="*/ 20 h 27"/>
                <a:gd name="T12" fmla="*/ 17 w 26"/>
                <a:gd name="T13" fmla="*/ 20 h 27"/>
                <a:gd name="T14" fmla="*/ 17 w 26"/>
                <a:gd name="T15" fmla="*/ 27 h 27"/>
                <a:gd name="T16" fmla="*/ 21 w 26"/>
                <a:gd name="T17" fmla="*/ 27 h 27"/>
                <a:gd name="T18" fmla="*/ 21 w 26"/>
                <a:gd name="T19" fmla="*/ 27 h 27"/>
                <a:gd name="T20" fmla="*/ 21 w 26"/>
                <a:gd name="T21" fmla="*/ 15 h 27"/>
                <a:gd name="T22" fmla="*/ 26 w 26"/>
                <a:gd name="T23" fmla="*/ 15 h 27"/>
                <a:gd name="T24" fmla="*/ 12 w 26"/>
                <a:gd name="T25" fmla="*/ 0 h 27"/>
                <a:gd name="T26" fmla="*/ 12 w 26"/>
                <a:gd name="T27" fmla="*/ 12 h 27"/>
                <a:gd name="T28" fmla="*/ 12 w 26"/>
                <a:gd name="T29" fmla="*/ 12 h 27"/>
                <a:gd name="T30" fmla="*/ 12 w 26"/>
                <a:gd name="T31" fmla="*/ 10 h 27"/>
                <a:gd name="T32" fmla="*/ 12 w 26"/>
                <a:gd name="T33" fmla="*/ 10 h 27"/>
                <a:gd name="T34" fmla="*/ 12 w 26"/>
                <a:gd name="T35" fmla="*/ 12 h 27"/>
                <a:gd name="T36" fmla="*/ 12 w 26"/>
                <a:gd name="T37" fmla="*/ 10 h 27"/>
                <a:gd name="T38" fmla="*/ 12 w 26"/>
                <a:gd name="T39" fmla="*/ 10 h 27"/>
                <a:gd name="T40" fmla="*/ 12 w 26"/>
                <a:gd name="T41" fmla="*/ 8 h 27"/>
                <a:gd name="T42" fmla="*/ 12 w 26"/>
                <a:gd name="T43" fmla="*/ 8 h 27"/>
                <a:gd name="T44" fmla="*/ 12 w 26"/>
                <a:gd name="T45" fmla="*/ 10 h 27"/>
                <a:gd name="T46" fmla="*/ 17 w 26"/>
                <a:gd name="T47" fmla="*/ 12 h 27"/>
                <a:gd name="T48" fmla="*/ 14 w 26"/>
                <a:gd name="T49" fmla="*/ 12 h 27"/>
                <a:gd name="T50" fmla="*/ 14 w 26"/>
                <a:gd name="T51" fmla="*/ 10 h 27"/>
                <a:gd name="T52" fmla="*/ 17 w 26"/>
                <a:gd name="T53" fmla="*/ 10 h 27"/>
                <a:gd name="T54" fmla="*/ 17 w 26"/>
                <a:gd name="T55" fmla="*/ 12 h 27"/>
                <a:gd name="T56" fmla="*/ 17 w 26"/>
                <a:gd name="T57" fmla="*/ 10 h 27"/>
                <a:gd name="T58" fmla="*/ 14 w 26"/>
                <a:gd name="T59" fmla="*/ 10 h 27"/>
                <a:gd name="T60" fmla="*/ 14 w 26"/>
                <a:gd name="T61" fmla="*/ 8 h 27"/>
                <a:gd name="T62" fmla="*/ 17 w 26"/>
                <a:gd name="T63" fmla="*/ 8 h 27"/>
                <a:gd name="T64" fmla="*/ 17 w 26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7">
                  <a:moveTo>
                    <a:pt x="12" y="0"/>
                  </a:moveTo>
                  <a:lnTo>
                    <a:pt x="0" y="15"/>
                  </a:lnTo>
                  <a:lnTo>
                    <a:pt x="5" y="15"/>
                  </a:lnTo>
                  <a:lnTo>
                    <a:pt x="5" y="27"/>
                  </a:lnTo>
                  <a:lnTo>
                    <a:pt x="9" y="27"/>
                  </a:lnTo>
                  <a:lnTo>
                    <a:pt x="9" y="20"/>
                  </a:lnTo>
                  <a:lnTo>
                    <a:pt x="17" y="20"/>
                  </a:lnTo>
                  <a:lnTo>
                    <a:pt x="17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15"/>
                  </a:lnTo>
                  <a:lnTo>
                    <a:pt x="26" y="15"/>
                  </a:lnTo>
                  <a:lnTo>
                    <a:pt x="12" y="0"/>
                  </a:lnTo>
                  <a:close/>
                  <a:moveTo>
                    <a:pt x="12" y="12"/>
                  </a:moveTo>
                  <a:lnTo>
                    <a:pt x="12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2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0"/>
                  </a:lnTo>
                  <a:close/>
                  <a:moveTo>
                    <a:pt x="17" y="12"/>
                  </a:moveTo>
                  <a:lnTo>
                    <a:pt x="14" y="12"/>
                  </a:lnTo>
                  <a:lnTo>
                    <a:pt x="14" y="10"/>
                  </a:lnTo>
                  <a:lnTo>
                    <a:pt x="17" y="10"/>
                  </a:lnTo>
                  <a:lnTo>
                    <a:pt x="17" y="12"/>
                  </a:lnTo>
                  <a:close/>
                  <a:moveTo>
                    <a:pt x="17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7" y="8"/>
                  </a:ln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09884" y="2696279"/>
              <a:ext cx="112386" cy="120413"/>
            </a:xfrm>
            <a:custGeom>
              <a:avLst/>
              <a:gdLst>
                <a:gd name="T0" fmla="*/ 7 w 14"/>
                <a:gd name="T1" fmla="*/ 0 h 15"/>
                <a:gd name="T2" fmla="*/ 0 w 14"/>
                <a:gd name="T3" fmla="*/ 8 h 15"/>
                <a:gd name="T4" fmla="*/ 2 w 14"/>
                <a:gd name="T5" fmla="*/ 8 h 15"/>
                <a:gd name="T6" fmla="*/ 2 w 14"/>
                <a:gd name="T7" fmla="*/ 15 h 15"/>
                <a:gd name="T8" fmla="*/ 4 w 14"/>
                <a:gd name="T9" fmla="*/ 15 h 15"/>
                <a:gd name="T10" fmla="*/ 4 w 14"/>
                <a:gd name="T11" fmla="*/ 12 h 15"/>
                <a:gd name="T12" fmla="*/ 9 w 14"/>
                <a:gd name="T13" fmla="*/ 12 h 15"/>
                <a:gd name="T14" fmla="*/ 9 w 14"/>
                <a:gd name="T15" fmla="*/ 15 h 15"/>
                <a:gd name="T16" fmla="*/ 11 w 14"/>
                <a:gd name="T17" fmla="*/ 15 h 15"/>
                <a:gd name="T18" fmla="*/ 11 w 14"/>
                <a:gd name="T19" fmla="*/ 15 h 15"/>
                <a:gd name="T20" fmla="*/ 11 w 14"/>
                <a:gd name="T21" fmla="*/ 8 h 15"/>
                <a:gd name="T22" fmla="*/ 14 w 14"/>
                <a:gd name="T23" fmla="*/ 8 h 15"/>
                <a:gd name="T24" fmla="*/ 7 w 14"/>
                <a:gd name="T25" fmla="*/ 0 h 15"/>
                <a:gd name="T26" fmla="*/ 7 w 14"/>
                <a:gd name="T27" fmla="*/ 8 h 15"/>
                <a:gd name="T28" fmla="*/ 7 w 14"/>
                <a:gd name="T29" fmla="*/ 8 h 15"/>
                <a:gd name="T30" fmla="*/ 7 w 14"/>
                <a:gd name="T31" fmla="*/ 8 h 15"/>
                <a:gd name="T32" fmla="*/ 7 w 14"/>
                <a:gd name="T33" fmla="*/ 8 h 15"/>
                <a:gd name="T34" fmla="*/ 7 w 14"/>
                <a:gd name="T35" fmla="*/ 8 h 15"/>
                <a:gd name="T36" fmla="*/ 7 w 14"/>
                <a:gd name="T37" fmla="*/ 8 h 15"/>
                <a:gd name="T38" fmla="*/ 7 w 14"/>
                <a:gd name="T39" fmla="*/ 8 h 15"/>
                <a:gd name="T40" fmla="*/ 7 w 14"/>
                <a:gd name="T41" fmla="*/ 5 h 15"/>
                <a:gd name="T42" fmla="*/ 7 w 14"/>
                <a:gd name="T43" fmla="*/ 5 h 15"/>
                <a:gd name="T44" fmla="*/ 7 w 14"/>
                <a:gd name="T45" fmla="*/ 8 h 15"/>
                <a:gd name="T46" fmla="*/ 9 w 14"/>
                <a:gd name="T47" fmla="*/ 8 h 15"/>
                <a:gd name="T48" fmla="*/ 7 w 14"/>
                <a:gd name="T49" fmla="*/ 8 h 15"/>
                <a:gd name="T50" fmla="*/ 7 w 14"/>
                <a:gd name="T51" fmla="*/ 8 h 15"/>
                <a:gd name="T52" fmla="*/ 9 w 14"/>
                <a:gd name="T53" fmla="*/ 8 h 15"/>
                <a:gd name="T54" fmla="*/ 9 w 14"/>
                <a:gd name="T55" fmla="*/ 8 h 15"/>
                <a:gd name="T56" fmla="*/ 9 w 14"/>
                <a:gd name="T57" fmla="*/ 8 h 15"/>
                <a:gd name="T58" fmla="*/ 7 w 14"/>
                <a:gd name="T59" fmla="*/ 8 h 15"/>
                <a:gd name="T60" fmla="*/ 7 w 14"/>
                <a:gd name="T61" fmla="*/ 5 h 15"/>
                <a:gd name="T62" fmla="*/ 9 w 14"/>
                <a:gd name="T63" fmla="*/ 5 h 15"/>
                <a:gd name="T64" fmla="*/ 9 w 14"/>
                <a:gd name="T6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4" y="12"/>
                  </a:lnTo>
                  <a:lnTo>
                    <a:pt x="9" y="12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7" y="0"/>
                  </a:lnTo>
                  <a:close/>
                  <a:moveTo>
                    <a:pt x="7" y="8"/>
                  </a:move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close/>
                  <a:moveTo>
                    <a:pt x="7" y="8"/>
                  </a:moveTo>
                  <a:lnTo>
                    <a:pt x="7" y="8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8"/>
                  </a:lnTo>
                  <a:close/>
                  <a:moveTo>
                    <a:pt x="9" y="8"/>
                  </a:moveTo>
                  <a:lnTo>
                    <a:pt x="7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close/>
                  <a:moveTo>
                    <a:pt x="9" y="8"/>
                  </a:moveTo>
                  <a:lnTo>
                    <a:pt x="7" y="8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20892" y="2696279"/>
              <a:ext cx="112386" cy="120413"/>
            </a:xfrm>
            <a:custGeom>
              <a:avLst/>
              <a:gdLst>
                <a:gd name="T0" fmla="*/ 0 w 14"/>
                <a:gd name="T1" fmla="*/ 8 h 15"/>
                <a:gd name="T2" fmla="*/ 3 w 14"/>
                <a:gd name="T3" fmla="*/ 8 h 15"/>
                <a:gd name="T4" fmla="*/ 3 w 14"/>
                <a:gd name="T5" fmla="*/ 15 h 15"/>
                <a:gd name="T6" fmla="*/ 5 w 14"/>
                <a:gd name="T7" fmla="*/ 15 h 15"/>
                <a:gd name="T8" fmla="*/ 5 w 14"/>
                <a:gd name="T9" fmla="*/ 10 h 15"/>
                <a:gd name="T10" fmla="*/ 10 w 14"/>
                <a:gd name="T11" fmla="*/ 10 h 15"/>
                <a:gd name="T12" fmla="*/ 10 w 14"/>
                <a:gd name="T13" fmla="*/ 15 h 15"/>
                <a:gd name="T14" fmla="*/ 12 w 14"/>
                <a:gd name="T15" fmla="*/ 15 h 15"/>
                <a:gd name="T16" fmla="*/ 12 w 14"/>
                <a:gd name="T17" fmla="*/ 15 h 15"/>
                <a:gd name="T18" fmla="*/ 12 w 14"/>
                <a:gd name="T19" fmla="*/ 8 h 15"/>
                <a:gd name="T20" fmla="*/ 14 w 14"/>
                <a:gd name="T21" fmla="*/ 8 h 15"/>
                <a:gd name="T22" fmla="*/ 7 w 14"/>
                <a:gd name="T23" fmla="*/ 0 h 15"/>
                <a:gd name="T24" fmla="*/ 0 w 14"/>
                <a:gd name="T25" fmla="*/ 8 h 15"/>
                <a:gd name="T26" fmla="*/ 7 w 14"/>
                <a:gd name="T27" fmla="*/ 8 h 15"/>
                <a:gd name="T28" fmla="*/ 5 w 14"/>
                <a:gd name="T29" fmla="*/ 8 h 15"/>
                <a:gd name="T30" fmla="*/ 5 w 14"/>
                <a:gd name="T31" fmla="*/ 8 h 15"/>
                <a:gd name="T32" fmla="*/ 7 w 14"/>
                <a:gd name="T33" fmla="*/ 8 h 15"/>
                <a:gd name="T34" fmla="*/ 7 w 14"/>
                <a:gd name="T35" fmla="*/ 8 h 15"/>
                <a:gd name="T36" fmla="*/ 7 w 14"/>
                <a:gd name="T37" fmla="*/ 8 h 15"/>
                <a:gd name="T38" fmla="*/ 5 w 14"/>
                <a:gd name="T39" fmla="*/ 8 h 15"/>
                <a:gd name="T40" fmla="*/ 5 w 14"/>
                <a:gd name="T41" fmla="*/ 5 h 15"/>
                <a:gd name="T42" fmla="*/ 7 w 14"/>
                <a:gd name="T43" fmla="*/ 5 h 15"/>
                <a:gd name="T44" fmla="*/ 7 w 14"/>
                <a:gd name="T45" fmla="*/ 8 h 15"/>
                <a:gd name="T46" fmla="*/ 7 w 14"/>
                <a:gd name="T47" fmla="*/ 5 h 15"/>
                <a:gd name="T48" fmla="*/ 10 w 14"/>
                <a:gd name="T49" fmla="*/ 5 h 15"/>
                <a:gd name="T50" fmla="*/ 10 w 14"/>
                <a:gd name="T51" fmla="*/ 8 h 15"/>
                <a:gd name="T52" fmla="*/ 7 w 14"/>
                <a:gd name="T53" fmla="*/ 8 h 15"/>
                <a:gd name="T54" fmla="*/ 7 w 14"/>
                <a:gd name="T55" fmla="*/ 5 h 15"/>
                <a:gd name="T56" fmla="*/ 7 w 14"/>
                <a:gd name="T57" fmla="*/ 8 h 15"/>
                <a:gd name="T58" fmla="*/ 10 w 14"/>
                <a:gd name="T59" fmla="*/ 8 h 15"/>
                <a:gd name="T60" fmla="*/ 10 w 14"/>
                <a:gd name="T61" fmla="*/ 8 h 15"/>
                <a:gd name="T62" fmla="*/ 7 w 14"/>
                <a:gd name="T63" fmla="*/ 8 h 15"/>
                <a:gd name="T64" fmla="*/ 7 w 14"/>
                <a:gd name="T6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5">
                  <a:moveTo>
                    <a:pt x="0" y="8"/>
                  </a:moveTo>
                  <a:lnTo>
                    <a:pt x="3" y="8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10" y="10"/>
                  </a:lnTo>
                  <a:lnTo>
                    <a:pt x="10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8"/>
                  </a:lnTo>
                  <a:close/>
                  <a:moveTo>
                    <a:pt x="7" y="8"/>
                  </a:moveTo>
                  <a:lnTo>
                    <a:pt x="5" y="8"/>
                  </a:lnTo>
                  <a:lnTo>
                    <a:pt x="5" y="8"/>
                  </a:lnTo>
                  <a:lnTo>
                    <a:pt x="7" y="8"/>
                  </a:lnTo>
                  <a:lnTo>
                    <a:pt x="7" y="8"/>
                  </a:lnTo>
                  <a:close/>
                  <a:moveTo>
                    <a:pt x="7" y="8"/>
                  </a:moveTo>
                  <a:lnTo>
                    <a:pt x="5" y="8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8"/>
                  </a:lnTo>
                  <a:close/>
                  <a:moveTo>
                    <a:pt x="7" y="5"/>
                  </a:moveTo>
                  <a:lnTo>
                    <a:pt x="10" y="5"/>
                  </a:lnTo>
                  <a:lnTo>
                    <a:pt x="10" y="8"/>
                  </a:lnTo>
                  <a:lnTo>
                    <a:pt x="7" y="8"/>
                  </a:lnTo>
                  <a:lnTo>
                    <a:pt x="7" y="5"/>
                  </a:lnTo>
                  <a:close/>
                  <a:moveTo>
                    <a:pt x="7" y="8"/>
                  </a:moveTo>
                  <a:lnTo>
                    <a:pt x="10" y="8"/>
                  </a:lnTo>
                  <a:lnTo>
                    <a:pt x="10" y="8"/>
                  </a:lnTo>
                  <a:lnTo>
                    <a:pt x="7" y="8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6" name="Group 555出自【趣你的PPT】(微信:qunideppt)：最优质的PPT资源库"/>
          <p:cNvGrpSpPr/>
          <p:nvPr/>
        </p:nvGrpSpPr>
        <p:grpSpPr>
          <a:xfrm>
            <a:off x="7529941" y="2652128"/>
            <a:ext cx="417434" cy="152523"/>
            <a:chOff x="7172712" y="2664169"/>
            <a:chExt cx="417434" cy="15252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04823" y="2664169"/>
              <a:ext cx="361240" cy="152523"/>
            </a:xfrm>
            <a:custGeom>
              <a:avLst/>
              <a:gdLst>
                <a:gd name="T0" fmla="*/ 0 w 45"/>
                <a:gd name="T1" fmla="*/ 0 h 19"/>
                <a:gd name="T2" fmla="*/ 19 w 45"/>
                <a:gd name="T3" fmla="*/ 19 h 19"/>
                <a:gd name="T4" fmla="*/ 45 w 45"/>
                <a:gd name="T5" fmla="*/ 19 h 19"/>
                <a:gd name="T6" fmla="*/ 41 w 45"/>
                <a:gd name="T7" fmla="*/ 16 h 19"/>
                <a:gd name="T8" fmla="*/ 29 w 45"/>
                <a:gd name="T9" fmla="*/ 16 h 19"/>
                <a:gd name="T10" fmla="*/ 22 w 45"/>
                <a:gd name="T11" fmla="*/ 9 h 19"/>
                <a:gd name="T12" fmla="*/ 29 w 45"/>
                <a:gd name="T13" fmla="*/ 9 h 19"/>
                <a:gd name="T14" fmla="*/ 41 w 45"/>
                <a:gd name="T15" fmla="*/ 0 h 19"/>
                <a:gd name="T16" fmla="*/ 24 w 45"/>
                <a:gd name="T17" fmla="*/ 2 h 19"/>
                <a:gd name="T18" fmla="*/ 0 w 45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19">
                  <a:moveTo>
                    <a:pt x="0" y="0"/>
                  </a:moveTo>
                  <a:lnTo>
                    <a:pt x="19" y="19"/>
                  </a:lnTo>
                  <a:lnTo>
                    <a:pt x="45" y="19"/>
                  </a:lnTo>
                  <a:lnTo>
                    <a:pt x="41" y="16"/>
                  </a:lnTo>
                  <a:lnTo>
                    <a:pt x="29" y="16"/>
                  </a:lnTo>
                  <a:lnTo>
                    <a:pt x="22" y="9"/>
                  </a:lnTo>
                  <a:lnTo>
                    <a:pt x="29" y="9"/>
                  </a:lnTo>
                  <a:lnTo>
                    <a:pt x="41" y="0"/>
                  </a:lnTo>
                  <a:lnTo>
                    <a:pt x="2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9870" y="2664169"/>
              <a:ext cx="80276" cy="96331"/>
            </a:xfrm>
            <a:custGeom>
              <a:avLst/>
              <a:gdLst>
                <a:gd name="T0" fmla="*/ 0 w 10"/>
                <a:gd name="T1" fmla="*/ 2 h 12"/>
                <a:gd name="T2" fmla="*/ 3 w 10"/>
                <a:gd name="T3" fmla="*/ 0 h 12"/>
                <a:gd name="T4" fmla="*/ 10 w 10"/>
                <a:gd name="T5" fmla="*/ 7 h 12"/>
                <a:gd name="T6" fmla="*/ 10 w 10"/>
                <a:gd name="T7" fmla="*/ 12 h 12"/>
                <a:gd name="T8" fmla="*/ 0 w 10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0" y="2"/>
                  </a:moveTo>
                  <a:lnTo>
                    <a:pt x="3" y="0"/>
                  </a:lnTo>
                  <a:lnTo>
                    <a:pt x="10" y="7"/>
                  </a:lnTo>
                  <a:lnTo>
                    <a:pt x="10" y="1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712" y="2664169"/>
              <a:ext cx="56193" cy="96331"/>
            </a:xfrm>
            <a:custGeom>
              <a:avLst/>
              <a:gdLst>
                <a:gd name="T0" fmla="*/ 4 w 7"/>
                <a:gd name="T1" fmla="*/ 0 h 12"/>
                <a:gd name="T2" fmla="*/ 7 w 7"/>
                <a:gd name="T3" fmla="*/ 2 h 12"/>
                <a:gd name="T4" fmla="*/ 2 w 7"/>
                <a:gd name="T5" fmla="*/ 12 h 12"/>
                <a:gd name="T6" fmla="*/ 0 w 7"/>
                <a:gd name="T7" fmla="*/ 12 h 12"/>
                <a:gd name="T8" fmla="*/ 4 w 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4" y="0"/>
                  </a:moveTo>
                  <a:lnTo>
                    <a:pt x="7" y="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93815" y="2736417"/>
              <a:ext cx="16055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9870" y="2736417"/>
              <a:ext cx="24083" cy="240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93815" y="2720362"/>
              <a:ext cx="16055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9870" y="2720362"/>
              <a:ext cx="24083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28905" y="2760499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28905" y="2760499"/>
              <a:ext cx="16055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28905" y="2736417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28905" y="2736417"/>
              <a:ext cx="16055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02704" y="3272657"/>
            <a:ext cx="305047" cy="288992"/>
          </a:xfrm>
          <a:custGeom>
            <a:avLst/>
            <a:gdLst>
              <a:gd name="T0" fmla="*/ 15 w 16"/>
              <a:gd name="T1" fmla="*/ 1 h 15"/>
              <a:gd name="T2" fmla="*/ 14 w 16"/>
              <a:gd name="T3" fmla="*/ 1 h 15"/>
              <a:gd name="T4" fmla="*/ 13 w 16"/>
              <a:gd name="T5" fmla="*/ 1 h 15"/>
              <a:gd name="T6" fmla="*/ 13 w 16"/>
              <a:gd name="T7" fmla="*/ 2 h 15"/>
              <a:gd name="T8" fmla="*/ 5 w 16"/>
              <a:gd name="T9" fmla="*/ 3 h 15"/>
              <a:gd name="T10" fmla="*/ 3 w 16"/>
              <a:gd name="T11" fmla="*/ 1 h 15"/>
              <a:gd name="T12" fmla="*/ 3 w 16"/>
              <a:gd name="T13" fmla="*/ 12 h 15"/>
              <a:gd name="T14" fmla="*/ 13 w 16"/>
              <a:gd name="T15" fmla="*/ 12 h 15"/>
              <a:gd name="T16" fmla="*/ 12 w 16"/>
              <a:gd name="T17" fmla="*/ 10 h 15"/>
              <a:gd name="T18" fmla="*/ 14 w 16"/>
              <a:gd name="T19" fmla="*/ 3 h 15"/>
              <a:gd name="T20" fmla="*/ 14 w 16"/>
              <a:gd name="T21" fmla="*/ 3 h 15"/>
              <a:gd name="T22" fmla="*/ 15 w 16"/>
              <a:gd name="T23" fmla="*/ 2 h 15"/>
              <a:gd name="T24" fmla="*/ 15 w 16"/>
              <a:gd name="T25" fmla="*/ 1 h 15"/>
              <a:gd name="T26" fmla="*/ 8 w 16"/>
              <a:gd name="T27" fmla="*/ 6 h 15"/>
              <a:gd name="T28" fmla="*/ 6 w 16"/>
              <a:gd name="T29" fmla="*/ 4 h 15"/>
              <a:gd name="T30" fmla="*/ 13 w 16"/>
              <a:gd name="T31" fmla="*/ 2 h 15"/>
              <a:gd name="T32" fmla="*/ 8 w 16"/>
              <a:gd name="T33" fmla="*/ 6 h 15"/>
              <a:gd name="T34" fmla="*/ 13 w 16"/>
              <a:gd name="T35" fmla="*/ 3 h 15"/>
              <a:gd name="T36" fmla="*/ 11 w 16"/>
              <a:gd name="T37" fmla="*/ 9 h 15"/>
              <a:gd name="T38" fmla="*/ 9 w 16"/>
              <a:gd name="T39" fmla="*/ 7 h 15"/>
              <a:gd name="T40" fmla="*/ 13 w 16"/>
              <a:gd name="T41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" h="15">
                <a:moveTo>
                  <a:pt x="15" y="1"/>
                </a:moveTo>
                <a:cubicBezTo>
                  <a:pt x="15" y="0"/>
                  <a:pt x="14" y="0"/>
                  <a:pt x="14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2"/>
                  <a:pt x="13" y="2"/>
                  <a:pt x="13" y="2"/>
                </a:cubicBezTo>
                <a:cubicBezTo>
                  <a:pt x="5" y="3"/>
                  <a:pt x="5" y="3"/>
                  <a:pt x="5" y="3"/>
                </a:cubicBezTo>
                <a:cubicBezTo>
                  <a:pt x="3" y="1"/>
                  <a:pt x="3" y="1"/>
                  <a:pt x="3" y="1"/>
                </a:cubicBezTo>
                <a:cubicBezTo>
                  <a:pt x="0" y="4"/>
                  <a:pt x="0" y="8"/>
                  <a:pt x="3" y="12"/>
                </a:cubicBezTo>
                <a:cubicBezTo>
                  <a:pt x="6" y="15"/>
                  <a:pt x="10" y="15"/>
                  <a:pt x="13" y="12"/>
                </a:cubicBezTo>
                <a:cubicBezTo>
                  <a:pt x="12" y="10"/>
                  <a:pt x="12" y="10"/>
                  <a:pt x="12" y="10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2"/>
                  <a:pt x="15" y="2"/>
                  <a:pt x="15" y="2"/>
                </a:cubicBezTo>
                <a:cubicBezTo>
                  <a:pt x="16" y="2"/>
                  <a:pt x="16" y="1"/>
                  <a:pt x="15" y="1"/>
                </a:cubicBezTo>
                <a:moveTo>
                  <a:pt x="8" y="6"/>
                </a:moveTo>
                <a:cubicBezTo>
                  <a:pt x="6" y="4"/>
                  <a:pt x="6" y="4"/>
                  <a:pt x="6" y="4"/>
                </a:cubicBezTo>
                <a:cubicBezTo>
                  <a:pt x="13" y="2"/>
                  <a:pt x="13" y="2"/>
                  <a:pt x="13" y="2"/>
                </a:cubicBezTo>
                <a:lnTo>
                  <a:pt x="8" y="6"/>
                </a:lnTo>
                <a:close/>
                <a:moveTo>
                  <a:pt x="13" y="3"/>
                </a:moveTo>
                <a:cubicBezTo>
                  <a:pt x="11" y="9"/>
                  <a:pt x="11" y="9"/>
                  <a:pt x="11" y="9"/>
                </a:cubicBezTo>
                <a:cubicBezTo>
                  <a:pt x="9" y="7"/>
                  <a:pt x="9" y="7"/>
                  <a:pt x="9" y="7"/>
                </a:cubicBezTo>
                <a:lnTo>
                  <a:pt x="13" y="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569" name="Group 568出自【趣你的PPT】(微信:qunideppt)：最优质的PPT资源库"/>
          <p:cNvGrpSpPr/>
          <p:nvPr/>
        </p:nvGrpSpPr>
        <p:grpSpPr>
          <a:xfrm>
            <a:off x="4112875" y="3340892"/>
            <a:ext cx="321103" cy="152523"/>
            <a:chOff x="4170407" y="3354538"/>
            <a:chExt cx="321103" cy="15252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0407" y="3370593"/>
              <a:ext cx="56193" cy="120413"/>
            </a:xfrm>
            <a:custGeom>
              <a:avLst/>
              <a:gdLst>
                <a:gd name="T0" fmla="*/ 1 w 3"/>
                <a:gd name="T1" fmla="*/ 6 h 6"/>
                <a:gd name="T2" fmla="*/ 3 w 3"/>
                <a:gd name="T3" fmla="*/ 6 h 6"/>
                <a:gd name="T4" fmla="*/ 3 w 3"/>
                <a:gd name="T5" fmla="*/ 0 h 6"/>
                <a:gd name="T6" fmla="*/ 1 w 3"/>
                <a:gd name="T7" fmla="*/ 0 h 6"/>
                <a:gd name="T8" fmla="*/ 1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3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82793" y="3370593"/>
              <a:ext cx="56193" cy="120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82793" y="3370593"/>
              <a:ext cx="56193" cy="120413"/>
            </a:xfrm>
            <a:custGeom>
              <a:avLst/>
              <a:gdLst>
                <a:gd name="T0" fmla="*/ 7 w 7"/>
                <a:gd name="T1" fmla="*/ 0 h 15"/>
                <a:gd name="T2" fmla="*/ 0 w 7"/>
                <a:gd name="T3" fmla="*/ 0 h 15"/>
                <a:gd name="T4" fmla="*/ 0 w 7"/>
                <a:gd name="T5" fmla="*/ 15 h 15"/>
                <a:gd name="T6" fmla="*/ 7 w 7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">
                  <a:moveTo>
                    <a:pt x="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7" y="1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6600" y="3370593"/>
              <a:ext cx="56193" cy="120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8986" y="3370593"/>
              <a:ext cx="56193" cy="120413"/>
            </a:xfrm>
            <a:custGeom>
              <a:avLst/>
              <a:gdLst>
                <a:gd name="T0" fmla="*/ 0 w 3"/>
                <a:gd name="T1" fmla="*/ 0 h 6"/>
                <a:gd name="T2" fmla="*/ 0 w 3"/>
                <a:gd name="T3" fmla="*/ 6 h 6"/>
                <a:gd name="T4" fmla="*/ 3 w 3"/>
                <a:gd name="T5" fmla="*/ 6 h 6"/>
                <a:gd name="T6" fmla="*/ 3 w 3"/>
                <a:gd name="T7" fmla="*/ 0 h 6"/>
                <a:gd name="T8" fmla="*/ 0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4"/>
                    <a:pt x="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70407" y="3354538"/>
              <a:ext cx="264909" cy="152523"/>
            </a:xfrm>
            <a:custGeom>
              <a:avLst/>
              <a:gdLst>
                <a:gd name="T0" fmla="*/ 13 w 14"/>
                <a:gd name="T1" fmla="*/ 4 h 8"/>
                <a:gd name="T2" fmla="*/ 14 w 14"/>
                <a:gd name="T3" fmla="*/ 0 h 8"/>
                <a:gd name="T4" fmla="*/ 14 w 14"/>
                <a:gd name="T5" fmla="*/ 0 h 8"/>
                <a:gd name="T6" fmla="*/ 1 w 14"/>
                <a:gd name="T7" fmla="*/ 0 h 8"/>
                <a:gd name="T8" fmla="*/ 0 w 14"/>
                <a:gd name="T9" fmla="*/ 4 h 8"/>
                <a:gd name="T10" fmla="*/ 1 w 14"/>
                <a:gd name="T11" fmla="*/ 8 h 8"/>
                <a:gd name="T12" fmla="*/ 14 w 14"/>
                <a:gd name="T13" fmla="*/ 8 h 8"/>
                <a:gd name="T14" fmla="*/ 14 w 14"/>
                <a:gd name="T15" fmla="*/ 8 h 8"/>
                <a:gd name="T16" fmla="*/ 13 w 14"/>
                <a:gd name="T17" fmla="*/ 4 h 8"/>
                <a:gd name="T18" fmla="*/ 13 w 14"/>
                <a:gd name="T19" fmla="*/ 7 h 8"/>
                <a:gd name="T20" fmla="*/ 1 w 14"/>
                <a:gd name="T21" fmla="*/ 7 h 8"/>
                <a:gd name="T22" fmla="*/ 1 w 14"/>
                <a:gd name="T23" fmla="*/ 1 h 8"/>
                <a:gd name="T24" fmla="*/ 13 w 14"/>
                <a:gd name="T25" fmla="*/ 1 h 8"/>
                <a:gd name="T26" fmla="*/ 13 w 14"/>
                <a:gd name="T2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3" y="4"/>
                  </a:moveTo>
                  <a:cubicBezTo>
                    <a:pt x="13" y="2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2"/>
                    <a:pt x="0" y="4"/>
                  </a:cubicBezTo>
                  <a:cubicBezTo>
                    <a:pt x="0" y="6"/>
                    <a:pt x="0" y="8"/>
                    <a:pt x="1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6"/>
                    <a:pt x="13" y="4"/>
                  </a:cubicBezTo>
                  <a:close/>
                  <a:moveTo>
                    <a:pt x="13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5"/>
                    <a:pt x="13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234" y="3370593"/>
              <a:ext cx="80276" cy="136468"/>
            </a:xfrm>
            <a:custGeom>
              <a:avLst/>
              <a:gdLst>
                <a:gd name="T0" fmla="*/ 3 w 4"/>
                <a:gd name="T1" fmla="*/ 2 h 7"/>
                <a:gd name="T2" fmla="*/ 3 w 4"/>
                <a:gd name="T3" fmla="*/ 2 h 7"/>
                <a:gd name="T4" fmla="*/ 2 w 4"/>
                <a:gd name="T5" fmla="*/ 0 h 7"/>
                <a:gd name="T6" fmla="*/ 0 w 4"/>
                <a:gd name="T7" fmla="*/ 3 h 7"/>
                <a:gd name="T8" fmla="*/ 2 w 4"/>
                <a:gd name="T9" fmla="*/ 7 h 7"/>
                <a:gd name="T10" fmla="*/ 3 w 4"/>
                <a:gd name="T11" fmla="*/ 4 h 7"/>
                <a:gd name="T12" fmla="*/ 3 w 4"/>
                <a:gd name="T13" fmla="*/ 4 h 7"/>
                <a:gd name="T14" fmla="*/ 4 w 4"/>
                <a:gd name="T15" fmla="*/ 3 h 7"/>
                <a:gd name="T16" fmla="*/ 3 w 4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2" y="7"/>
                  </a:cubicBezTo>
                  <a:cubicBezTo>
                    <a:pt x="2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7" name="Group 576出自【趣你的PPT】(微信:qunideppt)：最优质的PPT资源库"/>
          <p:cNvGrpSpPr/>
          <p:nvPr/>
        </p:nvGrpSpPr>
        <p:grpSpPr>
          <a:xfrm>
            <a:off x="4839102" y="3272657"/>
            <a:ext cx="152524" cy="288992"/>
            <a:chOff x="4868804" y="3298345"/>
            <a:chExt cx="152524" cy="28899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8942" y="3298345"/>
              <a:ext cx="112386" cy="288992"/>
            </a:xfrm>
            <a:custGeom>
              <a:avLst/>
              <a:gdLst>
                <a:gd name="T0" fmla="*/ 0 w 6"/>
                <a:gd name="T1" fmla="*/ 0 h 15"/>
                <a:gd name="T2" fmla="*/ 6 w 6"/>
                <a:gd name="T3" fmla="*/ 7 h 15"/>
                <a:gd name="T4" fmla="*/ 0 w 6"/>
                <a:gd name="T5" fmla="*/ 15 h 15"/>
                <a:gd name="T6" fmla="*/ 0 w 6"/>
                <a:gd name="T7" fmla="*/ 10 h 15"/>
                <a:gd name="T8" fmla="*/ 3 w 6"/>
                <a:gd name="T9" fmla="*/ 10 h 15"/>
                <a:gd name="T10" fmla="*/ 3 w 6"/>
                <a:gd name="T11" fmla="*/ 5 h 15"/>
                <a:gd name="T12" fmla="*/ 0 w 6"/>
                <a:gd name="T13" fmla="*/ 5 h 15"/>
                <a:gd name="T14" fmla="*/ 0 w 6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5">
                  <a:moveTo>
                    <a:pt x="0" y="0"/>
                  </a:moveTo>
                  <a:cubicBezTo>
                    <a:pt x="4" y="0"/>
                    <a:pt x="6" y="3"/>
                    <a:pt x="6" y="7"/>
                  </a:cubicBezTo>
                  <a:cubicBezTo>
                    <a:pt x="6" y="11"/>
                    <a:pt x="4" y="15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8804" y="3298345"/>
              <a:ext cx="24083" cy="96331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2 h 5"/>
                <a:gd name="T4" fmla="*/ 0 w 1"/>
                <a:gd name="T5" fmla="*/ 5 h 5"/>
                <a:gd name="T6" fmla="*/ 1 w 1"/>
                <a:gd name="T7" fmla="*/ 5 h 5"/>
                <a:gd name="T8" fmla="*/ 1 w 1"/>
                <a:gd name="T9" fmla="*/ 0 h 5"/>
                <a:gd name="T10" fmla="*/ 0 w 1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8804" y="3491006"/>
              <a:ext cx="24083" cy="96331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2 h 5"/>
                <a:gd name="T4" fmla="*/ 0 w 1"/>
                <a:gd name="T5" fmla="*/ 5 h 5"/>
                <a:gd name="T6" fmla="*/ 1 w 1"/>
                <a:gd name="T7" fmla="*/ 5 h 5"/>
                <a:gd name="T8" fmla="*/ 1 w 1"/>
                <a:gd name="T9" fmla="*/ 0 h 5"/>
                <a:gd name="T10" fmla="*/ 0 w 1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1" name="Group 580出自【趣你的PPT】(微信:qunideppt)：最优质的PPT资源库"/>
          <p:cNvGrpSpPr/>
          <p:nvPr/>
        </p:nvGrpSpPr>
        <p:grpSpPr>
          <a:xfrm>
            <a:off x="5396750" y="3340891"/>
            <a:ext cx="280964" cy="152524"/>
            <a:chOff x="5422706" y="3354538"/>
            <a:chExt cx="280964" cy="15252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2706" y="3354538"/>
              <a:ext cx="280964" cy="112386"/>
            </a:xfrm>
            <a:custGeom>
              <a:avLst/>
              <a:gdLst>
                <a:gd name="T0" fmla="*/ 0 w 15"/>
                <a:gd name="T1" fmla="*/ 6 h 6"/>
                <a:gd name="T2" fmla="*/ 7 w 15"/>
                <a:gd name="T3" fmla="*/ 0 h 6"/>
                <a:gd name="T4" fmla="*/ 15 w 15"/>
                <a:gd name="T5" fmla="*/ 6 h 6"/>
                <a:gd name="T6" fmla="*/ 10 w 15"/>
                <a:gd name="T7" fmla="*/ 6 h 6"/>
                <a:gd name="T8" fmla="*/ 10 w 15"/>
                <a:gd name="T9" fmla="*/ 4 h 6"/>
                <a:gd name="T10" fmla="*/ 5 w 15"/>
                <a:gd name="T11" fmla="*/ 4 h 6"/>
                <a:gd name="T12" fmla="*/ 5 w 15"/>
                <a:gd name="T13" fmla="*/ 6 h 6"/>
                <a:gd name="T14" fmla="*/ 0 w 15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6">
                  <a:moveTo>
                    <a:pt x="0" y="6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22706" y="3466924"/>
              <a:ext cx="96331" cy="40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5367" y="3466924"/>
              <a:ext cx="88303" cy="40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22706" y="3491006"/>
              <a:ext cx="96331" cy="160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5367" y="3491006"/>
              <a:ext cx="88303" cy="160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7" name="Group 586出自【趣你的PPT】(微信:qunideppt)：最优质的PPT资源库"/>
          <p:cNvGrpSpPr/>
          <p:nvPr/>
        </p:nvGrpSpPr>
        <p:grpSpPr>
          <a:xfrm>
            <a:off x="6082838" y="3300754"/>
            <a:ext cx="401378" cy="232799"/>
            <a:chOff x="5968579" y="3314400"/>
            <a:chExt cx="401378" cy="2327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68579" y="3314400"/>
              <a:ext cx="401378" cy="232799"/>
            </a:xfrm>
            <a:custGeom>
              <a:avLst/>
              <a:gdLst>
                <a:gd name="T0" fmla="*/ 19 w 21"/>
                <a:gd name="T1" fmla="*/ 5 h 12"/>
                <a:gd name="T2" fmla="*/ 13 w 21"/>
                <a:gd name="T3" fmla="*/ 1 h 12"/>
                <a:gd name="T4" fmla="*/ 13 w 21"/>
                <a:gd name="T5" fmla="*/ 1 h 12"/>
                <a:gd name="T6" fmla="*/ 11 w 21"/>
                <a:gd name="T7" fmla="*/ 1 h 12"/>
                <a:gd name="T8" fmla="*/ 8 w 21"/>
                <a:gd name="T9" fmla="*/ 1 h 12"/>
                <a:gd name="T10" fmla="*/ 7 w 21"/>
                <a:gd name="T11" fmla="*/ 0 h 12"/>
                <a:gd name="T12" fmla="*/ 1 w 21"/>
                <a:gd name="T13" fmla="*/ 5 h 12"/>
                <a:gd name="T14" fmla="*/ 1 w 21"/>
                <a:gd name="T15" fmla="*/ 12 h 12"/>
                <a:gd name="T16" fmla="*/ 6 w 21"/>
                <a:gd name="T17" fmla="*/ 9 h 12"/>
                <a:gd name="T18" fmla="*/ 11 w 21"/>
                <a:gd name="T19" fmla="*/ 10 h 12"/>
                <a:gd name="T20" fmla="*/ 14 w 21"/>
                <a:gd name="T21" fmla="*/ 9 h 12"/>
                <a:gd name="T22" fmla="*/ 19 w 21"/>
                <a:gd name="T23" fmla="*/ 12 h 12"/>
                <a:gd name="T24" fmla="*/ 19 w 21"/>
                <a:gd name="T25" fmla="*/ 5 h 12"/>
                <a:gd name="T26" fmla="*/ 7 w 21"/>
                <a:gd name="T27" fmla="*/ 7 h 12"/>
                <a:gd name="T28" fmla="*/ 7 w 21"/>
                <a:gd name="T29" fmla="*/ 7 h 12"/>
                <a:gd name="T30" fmla="*/ 4 w 21"/>
                <a:gd name="T31" fmla="*/ 5 h 12"/>
                <a:gd name="T32" fmla="*/ 7 w 21"/>
                <a:gd name="T33" fmla="*/ 3 h 12"/>
                <a:gd name="T34" fmla="*/ 8 w 21"/>
                <a:gd name="T35" fmla="*/ 3 h 12"/>
                <a:gd name="T36" fmla="*/ 9 w 21"/>
                <a:gd name="T37" fmla="*/ 5 h 12"/>
                <a:gd name="T38" fmla="*/ 7 w 21"/>
                <a:gd name="T39" fmla="*/ 7 h 12"/>
                <a:gd name="T40" fmla="*/ 17 w 21"/>
                <a:gd name="T41" fmla="*/ 10 h 12"/>
                <a:gd name="T42" fmla="*/ 16 w 21"/>
                <a:gd name="T43" fmla="*/ 9 h 12"/>
                <a:gd name="T44" fmla="*/ 16 w 21"/>
                <a:gd name="T45" fmla="*/ 8 h 12"/>
                <a:gd name="T46" fmla="*/ 17 w 21"/>
                <a:gd name="T47" fmla="*/ 8 h 12"/>
                <a:gd name="T48" fmla="*/ 18 w 21"/>
                <a:gd name="T49" fmla="*/ 8 h 12"/>
                <a:gd name="T50" fmla="*/ 19 w 21"/>
                <a:gd name="T51" fmla="*/ 9 h 12"/>
                <a:gd name="T52" fmla="*/ 17 w 21"/>
                <a:gd name="T5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12">
                  <a:moveTo>
                    <a:pt x="19" y="5"/>
                  </a:moveTo>
                  <a:cubicBezTo>
                    <a:pt x="18" y="2"/>
                    <a:pt x="15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2"/>
                    <a:pt x="1" y="5"/>
                  </a:cubicBezTo>
                  <a:cubicBezTo>
                    <a:pt x="0" y="8"/>
                    <a:pt x="0" y="11"/>
                    <a:pt x="1" y="12"/>
                  </a:cubicBezTo>
                  <a:cubicBezTo>
                    <a:pt x="3" y="12"/>
                    <a:pt x="5" y="11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6" y="11"/>
                    <a:pt x="18" y="12"/>
                    <a:pt x="19" y="12"/>
                  </a:cubicBezTo>
                  <a:cubicBezTo>
                    <a:pt x="21" y="11"/>
                    <a:pt x="21" y="8"/>
                    <a:pt x="19" y="5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6"/>
                    <a:pt x="8" y="7"/>
                    <a:pt x="7" y="7"/>
                  </a:cubicBezTo>
                  <a:close/>
                  <a:moveTo>
                    <a:pt x="17" y="10"/>
                  </a:moveTo>
                  <a:cubicBezTo>
                    <a:pt x="17" y="10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8855" y="3370593"/>
              <a:ext cx="96331" cy="80275"/>
            </a:xfrm>
            <a:custGeom>
              <a:avLst/>
              <a:gdLst>
                <a:gd name="T0" fmla="*/ 7 w 12"/>
                <a:gd name="T1" fmla="*/ 5 h 10"/>
                <a:gd name="T2" fmla="*/ 7 w 12"/>
                <a:gd name="T3" fmla="*/ 0 h 10"/>
                <a:gd name="T4" fmla="*/ 5 w 12"/>
                <a:gd name="T5" fmla="*/ 0 h 10"/>
                <a:gd name="T6" fmla="*/ 5 w 12"/>
                <a:gd name="T7" fmla="*/ 5 h 10"/>
                <a:gd name="T8" fmla="*/ 0 w 12"/>
                <a:gd name="T9" fmla="*/ 5 h 10"/>
                <a:gd name="T10" fmla="*/ 0 w 12"/>
                <a:gd name="T11" fmla="*/ 5 h 10"/>
                <a:gd name="T12" fmla="*/ 5 w 12"/>
                <a:gd name="T13" fmla="*/ 5 h 10"/>
                <a:gd name="T14" fmla="*/ 5 w 12"/>
                <a:gd name="T15" fmla="*/ 10 h 10"/>
                <a:gd name="T16" fmla="*/ 7 w 12"/>
                <a:gd name="T17" fmla="*/ 10 h 10"/>
                <a:gd name="T18" fmla="*/ 7 w 12"/>
                <a:gd name="T19" fmla="*/ 5 h 10"/>
                <a:gd name="T20" fmla="*/ 9 w 12"/>
                <a:gd name="T21" fmla="*/ 5 h 10"/>
                <a:gd name="T22" fmla="*/ 12 w 12"/>
                <a:gd name="T23" fmla="*/ 5 h 10"/>
                <a:gd name="T24" fmla="*/ 12 w 12"/>
                <a:gd name="T25" fmla="*/ 5 h 10"/>
                <a:gd name="T26" fmla="*/ 9 w 12"/>
                <a:gd name="T27" fmla="*/ 5 h 10"/>
                <a:gd name="T28" fmla="*/ 7 w 12"/>
                <a:gd name="T2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0">
                  <a:moveTo>
                    <a:pt x="7" y="5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5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9" y="5"/>
                  </a:lnTo>
                  <a:lnTo>
                    <a:pt x="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0" name="Group 589出自【趣你的PPT】(微信:qunideppt)：最优质的PPT资源库"/>
          <p:cNvGrpSpPr/>
          <p:nvPr/>
        </p:nvGrpSpPr>
        <p:grpSpPr>
          <a:xfrm>
            <a:off x="6889340" y="3272657"/>
            <a:ext cx="280965" cy="288992"/>
            <a:chOff x="6618811" y="3298345"/>
            <a:chExt cx="280965" cy="28899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8811" y="3426786"/>
              <a:ext cx="16055" cy="2408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7666" y="3426786"/>
              <a:ext cx="32110" cy="24083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0 h 3"/>
                <a:gd name="T8" fmla="*/ 0 w 4"/>
                <a:gd name="T9" fmla="*/ 0 h 3"/>
                <a:gd name="T10" fmla="*/ 0 w 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4" y="3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5280" y="3298345"/>
              <a:ext cx="16055" cy="1605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5280" y="3547199"/>
              <a:ext cx="16055" cy="40138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5 h 5"/>
                <a:gd name="T4" fmla="*/ 2 w 2"/>
                <a:gd name="T5" fmla="*/ 5 h 5"/>
                <a:gd name="T6" fmla="*/ 2 w 2"/>
                <a:gd name="T7" fmla="*/ 0 h 5"/>
                <a:gd name="T8" fmla="*/ 0 w 2"/>
                <a:gd name="T9" fmla="*/ 0 h 5"/>
                <a:gd name="T10" fmla="*/ 0 w 2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34867" y="3330456"/>
              <a:ext cx="40138" cy="24083"/>
            </a:xfrm>
            <a:custGeom>
              <a:avLst/>
              <a:gdLst>
                <a:gd name="T0" fmla="*/ 5 w 5"/>
                <a:gd name="T1" fmla="*/ 3 h 3"/>
                <a:gd name="T2" fmla="*/ 3 w 5"/>
                <a:gd name="T3" fmla="*/ 0 h 3"/>
                <a:gd name="T4" fmla="*/ 0 w 5"/>
                <a:gd name="T5" fmla="*/ 0 h 3"/>
                <a:gd name="T6" fmla="*/ 5 w 5"/>
                <a:gd name="T7" fmla="*/ 3 h 3"/>
                <a:gd name="T8" fmla="*/ 5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7528" y="3507062"/>
              <a:ext cx="40138" cy="40138"/>
            </a:xfrm>
            <a:custGeom>
              <a:avLst/>
              <a:gdLst>
                <a:gd name="T0" fmla="*/ 0 w 5"/>
                <a:gd name="T1" fmla="*/ 2 h 5"/>
                <a:gd name="T2" fmla="*/ 2 w 5"/>
                <a:gd name="T3" fmla="*/ 5 h 5"/>
                <a:gd name="T4" fmla="*/ 5 w 5"/>
                <a:gd name="T5" fmla="*/ 2 h 5"/>
                <a:gd name="T6" fmla="*/ 2 w 5"/>
                <a:gd name="T7" fmla="*/ 0 h 5"/>
                <a:gd name="T8" fmla="*/ 0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2" y="5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58949" y="3507062"/>
              <a:ext cx="16055" cy="4013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2 h 5"/>
                <a:gd name="T4" fmla="*/ 0 w 2"/>
                <a:gd name="T5" fmla="*/ 5 h 5"/>
                <a:gd name="T6" fmla="*/ 2 w 2"/>
                <a:gd name="T7" fmla="*/ 2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7528" y="3330456"/>
              <a:ext cx="40138" cy="24083"/>
            </a:xfrm>
            <a:custGeom>
              <a:avLst/>
              <a:gdLst>
                <a:gd name="T0" fmla="*/ 2 w 5"/>
                <a:gd name="T1" fmla="*/ 3 h 3"/>
                <a:gd name="T2" fmla="*/ 5 w 5"/>
                <a:gd name="T3" fmla="*/ 0 h 3"/>
                <a:gd name="T4" fmla="*/ 2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58949" y="3330456"/>
              <a:ext cx="184634" cy="192661"/>
            </a:xfrm>
            <a:custGeom>
              <a:avLst/>
              <a:gdLst>
                <a:gd name="T0" fmla="*/ 10 w 10"/>
                <a:gd name="T1" fmla="*/ 5 h 10"/>
                <a:gd name="T2" fmla="*/ 9 w 10"/>
                <a:gd name="T3" fmla="*/ 2 h 10"/>
                <a:gd name="T4" fmla="*/ 8 w 10"/>
                <a:gd name="T5" fmla="*/ 1 h 10"/>
                <a:gd name="T6" fmla="*/ 6 w 10"/>
                <a:gd name="T7" fmla="*/ 0 h 10"/>
                <a:gd name="T8" fmla="*/ 5 w 10"/>
                <a:gd name="T9" fmla="*/ 0 h 10"/>
                <a:gd name="T10" fmla="*/ 5 w 10"/>
                <a:gd name="T11" fmla="*/ 0 h 10"/>
                <a:gd name="T12" fmla="*/ 2 w 10"/>
                <a:gd name="T13" fmla="*/ 2 h 10"/>
                <a:gd name="T14" fmla="*/ 1 w 10"/>
                <a:gd name="T15" fmla="*/ 2 h 10"/>
                <a:gd name="T16" fmla="*/ 0 w 10"/>
                <a:gd name="T17" fmla="*/ 5 h 10"/>
                <a:gd name="T18" fmla="*/ 0 w 10"/>
                <a:gd name="T19" fmla="*/ 5 h 10"/>
                <a:gd name="T20" fmla="*/ 0 w 10"/>
                <a:gd name="T21" fmla="*/ 6 h 10"/>
                <a:gd name="T22" fmla="*/ 1 w 10"/>
                <a:gd name="T23" fmla="*/ 8 h 10"/>
                <a:gd name="T24" fmla="*/ 2 w 10"/>
                <a:gd name="T25" fmla="*/ 9 h 10"/>
                <a:gd name="T26" fmla="*/ 5 w 10"/>
                <a:gd name="T27" fmla="*/ 10 h 10"/>
                <a:gd name="T28" fmla="*/ 5 w 10"/>
                <a:gd name="T29" fmla="*/ 10 h 10"/>
                <a:gd name="T30" fmla="*/ 6 w 10"/>
                <a:gd name="T31" fmla="*/ 10 h 10"/>
                <a:gd name="T32" fmla="*/ 8 w 10"/>
                <a:gd name="T33" fmla="*/ 9 h 10"/>
                <a:gd name="T34" fmla="*/ 9 w 10"/>
                <a:gd name="T35" fmla="*/ 9 h 10"/>
                <a:gd name="T36" fmla="*/ 10 w 10"/>
                <a:gd name="T37" fmla="*/ 6 h 10"/>
                <a:gd name="T38" fmla="*/ 10 w 10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10" y="4"/>
                    <a:pt x="10" y="3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0" name="Group 599出自【趣你的PPT】(微信:qunideppt)：最优质的PPT资源库"/>
          <p:cNvGrpSpPr/>
          <p:nvPr/>
        </p:nvGrpSpPr>
        <p:grpSpPr>
          <a:xfrm>
            <a:off x="10957704" y="3260616"/>
            <a:ext cx="417433" cy="313074"/>
            <a:chOff x="10704837" y="3274263"/>
            <a:chExt cx="417433" cy="31307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04837" y="3274263"/>
              <a:ext cx="112386" cy="313074"/>
            </a:xfrm>
            <a:custGeom>
              <a:avLst/>
              <a:gdLst>
                <a:gd name="T0" fmla="*/ 4 w 6"/>
                <a:gd name="T1" fmla="*/ 2 h 16"/>
                <a:gd name="T2" fmla="*/ 3 w 6"/>
                <a:gd name="T3" fmla="*/ 1 h 16"/>
                <a:gd name="T4" fmla="*/ 5 w 6"/>
                <a:gd name="T5" fmla="*/ 0 h 16"/>
                <a:gd name="T6" fmla="*/ 6 w 6"/>
                <a:gd name="T7" fmla="*/ 2 h 16"/>
                <a:gd name="T8" fmla="*/ 6 w 6"/>
                <a:gd name="T9" fmla="*/ 14 h 16"/>
                <a:gd name="T10" fmla="*/ 3 w 6"/>
                <a:gd name="T11" fmla="*/ 16 h 16"/>
                <a:gd name="T12" fmla="*/ 2 w 6"/>
                <a:gd name="T13" fmla="*/ 15 h 16"/>
                <a:gd name="T14" fmla="*/ 3 w 6"/>
                <a:gd name="T15" fmla="*/ 13 h 16"/>
                <a:gd name="T16" fmla="*/ 4 w 6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6">
                  <a:moveTo>
                    <a:pt x="4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1" y="7"/>
                    <a:pt x="6" y="14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0" y="8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17223" y="3298345"/>
              <a:ext cx="305047" cy="288992"/>
            </a:xfrm>
            <a:custGeom>
              <a:avLst/>
              <a:gdLst>
                <a:gd name="T0" fmla="*/ 0 w 16"/>
                <a:gd name="T1" fmla="*/ 7 h 15"/>
                <a:gd name="T2" fmla="*/ 8 w 16"/>
                <a:gd name="T3" fmla="*/ 0 h 15"/>
                <a:gd name="T4" fmla="*/ 16 w 16"/>
                <a:gd name="T5" fmla="*/ 7 h 15"/>
                <a:gd name="T6" fmla="*/ 8 w 16"/>
                <a:gd name="T7" fmla="*/ 15 h 15"/>
                <a:gd name="T8" fmla="*/ 0 w 16"/>
                <a:gd name="T9" fmla="*/ 7 h 15"/>
                <a:gd name="T10" fmla="*/ 14 w 16"/>
                <a:gd name="T11" fmla="*/ 7 h 15"/>
                <a:gd name="T12" fmla="*/ 8 w 16"/>
                <a:gd name="T13" fmla="*/ 1 h 15"/>
                <a:gd name="T14" fmla="*/ 2 w 16"/>
                <a:gd name="T15" fmla="*/ 7 h 15"/>
                <a:gd name="T16" fmla="*/ 8 w 16"/>
                <a:gd name="T17" fmla="*/ 13 h 15"/>
                <a:gd name="T18" fmla="*/ 14 w 16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0" y="7"/>
                  </a:move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7"/>
                  </a:cubicBezTo>
                  <a:cubicBezTo>
                    <a:pt x="16" y="11"/>
                    <a:pt x="12" y="15"/>
                    <a:pt x="8" y="15"/>
                  </a:cubicBezTo>
                  <a:cubicBezTo>
                    <a:pt x="4" y="15"/>
                    <a:pt x="0" y="11"/>
                    <a:pt x="0" y="7"/>
                  </a:cubicBezTo>
                  <a:close/>
                  <a:moveTo>
                    <a:pt x="14" y="7"/>
                  </a:moveTo>
                  <a:cubicBezTo>
                    <a:pt x="14" y="4"/>
                    <a:pt x="11" y="1"/>
                    <a:pt x="8" y="1"/>
                  </a:cubicBezTo>
                  <a:cubicBezTo>
                    <a:pt x="5" y="1"/>
                    <a:pt x="2" y="4"/>
                    <a:pt x="2" y="7"/>
                  </a:cubicBezTo>
                  <a:cubicBezTo>
                    <a:pt x="2" y="11"/>
                    <a:pt x="5" y="13"/>
                    <a:pt x="8" y="13"/>
                  </a:cubicBezTo>
                  <a:cubicBezTo>
                    <a:pt x="11" y="13"/>
                    <a:pt x="14" y="11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3" name="Group 602出自【趣你的PPT】(微信:qunideppt)：最优质的PPT资源库"/>
          <p:cNvGrpSpPr/>
          <p:nvPr/>
        </p:nvGrpSpPr>
        <p:grpSpPr>
          <a:xfrm>
            <a:off x="9003799" y="3224492"/>
            <a:ext cx="248854" cy="385322"/>
            <a:chOff x="8553452" y="3234125"/>
            <a:chExt cx="248854" cy="38532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53452" y="3234125"/>
              <a:ext cx="248854" cy="192661"/>
            </a:xfrm>
            <a:custGeom>
              <a:avLst/>
              <a:gdLst>
                <a:gd name="T0" fmla="*/ 7 w 13"/>
                <a:gd name="T1" fmla="*/ 0 h 10"/>
                <a:gd name="T2" fmla="*/ 0 w 13"/>
                <a:gd name="T3" fmla="*/ 6 h 10"/>
                <a:gd name="T4" fmla="*/ 0 w 13"/>
                <a:gd name="T5" fmla="*/ 10 h 10"/>
                <a:gd name="T6" fmla="*/ 2 w 13"/>
                <a:gd name="T7" fmla="*/ 10 h 10"/>
                <a:gd name="T8" fmla="*/ 2 w 13"/>
                <a:gd name="T9" fmla="*/ 6 h 10"/>
                <a:gd name="T10" fmla="*/ 2 w 13"/>
                <a:gd name="T11" fmla="*/ 6 h 10"/>
                <a:gd name="T12" fmla="*/ 7 w 13"/>
                <a:gd name="T13" fmla="*/ 2 h 10"/>
                <a:gd name="T14" fmla="*/ 11 w 13"/>
                <a:gd name="T15" fmla="*/ 6 h 10"/>
                <a:gd name="T16" fmla="*/ 13 w 13"/>
                <a:gd name="T17" fmla="*/ 6 h 10"/>
                <a:gd name="T18" fmla="*/ 7 w 13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4" y="2"/>
                    <a:pt x="7" y="2"/>
                  </a:cubicBezTo>
                  <a:cubicBezTo>
                    <a:pt x="9" y="2"/>
                    <a:pt x="11" y="3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3452" y="3370593"/>
              <a:ext cx="248854" cy="248854"/>
            </a:xfrm>
            <a:custGeom>
              <a:avLst/>
              <a:gdLst>
                <a:gd name="T0" fmla="*/ 12 w 13"/>
                <a:gd name="T1" fmla="*/ 2 h 13"/>
                <a:gd name="T2" fmla="*/ 9 w 13"/>
                <a:gd name="T3" fmla="*/ 0 h 13"/>
                <a:gd name="T4" fmla="*/ 4 w 13"/>
                <a:gd name="T5" fmla="*/ 0 h 13"/>
                <a:gd name="T6" fmla="*/ 1 w 13"/>
                <a:gd name="T7" fmla="*/ 2 h 13"/>
                <a:gd name="T8" fmla="*/ 0 w 13"/>
                <a:gd name="T9" fmla="*/ 2 h 13"/>
                <a:gd name="T10" fmla="*/ 0 w 13"/>
                <a:gd name="T11" fmla="*/ 5 h 13"/>
                <a:gd name="T12" fmla="*/ 0 w 13"/>
                <a:gd name="T13" fmla="*/ 6 h 13"/>
                <a:gd name="T14" fmla="*/ 0 w 13"/>
                <a:gd name="T15" fmla="*/ 9 h 13"/>
                <a:gd name="T16" fmla="*/ 4 w 13"/>
                <a:gd name="T17" fmla="*/ 13 h 13"/>
                <a:gd name="T18" fmla="*/ 9 w 13"/>
                <a:gd name="T19" fmla="*/ 13 h 13"/>
                <a:gd name="T20" fmla="*/ 13 w 13"/>
                <a:gd name="T21" fmla="*/ 9 h 13"/>
                <a:gd name="T22" fmla="*/ 13 w 13"/>
                <a:gd name="T23" fmla="*/ 6 h 13"/>
                <a:gd name="T24" fmla="*/ 13 w 13"/>
                <a:gd name="T25" fmla="*/ 5 h 13"/>
                <a:gd name="T26" fmla="*/ 13 w 13"/>
                <a:gd name="T27" fmla="*/ 2 h 13"/>
                <a:gd name="T28" fmla="*/ 12 w 13"/>
                <a:gd name="T29" fmla="*/ 2 h 13"/>
                <a:gd name="T30" fmla="*/ 8 w 13"/>
                <a:gd name="T31" fmla="*/ 11 h 13"/>
                <a:gd name="T32" fmla="*/ 6 w 13"/>
                <a:gd name="T33" fmla="*/ 11 h 13"/>
                <a:gd name="T34" fmla="*/ 6 w 13"/>
                <a:gd name="T35" fmla="*/ 7 h 13"/>
                <a:gd name="T36" fmla="*/ 5 w 13"/>
                <a:gd name="T37" fmla="*/ 6 h 13"/>
                <a:gd name="T38" fmla="*/ 7 w 13"/>
                <a:gd name="T39" fmla="*/ 4 h 13"/>
                <a:gd name="T40" fmla="*/ 8 w 13"/>
                <a:gd name="T41" fmla="*/ 6 h 13"/>
                <a:gd name="T42" fmla="*/ 7 w 13"/>
                <a:gd name="T43" fmla="*/ 7 h 13"/>
                <a:gd name="T44" fmla="*/ 8 w 13"/>
                <a:gd name="T4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13">
                  <a:moveTo>
                    <a:pt x="12" y="2"/>
                  </a:moveTo>
                  <a:cubicBezTo>
                    <a:pt x="11" y="1"/>
                    <a:pt x="10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2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3" y="2"/>
                    <a:pt x="13" y="2"/>
                  </a:cubicBezTo>
                  <a:lnTo>
                    <a:pt x="12" y="2"/>
                  </a:lnTo>
                  <a:close/>
                  <a:moveTo>
                    <a:pt x="8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5" y="7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8" y="7"/>
                    <a:pt x="7" y="7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57777" y="3224492"/>
            <a:ext cx="224772" cy="385322"/>
          </a:xfrm>
          <a:custGeom>
            <a:avLst/>
            <a:gdLst>
              <a:gd name="T0" fmla="*/ 12 w 12"/>
              <a:gd name="T1" fmla="*/ 6 h 20"/>
              <a:gd name="T2" fmla="*/ 6 w 12"/>
              <a:gd name="T3" fmla="*/ 0 h 20"/>
              <a:gd name="T4" fmla="*/ 0 w 12"/>
              <a:gd name="T5" fmla="*/ 6 h 20"/>
              <a:gd name="T6" fmla="*/ 0 w 12"/>
              <a:gd name="T7" fmla="*/ 8 h 20"/>
              <a:gd name="T8" fmla="*/ 0 w 12"/>
              <a:gd name="T9" fmla="*/ 10 h 20"/>
              <a:gd name="T10" fmla="*/ 0 w 12"/>
              <a:gd name="T11" fmla="*/ 12 h 20"/>
              <a:gd name="T12" fmla="*/ 0 w 12"/>
              <a:gd name="T13" fmla="*/ 12 h 20"/>
              <a:gd name="T14" fmla="*/ 0 w 12"/>
              <a:gd name="T15" fmla="*/ 16 h 20"/>
              <a:gd name="T16" fmla="*/ 4 w 12"/>
              <a:gd name="T17" fmla="*/ 20 h 20"/>
              <a:gd name="T18" fmla="*/ 8 w 12"/>
              <a:gd name="T19" fmla="*/ 20 h 20"/>
              <a:gd name="T20" fmla="*/ 12 w 12"/>
              <a:gd name="T21" fmla="*/ 16 h 20"/>
              <a:gd name="T22" fmla="*/ 12 w 12"/>
              <a:gd name="T23" fmla="*/ 12 h 20"/>
              <a:gd name="T24" fmla="*/ 12 w 12"/>
              <a:gd name="T25" fmla="*/ 12 h 20"/>
              <a:gd name="T26" fmla="*/ 12 w 12"/>
              <a:gd name="T27" fmla="*/ 10 h 20"/>
              <a:gd name="T28" fmla="*/ 12 w 12"/>
              <a:gd name="T29" fmla="*/ 10 h 20"/>
              <a:gd name="T30" fmla="*/ 12 w 12"/>
              <a:gd name="T31" fmla="*/ 6 h 20"/>
              <a:gd name="T32" fmla="*/ 8 w 12"/>
              <a:gd name="T33" fmla="*/ 17 h 20"/>
              <a:gd name="T34" fmla="*/ 6 w 12"/>
              <a:gd name="T35" fmla="*/ 17 h 20"/>
              <a:gd name="T36" fmla="*/ 6 w 12"/>
              <a:gd name="T37" fmla="*/ 14 h 20"/>
              <a:gd name="T38" fmla="*/ 5 w 12"/>
              <a:gd name="T39" fmla="*/ 13 h 20"/>
              <a:gd name="T40" fmla="*/ 6 w 12"/>
              <a:gd name="T41" fmla="*/ 11 h 20"/>
              <a:gd name="T42" fmla="*/ 8 w 12"/>
              <a:gd name="T43" fmla="*/ 13 h 20"/>
              <a:gd name="T44" fmla="*/ 7 w 12"/>
              <a:gd name="T45" fmla="*/ 14 h 20"/>
              <a:gd name="T46" fmla="*/ 8 w 12"/>
              <a:gd name="T47" fmla="*/ 17 h 20"/>
              <a:gd name="T48" fmla="*/ 4 w 12"/>
              <a:gd name="T49" fmla="*/ 8 h 20"/>
              <a:gd name="T50" fmla="*/ 2 w 12"/>
              <a:gd name="T51" fmla="*/ 8 h 20"/>
              <a:gd name="T52" fmla="*/ 2 w 12"/>
              <a:gd name="T53" fmla="*/ 6 h 20"/>
              <a:gd name="T54" fmla="*/ 2 w 12"/>
              <a:gd name="T55" fmla="*/ 6 h 20"/>
              <a:gd name="T56" fmla="*/ 6 w 12"/>
              <a:gd name="T57" fmla="*/ 2 h 20"/>
              <a:gd name="T58" fmla="*/ 11 w 12"/>
              <a:gd name="T59" fmla="*/ 6 h 20"/>
              <a:gd name="T60" fmla="*/ 11 w 12"/>
              <a:gd name="T61" fmla="*/ 8 h 20"/>
              <a:gd name="T62" fmla="*/ 8 w 12"/>
              <a:gd name="T63" fmla="*/ 8 h 20"/>
              <a:gd name="T64" fmla="*/ 4 w 12"/>
              <a:gd name="T65" fmla="*/ 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" h="20">
                <a:moveTo>
                  <a:pt x="12" y="6"/>
                </a:moveTo>
                <a:cubicBezTo>
                  <a:pt x="12" y="3"/>
                  <a:pt x="10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8"/>
                  <a:pt x="2" y="20"/>
                  <a:pt x="4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11" y="20"/>
                  <a:pt x="12" y="18"/>
                  <a:pt x="12" y="16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2" y="10"/>
                  <a:pt x="12" y="10"/>
                </a:cubicBezTo>
                <a:lnTo>
                  <a:pt x="12" y="6"/>
                </a:lnTo>
                <a:close/>
                <a:moveTo>
                  <a:pt x="8" y="17"/>
                </a:moveTo>
                <a:cubicBezTo>
                  <a:pt x="6" y="17"/>
                  <a:pt x="6" y="17"/>
                  <a:pt x="6" y="17"/>
                </a:cubicBez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3"/>
                  <a:pt x="5" y="13"/>
                </a:cubicBezTo>
                <a:cubicBezTo>
                  <a:pt x="5" y="12"/>
                  <a:pt x="6" y="11"/>
                  <a:pt x="6" y="11"/>
                </a:cubicBezTo>
                <a:cubicBezTo>
                  <a:pt x="7" y="11"/>
                  <a:pt x="8" y="12"/>
                  <a:pt x="8" y="13"/>
                </a:cubicBezTo>
                <a:cubicBezTo>
                  <a:pt x="8" y="13"/>
                  <a:pt x="7" y="14"/>
                  <a:pt x="7" y="14"/>
                </a:cubicBezTo>
                <a:lnTo>
                  <a:pt x="8" y="17"/>
                </a:lnTo>
                <a:close/>
                <a:moveTo>
                  <a:pt x="4" y="8"/>
                </a:moveTo>
                <a:cubicBezTo>
                  <a:pt x="3" y="8"/>
                  <a:pt x="2" y="8"/>
                  <a:pt x="2" y="8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4"/>
                  <a:pt x="4" y="2"/>
                  <a:pt x="6" y="2"/>
                </a:cubicBezTo>
                <a:cubicBezTo>
                  <a:pt x="9" y="2"/>
                  <a:pt x="11" y="4"/>
                  <a:pt x="11" y="6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9" y="8"/>
                  <a:pt x="8" y="8"/>
                </a:cubicBezTo>
                <a:lnTo>
                  <a:pt x="4" y="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07" name="Group 606出自【趣你的PPT】(微信:qunideppt)：最优质的PPT资源库"/>
          <p:cNvGrpSpPr/>
          <p:nvPr/>
        </p:nvGrpSpPr>
        <p:grpSpPr>
          <a:xfrm>
            <a:off x="8309683" y="3272657"/>
            <a:ext cx="288992" cy="288992"/>
            <a:chOff x="7871110" y="3274263"/>
            <a:chExt cx="288992" cy="28899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71110" y="3274263"/>
              <a:ext cx="288992" cy="288992"/>
            </a:xfrm>
            <a:custGeom>
              <a:avLst/>
              <a:gdLst>
                <a:gd name="T0" fmla="*/ 14 w 15"/>
                <a:gd name="T1" fmla="*/ 14 h 15"/>
                <a:gd name="T2" fmla="*/ 12 w 15"/>
                <a:gd name="T3" fmla="*/ 15 h 15"/>
                <a:gd name="T4" fmla="*/ 11 w 15"/>
                <a:gd name="T5" fmla="*/ 13 h 15"/>
                <a:gd name="T6" fmla="*/ 3 w 15"/>
                <a:gd name="T7" fmla="*/ 12 h 15"/>
                <a:gd name="T8" fmla="*/ 4 w 15"/>
                <a:gd name="T9" fmla="*/ 2 h 15"/>
                <a:gd name="T10" fmla="*/ 13 w 15"/>
                <a:gd name="T11" fmla="*/ 3 h 15"/>
                <a:gd name="T12" fmla="*/ 13 w 15"/>
                <a:gd name="T13" fmla="*/ 12 h 15"/>
                <a:gd name="T14" fmla="*/ 14 w 15"/>
                <a:gd name="T15" fmla="*/ 14 h 15"/>
                <a:gd name="T16" fmla="*/ 12 w 15"/>
                <a:gd name="T17" fmla="*/ 14 h 15"/>
                <a:gd name="T18" fmla="*/ 13 w 15"/>
                <a:gd name="T19" fmla="*/ 14 h 15"/>
                <a:gd name="T20" fmla="*/ 12 w 15"/>
                <a:gd name="T21" fmla="*/ 12 h 15"/>
                <a:gd name="T22" fmla="*/ 12 w 15"/>
                <a:gd name="T23" fmla="*/ 11 h 15"/>
                <a:gd name="T24" fmla="*/ 12 w 15"/>
                <a:gd name="T25" fmla="*/ 4 h 15"/>
                <a:gd name="T26" fmla="*/ 4 w 15"/>
                <a:gd name="T27" fmla="*/ 3 h 15"/>
                <a:gd name="T28" fmla="*/ 3 w 15"/>
                <a:gd name="T29" fmla="*/ 11 h 15"/>
                <a:gd name="T30" fmla="*/ 11 w 15"/>
                <a:gd name="T31" fmla="*/ 12 h 15"/>
                <a:gd name="T32" fmla="*/ 11 w 15"/>
                <a:gd name="T33" fmla="*/ 12 h 15"/>
                <a:gd name="T34" fmla="*/ 12 w 15"/>
                <a:gd name="T3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5">
                  <a:moveTo>
                    <a:pt x="14" y="14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5"/>
                    <a:pt x="5" y="14"/>
                    <a:pt x="3" y="12"/>
                  </a:cubicBezTo>
                  <a:cubicBezTo>
                    <a:pt x="0" y="9"/>
                    <a:pt x="1" y="5"/>
                    <a:pt x="4" y="2"/>
                  </a:cubicBezTo>
                  <a:cubicBezTo>
                    <a:pt x="6" y="0"/>
                    <a:pt x="10" y="1"/>
                    <a:pt x="13" y="3"/>
                  </a:cubicBezTo>
                  <a:cubicBezTo>
                    <a:pt x="15" y="6"/>
                    <a:pt x="15" y="9"/>
                    <a:pt x="13" y="12"/>
                  </a:cubicBezTo>
                  <a:lnTo>
                    <a:pt x="14" y="14"/>
                  </a:lnTo>
                  <a:close/>
                  <a:moveTo>
                    <a:pt x="12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4" y="6"/>
                    <a:pt x="12" y="4"/>
                  </a:cubicBezTo>
                  <a:cubicBezTo>
                    <a:pt x="10" y="1"/>
                    <a:pt x="7" y="1"/>
                    <a:pt x="4" y="3"/>
                  </a:cubicBezTo>
                  <a:cubicBezTo>
                    <a:pt x="2" y="5"/>
                    <a:pt x="1" y="9"/>
                    <a:pt x="3" y="11"/>
                  </a:cubicBezTo>
                  <a:cubicBezTo>
                    <a:pt x="5" y="13"/>
                    <a:pt x="8" y="1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83496" y="3410731"/>
              <a:ext cx="56193" cy="160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0" name="Group 609出自【趣你的PPT】(微信:qunideppt)：最优质的PPT资源库"/>
          <p:cNvGrpSpPr/>
          <p:nvPr/>
        </p:nvGrpSpPr>
        <p:grpSpPr>
          <a:xfrm>
            <a:off x="7575429" y="3320823"/>
            <a:ext cx="329130" cy="192661"/>
            <a:chOff x="7204823" y="3330456"/>
            <a:chExt cx="329130" cy="1926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04823" y="3330456"/>
              <a:ext cx="329130" cy="192661"/>
            </a:xfrm>
            <a:custGeom>
              <a:avLst/>
              <a:gdLst>
                <a:gd name="T0" fmla="*/ 0 w 41"/>
                <a:gd name="T1" fmla="*/ 0 h 24"/>
                <a:gd name="T2" fmla="*/ 0 w 41"/>
                <a:gd name="T3" fmla="*/ 24 h 24"/>
                <a:gd name="T4" fmla="*/ 41 w 41"/>
                <a:gd name="T5" fmla="*/ 24 h 24"/>
                <a:gd name="T6" fmla="*/ 41 w 41"/>
                <a:gd name="T7" fmla="*/ 0 h 24"/>
                <a:gd name="T8" fmla="*/ 0 w 41"/>
                <a:gd name="T9" fmla="*/ 0 h 24"/>
                <a:gd name="T10" fmla="*/ 41 w 41"/>
                <a:gd name="T11" fmla="*/ 24 h 24"/>
                <a:gd name="T12" fmla="*/ 38 w 41"/>
                <a:gd name="T13" fmla="*/ 24 h 24"/>
                <a:gd name="T14" fmla="*/ 36 w 41"/>
                <a:gd name="T15" fmla="*/ 24 h 24"/>
                <a:gd name="T16" fmla="*/ 5 w 41"/>
                <a:gd name="T17" fmla="*/ 24 h 24"/>
                <a:gd name="T18" fmla="*/ 3 w 41"/>
                <a:gd name="T19" fmla="*/ 24 h 24"/>
                <a:gd name="T20" fmla="*/ 0 w 41"/>
                <a:gd name="T21" fmla="*/ 24 h 24"/>
                <a:gd name="T22" fmla="*/ 3 w 41"/>
                <a:gd name="T23" fmla="*/ 22 h 24"/>
                <a:gd name="T24" fmla="*/ 3 w 41"/>
                <a:gd name="T25" fmla="*/ 3 h 24"/>
                <a:gd name="T26" fmla="*/ 0 w 41"/>
                <a:gd name="T27" fmla="*/ 3 h 24"/>
                <a:gd name="T28" fmla="*/ 3 w 41"/>
                <a:gd name="T29" fmla="*/ 0 h 24"/>
                <a:gd name="T30" fmla="*/ 7 w 41"/>
                <a:gd name="T31" fmla="*/ 3 h 24"/>
                <a:gd name="T32" fmla="*/ 36 w 41"/>
                <a:gd name="T33" fmla="*/ 3 h 24"/>
                <a:gd name="T34" fmla="*/ 38 w 41"/>
                <a:gd name="T35" fmla="*/ 0 h 24"/>
                <a:gd name="T36" fmla="*/ 41 w 41"/>
                <a:gd name="T37" fmla="*/ 3 h 24"/>
                <a:gd name="T38" fmla="*/ 38 w 41"/>
                <a:gd name="T39" fmla="*/ 3 h 24"/>
                <a:gd name="T40" fmla="*/ 38 w 41"/>
                <a:gd name="T41" fmla="*/ 22 h 24"/>
                <a:gd name="T42" fmla="*/ 41 w 41"/>
                <a:gd name="T4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4">
                  <a:moveTo>
                    <a:pt x="0" y="0"/>
                  </a:moveTo>
                  <a:lnTo>
                    <a:pt x="0" y="24"/>
                  </a:lnTo>
                  <a:lnTo>
                    <a:pt x="41" y="24"/>
                  </a:lnTo>
                  <a:lnTo>
                    <a:pt x="41" y="0"/>
                  </a:lnTo>
                  <a:lnTo>
                    <a:pt x="0" y="0"/>
                  </a:lnTo>
                  <a:close/>
                  <a:moveTo>
                    <a:pt x="41" y="24"/>
                  </a:moveTo>
                  <a:lnTo>
                    <a:pt x="38" y="24"/>
                  </a:lnTo>
                  <a:lnTo>
                    <a:pt x="36" y="24"/>
                  </a:lnTo>
                  <a:lnTo>
                    <a:pt x="5" y="24"/>
                  </a:lnTo>
                  <a:lnTo>
                    <a:pt x="3" y="24"/>
                  </a:lnTo>
                  <a:lnTo>
                    <a:pt x="0" y="24"/>
                  </a:lnTo>
                  <a:lnTo>
                    <a:pt x="3" y="22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7" y="3"/>
                  </a:lnTo>
                  <a:lnTo>
                    <a:pt x="36" y="3"/>
                  </a:lnTo>
                  <a:lnTo>
                    <a:pt x="38" y="0"/>
                  </a:lnTo>
                  <a:lnTo>
                    <a:pt x="41" y="3"/>
                  </a:lnTo>
                  <a:lnTo>
                    <a:pt x="38" y="3"/>
                  </a:lnTo>
                  <a:lnTo>
                    <a:pt x="38" y="22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81429" y="3426786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04823" y="3330456"/>
              <a:ext cx="176606" cy="96331"/>
            </a:xfrm>
            <a:custGeom>
              <a:avLst/>
              <a:gdLst>
                <a:gd name="T0" fmla="*/ 19 w 22"/>
                <a:gd name="T1" fmla="*/ 10 h 12"/>
                <a:gd name="T2" fmla="*/ 22 w 22"/>
                <a:gd name="T3" fmla="*/ 10 h 12"/>
                <a:gd name="T4" fmla="*/ 7 w 22"/>
                <a:gd name="T5" fmla="*/ 3 h 12"/>
                <a:gd name="T6" fmla="*/ 5 w 22"/>
                <a:gd name="T7" fmla="*/ 3 h 12"/>
                <a:gd name="T8" fmla="*/ 3 w 22"/>
                <a:gd name="T9" fmla="*/ 0 h 12"/>
                <a:gd name="T10" fmla="*/ 0 w 22"/>
                <a:gd name="T11" fmla="*/ 3 h 12"/>
                <a:gd name="T12" fmla="*/ 3 w 22"/>
                <a:gd name="T13" fmla="*/ 3 h 12"/>
                <a:gd name="T14" fmla="*/ 3 w 22"/>
                <a:gd name="T15" fmla="*/ 3 h 12"/>
                <a:gd name="T16" fmla="*/ 22 w 22"/>
                <a:gd name="T17" fmla="*/ 12 h 12"/>
                <a:gd name="T18" fmla="*/ 19 w 22"/>
                <a:gd name="T1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2">
                  <a:moveTo>
                    <a:pt x="19" y="10"/>
                  </a:moveTo>
                  <a:lnTo>
                    <a:pt x="22" y="10"/>
                  </a:lnTo>
                  <a:lnTo>
                    <a:pt x="7" y="3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2" y="12"/>
                  </a:lnTo>
                  <a:lnTo>
                    <a:pt x="1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04823" y="3330456"/>
              <a:ext cx="24083" cy="24083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0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0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8906" y="3330456"/>
              <a:ext cx="32110" cy="24083"/>
            </a:xfrm>
            <a:custGeom>
              <a:avLst/>
              <a:gdLst>
                <a:gd name="T0" fmla="*/ 4 w 4"/>
                <a:gd name="T1" fmla="*/ 3 h 3"/>
                <a:gd name="T2" fmla="*/ 0 w 4"/>
                <a:gd name="T3" fmla="*/ 0 h 3"/>
                <a:gd name="T4" fmla="*/ 2 w 4"/>
                <a:gd name="T5" fmla="*/ 3 h 3"/>
                <a:gd name="T6" fmla="*/ 4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81429" y="3426786"/>
              <a:ext cx="8028" cy="8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81429" y="3330456"/>
              <a:ext cx="152524" cy="96331"/>
            </a:xfrm>
            <a:custGeom>
              <a:avLst/>
              <a:gdLst>
                <a:gd name="T0" fmla="*/ 0 w 19"/>
                <a:gd name="T1" fmla="*/ 10 h 12"/>
                <a:gd name="T2" fmla="*/ 0 w 19"/>
                <a:gd name="T3" fmla="*/ 12 h 12"/>
                <a:gd name="T4" fmla="*/ 16 w 19"/>
                <a:gd name="T5" fmla="*/ 3 h 12"/>
                <a:gd name="T6" fmla="*/ 16 w 19"/>
                <a:gd name="T7" fmla="*/ 3 h 12"/>
                <a:gd name="T8" fmla="*/ 19 w 19"/>
                <a:gd name="T9" fmla="*/ 3 h 12"/>
                <a:gd name="T10" fmla="*/ 16 w 19"/>
                <a:gd name="T11" fmla="*/ 0 h 12"/>
                <a:gd name="T12" fmla="*/ 14 w 19"/>
                <a:gd name="T13" fmla="*/ 3 h 12"/>
                <a:gd name="T14" fmla="*/ 14 w 19"/>
                <a:gd name="T15" fmla="*/ 3 h 12"/>
                <a:gd name="T16" fmla="*/ 0 w 19"/>
                <a:gd name="T17" fmla="*/ 10 h 12"/>
                <a:gd name="T18" fmla="*/ 0 w 19"/>
                <a:gd name="T1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2">
                  <a:moveTo>
                    <a:pt x="0" y="10"/>
                  </a:moveTo>
                  <a:lnTo>
                    <a:pt x="0" y="12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9" y="3"/>
                  </a:lnTo>
                  <a:lnTo>
                    <a:pt x="16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815" y="3330456"/>
              <a:ext cx="16055" cy="2408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0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9870" y="3330456"/>
              <a:ext cx="24083" cy="24083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3 w 3"/>
                <a:gd name="T9" fmla="*/ 3 h 3"/>
                <a:gd name="T10" fmla="*/ 0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57346" y="3410731"/>
              <a:ext cx="24083" cy="1605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21" name="出自【趣你的PPT】(微信:qunideppt)：最优质的PPT资源库"/>
          <p:cNvSpPr>
            <a:spLocks/>
          </p:cNvSpPr>
          <p:nvPr/>
        </p:nvSpPr>
        <p:spPr bwMode="auto">
          <a:xfrm>
            <a:off x="2062638" y="3272657"/>
            <a:ext cx="264909" cy="288992"/>
          </a:xfrm>
          <a:custGeom>
            <a:avLst/>
            <a:gdLst>
              <a:gd name="T0" fmla="*/ 13 w 14"/>
              <a:gd name="T1" fmla="*/ 4 h 15"/>
              <a:gd name="T2" fmla="*/ 9 w 14"/>
              <a:gd name="T3" fmla="*/ 0 h 15"/>
              <a:gd name="T4" fmla="*/ 8 w 14"/>
              <a:gd name="T5" fmla="*/ 0 h 15"/>
              <a:gd name="T6" fmla="*/ 8 w 14"/>
              <a:gd name="T7" fmla="*/ 0 h 15"/>
              <a:gd name="T8" fmla="*/ 9 w 14"/>
              <a:gd name="T9" fmla="*/ 1 h 15"/>
              <a:gd name="T10" fmla="*/ 8 w 14"/>
              <a:gd name="T11" fmla="*/ 8 h 15"/>
              <a:gd name="T12" fmla="*/ 8 w 14"/>
              <a:gd name="T13" fmla="*/ 8 h 15"/>
              <a:gd name="T14" fmla="*/ 7 w 14"/>
              <a:gd name="T15" fmla="*/ 8 h 15"/>
              <a:gd name="T16" fmla="*/ 7 w 14"/>
              <a:gd name="T17" fmla="*/ 7 h 15"/>
              <a:gd name="T18" fmla="*/ 7 w 14"/>
              <a:gd name="T19" fmla="*/ 5 h 15"/>
              <a:gd name="T20" fmla="*/ 7 w 14"/>
              <a:gd name="T21" fmla="*/ 5 h 15"/>
              <a:gd name="T22" fmla="*/ 6 w 14"/>
              <a:gd name="T23" fmla="*/ 5 h 15"/>
              <a:gd name="T24" fmla="*/ 5 w 14"/>
              <a:gd name="T25" fmla="*/ 7 h 15"/>
              <a:gd name="T26" fmla="*/ 5 w 14"/>
              <a:gd name="T27" fmla="*/ 7 h 15"/>
              <a:gd name="T28" fmla="*/ 4 w 14"/>
              <a:gd name="T29" fmla="*/ 7 h 15"/>
              <a:gd name="T30" fmla="*/ 5 w 14"/>
              <a:gd name="T31" fmla="*/ 6 h 15"/>
              <a:gd name="T32" fmla="*/ 5 w 14"/>
              <a:gd name="T33" fmla="*/ 5 h 15"/>
              <a:gd name="T34" fmla="*/ 6 w 14"/>
              <a:gd name="T35" fmla="*/ 3 h 15"/>
              <a:gd name="T36" fmla="*/ 5 w 14"/>
              <a:gd name="T37" fmla="*/ 1 h 15"/>
              <a:gd name="T38" fmla="*/ 5 w 14"/>
              <a:gd name="T39" fmla="*/ 1 h 15"/>
              <a:gd name="T40" fmla="*/ 5 w 14"/>
              <a:gd name="T41" fmla="*/ 1 h 15"/>
              <a:gd name="T42" fmla="*/ 5 w 14"/>
              <a:gd name="T43" fmla="*/ 3 h 15"/>
              <a:gd name="T44" fmla="*/ 3 w 14"/>
              <a:gd name="T45" fmla="*/ 5 h 15"/>
              <a:gd name="T46" fmla="*/ 2 w 14"/>
              <a:gd name="T47" fmla="*/ 6 h 15"/>
              <a:gd name="T48" fmla="*/ 1 w 14"/>
              <a:gd name="T49" fmla="*/ 10 h 15"/>
              <a:gd name="T50" fmla="*/ 1 w 14"/>
              <a:gd name="T51" fmla="*/ 10 h 15"/>
              <a:gd name="T52" fmla="*/ 0 w 14"/>
              <a:gd name="T53" fmla="*/ 10 h 15"/>
              <a:gd name="T54" fmla="*/ 0 w 14"/>
              <a:gd name="T55" fmla="*/ 9 h 15"/>
              <a:gd name="T56" fmla="*/ 0 w 14"/>
              <a:gd name="T57" fmla="*/ 9 h 15"/>
              <a:gd name="T58" fmla="*/ 0 w 14"/>
              <a:gd name="T59" fmla="*/ 9 h 15"/>
              <a:gd name="T60" fmla="*/ 0 w 14"/>
              <a:gd name="T61" fmla="*/ 10 h 15"/>
              <a:gd name="T62" fmla="*/ 2 w 14"/>
              <a:gd name="T63" fmla="*/ 13 h 15"/>
              <a:gd name="T64" fmla="*/ 2 w 14"/>
              <a:gd name="T65" fmla="*/ 13 h 15"/>
              <a:gd name="T66" fmla="*/ 4 w 14"/>
              <a:gd name="T67" fmla="*/ 14 h 15"/>
              <a:gd name="T68" fmla="*/ 8 w 14"/>
              <a:gd name="T69" fmla="*/ 15 h 15"/>
              <a:gd name="T70" fmla="*/ 9 w 14"/>
              <a:gd name="T71" fmla="*/ 15 h 15"/>
              <a:gd name="T72" fmla="*/ 13 w 14"/>
              <a:gd name="T73" fmla="*/ 13 h 15"/>
              <a:gd name="T74" fmla="*/ 14 w 14"/>
              <a:gd name="T75" fmla="*/ 9 h 15"/>
              <a:gd name="T76" fmla="*/ 13 w 14"/>
              <a:gd name="T77" fmla="*/ 4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" h="15">
                <a:moveTo>
                  <a:pt x="13" y="4"/>
                </a:moveTo>
                <a:cubicBezTo>
                  <a:pt x="12" y="2"/>
                  <a:pt x="10" y="1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1"/>
                  <a:pt x="9" y="1"/>
                </a:cubicBezTo>
                <a:cubicBezTo>
                  <a:pt x="10" y="4"/>
                  <a:pt x="10" y="6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7" y="8"/>
                  <a:pt x="7" y="8"/>
                  <a:pt x="7" y="8"/>
                </a:cubicBezTo>
                <a:cubicBezTo>
                  <a:pt x="7" y="7"/>
                  <a:pt x="7" y="7"/>
                  <a:pt x="7" y="7"/>
                </a:cubicBezTo>
                <a:cubicBezTo>
                  <a:pt x="6" y="7"/>
                  <a:pt x="6" y="6"/>
                  <a:pt x="7" y="5"/>
                </a:cubicBez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6"/>
                  <a:pt x="5" y="6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6"/>
                  <a:pt x="5" y="6"/>
                </a:cubicBezTo>
                <a:cubicBezTo>
                  <a:pt x="5" y="5"/>
                  <a:pt x="5" y="5"/>
                  <a:pt x="5" y="5"/>
                </a:cubicBezTo>
                <a:cubicBezTo>
                  <a:pt x="6" y="5"/>
                  <a:pt x="6" y="4"/>
                  <a:pt x="6" y="3"/>
                </a:cubicBezTo>
                <a:cubicBezTo>
                  <a:pt x="7" y="2"/>
                  <a:pt x="6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2"/>
                  <a:pt x="6" y="3"/>
                  <a:pt x="5" y="3"/>
                </a:cubicBezTo>
                <a:cubicBezTo>
                  <a:pt x="5" y="4"/>
                  <a:pt x="4" y="4"/>
                  <a:pt x="3" y="5"/>
                </a:cubicBezTo>
                <a:cubicBezTo>
                  <a:pt x="3" y="5"/>
                  <a:pt x="3" y="5"/>
                  <a:pt x="2" y="6"/>
                </a:cubicBezTo>
                <a:cubicBezTo>
                  <a:pt x="1" y="7"/>
                  <a:pt x="0" y="8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1" y="12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4"/>
                  <a:pt x="3" y="14"/>
                  <a:pt x="4" y="14"/>
                </a:cubicBezTo>
                <a:cubicBezTo>
                  <a:pt x="5" y="15"/>
                  <a:pt x="7" y="15"/>
                  <a:pt x="8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11" y="14"/>
                  <a:pt x="12" y="14"/>
                  <a:pt x="13" y="13"/>
                </a:cubicBezTo>
                <a:cubicBezTo>
                  <a:pt x="14" y="12"/>
                  <a:pt x="14" y="11"/>
                  <a:pt x="14" y="9"/>
                </a:cubicBezTo>
                <a:cubicBezTo>
                  <a:pt x="14" y="7"/>
                  <a:pt x="14" y="6"/>
                  <a:pt x="13" y="4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22" name="Group 621出自【趣你的PPT】(微信:qunideppt)：最优质的PPT资源库"/>
          <p:cNvGrpSpPr/>
          <p:nvPr/>
        </p:nvGrpSpPr>
        <p:grpSpPr>
          <a:xfrm>
            <a:off x="746653" y="3272658"/>
            <a:ext cx="297020" cy="288991"/>
            <a:chOff x="903192" y="3298345"/>
            <a:chExt cx="297020" cy="28899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3192" y="3394675"/>
              <a:ext cx="168579" cy="192661"/>
            </a:xfrm>
            <a:custGeom>
              <a:avLst/>
              <a:gdLst>
                <a:gd name="T0" fmla="*/ 6 w 9"/>
                <a:gd name="T1" fmla="*/ 5 h 10"/>
                <a:gd name="T2" fmla="*/ 4 w 9"/>
                <a:gd name="T3" fmla="*/ 5 h 10"/>
                <a:gd name="T4" fmla="*/ 1 w 9"/>
                <a:gd name="T5" fmla="*/ 0 h 10"/>
                <a:gd name="T6" fmla="*/ 1 w 9"/>
                <a:gd name="T7" fmla="*/ 0 h 10"/>
                <a:gd name="T8" fmla="*/ 1 w 9"/>
                <a:gd name="T9" fmla="*/ 0 h 10"/>
                <a:gd name="T10" fmla="*/ 1 w 9"/>
                <a:gd name="T11" fmla="*/ 4 h 10"/>
                <a:gd name="T12" fmla="*/ 3 w 9"/>
                <a:gd name="T13" fmla="*/ 6 h 10"/>
                <a:gd name="T14" fmla="*/ 3 w 9"/>
                <a:gd name="T15" fmla="*/ 6 h 10"/>
                <a:gd name="T16" fmla="*/ 1 w 9"/>
                <a:gd name="T17" fmla="*/ 5 h 10"/>
                <a:gd name="T18" fmla="*/ 1 w 9"/>
                <a:gd name="T19" fmla="*/ 5 h 10"/>
                <a:gd name="T20" fmla="*/ 1 w 9"/>
                <a:gd name="T21" fmla="*/ 5 h 10"/>
                <a:gd name="T22" fmla="*/ 1 w 9"/>
                <a:gd name="T23" fmla="*/ 5 h 10"/>
                <a:gd name="T24" fmla="*/ 2 w 9"/>
                <a:gd name="T25" fmla="*/ 6 h 10"/>
                <a:gd name="T26" fmla="*/ 4 w 9"/>
                <a:gd name="T27" fmla="*/ 7 h 10"/>
                <a:gd name="T28" fmla="*/ 7 w 9"/>
                <a:gd name="T29" fmla="*/ 8 h 10"/>
                <a:gd name="T30" fmla="*/ 8 w 9"/>
                <a:gd name="T31" fmla="*/ 10 h 10"/>
                <a:gd name="T32" fmla="*/ 8 w 9"/>
                <a:gd name="T33" fmla="*/ 10 h 10"/>
                <a:gd name="T34" fmla="*/ 8 w 9"/>
                <a:gd name="T35" fmla="*/ 9 h 10"/>
                <a:gd name="T36" fmla="*/ 6 w 9"/>
                <a:gd name="T3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6" y="5"/>
                  </a:moveTo>
                  <a:cubicBezTo>
                    <a:pt x="5" y="5"/>
                    <a:pt x="5" y="5"/>
                    <a:pt x="4" y="5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5" y="7"/>
                    <a:pt x="6" y="7"/>
                    <a:pt x="7" y="8"/>
                  </a:cubicBezTo>
                  <a:cubicBezTo>
                    <a:pt x="7" y="8"/>
                    <a:pt x="8" y="9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8" y="6"/>
                    <a:pt x="6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247" y="3298345"/>
              <a:ext cx="112386" cy="192661"/>
            </a:xfrm>
            <a:custGeom>
              <a:avLst/>
              <a:gdLst>
                <a:gd name="T0" fmla="*/ 6 w 6"/>
                <a:gd name="T1" fmla="*/ 10 h 10"/>
                <a:gd name="T2" fmla="*/ 6 w 6"/>
                <a:gd name="T3" fmla="*/ 10 h 10"/>
                <a:gd name="T4" fmla="*/ 6 w 6"/>
                <a:gd name="T5" fmla="*/ 10 h 10"/>
                <a:gd name="T6" fmla="*/ 6 w 6"/>
                <a:gd name="T7" fmla="*/ 10 h 10"/>
                <a:gd name="T8" fmla="*/ 4 w 6"/>
                <a:gd name="T9" fmla="*/ 8 h 10"/>
                <a:gd name="T10" fmla="*/ 4 w 6"/>
                <a:gd name="T11" fmla="*/ 5 h 10"/>
                <a:gd name="T12" fmla="*/ 4 w 6"/>
                <a:gd name="T13" fmla="*/ 4 h 10"/>
                <a:gd name="T14" fmla="*/ 3 w 6"/>
                <a:gd name="T15" fmla="*/ 2 h 10"/>
                <a:gd name="T16" fmla="*/ 3 w 6"/>
                <a:gd name="T17" fmla="*/ 5 h 10"/>
                <a:gd name="T18" fmla="*/ 3 w 6"/>
                <a:gd name="T19" fmla="*/ 5 h 10"/>
                <a:gd name="T20" fmla="*/ 3 w 6"/>
                <a:gd name="T21" fmla="*/ 5 h 10"/>
                <a:gd name="T22" fmla="*/ 1 w 6"/>
                <a:gd name="T23" fmla="*/ 0 h 10"/>
                <a:gd name="T24" fmla="*/ 0 w 6"/>
                <a:gd name="T25" fmla="*/ 0 h 10"/>
                <a:gd name="T26" fmla="*/ 0 w 6"/>
                <a:gd name="T27" fmla="*/ 0 h 10"/>
                <a:gd name="T28" fmla="*/ 1 w 6"/>
                <a:gd name="T29" fmla="*/ 4 h 10"/>
                <a:gd name="T30" fmla="*/ 3 w 6"/>
                <a:gd name="T31" fmla="*/ 9 h 10"/>
                <a:gd name="T32" fmla="*/ 6 w 6"/>
                <a:gd name="T3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0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3"/>
                    <a:pt x="4" y="2"/>
                    <a:pt x="3" y="2"/>
                  </a:cubicBezTo>
                  <a:cubicBezTo>
                    <a:pt x="4" y="3"/>
                    <a:pt x="4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3"/>
                    <a:pt x="2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1" y="4"/>
                  </a:cubicBezTo>
                  <a:cubicBezTo>
                    <a:pt x="1" y="6"/>
                    <a:pt x="1" y="8"/>
                    <a:pt x="3" y="9"/>
                  </a:cubicBezTo>
                  <a:cubicBezTo>
                    <a:pt x="4" y="10"/>
                    <a:pt x="5" y="10"/>
                    <a:pt x="6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1633" y="3354537"/>
              <a:ext cx="80276" cy="232799"/>
            </a:xfrm>
            <a:custGeom>
              <a:avLst/>
              <a:gdLst>
                <a:gd name="T0" fmla="*/ 4 w 4"/>
                <a:gd name="T1" fmla="*/ 7 h 12"/>
                <a:gd name="T2" fmla="*/ 3 w 4"/>
                <a:gd name="T3" fmla="*/ 6 h 12"/>
                <a:gd name="T4" fmla="*/ 4 w 4"/>
                <a:gd name="T5" fmla="*/ 0 h 12"/>
                <a:gd name="T6" fmla="*/ 4 w 4"/>
                <a:gd name="T7" fmla="*/ 0 h 12"/>
                <a:gd name="T8" fmla="*/ 4 w 4"/>
                <a:gd name="T9" fmla="*/ 0 h 12"/>
                <a:gd name="T10" fmla="*/ 1 w 4"/>
                <a:gd name="T11" fmla="*/ 3 h 12"/>
                <a:gd name="T12" fmla="*/ 1 w 4"/>
                <a:gd name="T13" fmla="*/ 5 h 12"/>
                <a:gd name="T14" fmla="*/ 1 w 4"/>
                <a:gd name="T15" fmla="*/ 5 h 12"/>
                <a:gd name="T16" fmla="*/ 0 w 4"/>
                <a:gd name="T17" fmla="*/ 3 h 12"/>
                <a:gd name="T18" fmla="*/ 0 w 4"/>
                <a:gd name="T19" fmla="*/ 3 h 12"/>
                <a:gd name="T20" fmla="*/ 0 w 4"/>
                <a:gd name="T21" fmla="*/ 3 h 12"/>
                <a:gd name="T22" fmla="*/ 0 w 4"/>
                <a:gd name="T23" fmla="*/ 3 h 12"/>
                <a:gd name="T24" fmla="*/ 0 w 4"/>
                <a:gd name="T25" fmla="*/ 4 h 12"/>
                <a:gd name="T26" fmla="*/ 1 w 4"/>
                <a:gd name="T27" fmla="*/ 7 h 12"/>
                <a:gd name="T28" fmla="*/ 2 w 4"/>
                <a:gd name="T29" fmla="*/ 9 h 12"/>
                <a:gd name="T30" fmla="*/ 2 w 4"/>
                <a:gd name="T31" fmla="*/ 11 h 12"/>
                <a:gd name="T32" fmla="*/ 2 w 4"/>
                <a:gd name="T33" fmla="*/ 12 h 12"/>
                <a:gd name="T34" fmla="*/ 2 w 4"/>
                <a:gd name="T35" fmla="*/ 12 h 12"/>
                <a:gd name="T36" fmla="*/ 4 w 4"/>
                <a:gd name="T3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" h="12">
                  <a:moveTo>
                    <a:pt x="4" y="7"/>
                  </a:moveTo>
                  <a:cubicBezTo>
                    <a:pt x="3" y="7"/>
                    <a:pt x="3" y="6"/>
                    <a:pt x="3" y="6"/>
                  </a:cubicBezTo>
                  <a:cubicBezTo>
                    <a:pt x="2" y="4"/>
                    <a:pt x="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3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1"/>
                    <a:pt x="4" y="9"/>
                    <a:pt x="4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826" y="3298345"/>
              <a:ext cx="112386" cy="208716"/>
            </a:xfrm>
            <a:custGeom>
              <a:avLst/>
              <a:gdLst>
                <a:gd name="T0" fmla="*/ 2 w 6"/>
                <a:gd name="T1" fmla="*/ 11 h 11"/>
                <a:gd name="T2" fmla="*/ 2 w 6"/>
                <a:gd name="T3" fmla="*/ 11 h 11"/>
                <a:gd name="T4" fmla="*/ 2 w 6"/>
                <a:gd name="T5" fmla="*/ 11 h 11"/>
                <a:gd name="T6" fmla="*/ 2 w 6"/>
                <a:gd name="T7" fmla="*/ 10 h 11"/>
                <a:gd name="T8" fmla="*/ 2 w 6"/>
                <a:gd name="T9" fmla="*/ 8 h 11"/>
                <a:gd name="T10" fmla="*/ 4 w 6"/>
                <a:gd name="T11" fmla="*/ 6 h 11"/>
                <a:gd name="T12" fmla="*/ 5 w 6"/>
                <a:gd name="T13" fmla="*/ 5 h 11"/>
                <a:gd name="T14" fmla="*/ 6 w 6"/>
                <a:gd name="T15" fmla="*/ 3 h 11"/>
                <a:gd name="T16" fmla="*/ 3 w 6"/>
                <a:gd name="T17" fmla="*/ 5 h 11"/>
                <a:gd name="T18" fmla="*/ 3 w 6"/>
                <a:gd name="T19" fmla="*/ 5 h 11"/>
                <a:gd name="T20" fmla="*/ 3 w 6"/>
                <a:gd name="T21" fmla="*/ 5 h 11"/>
                <a:gd name="T22" fmla="*/ 5 w 6"/>
                <a:gd name="T23" fmla="*/ 0 h 11"/>
                <a:gd name="T24" fmla="*/ 5 w 6"/>
                <a:gd name="T25" fmla="*/ 0 h 11"/>
                <a:gd name="T26" fmla="*/ 4 w 6"/>
                <a:gd name="T27" fmla="*/ 0 h 11"/>
                <a:gd name="T28" fmla="*/ 3 w 6"/>
                <a:gd name="T29" fmla="*/ 3 h 11"/>
                <a:gd name="T30" fmla="*/ 0 w 6"/>
                <a:gd name="T31" fmla="*/ 8 h 11"/>
                <a:gd name="T32" fmla="*/ 2 w 6"/>
                <a:gd name="T3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2" y="9"/>
                    <a:pt x="2" y="8"/>
                  </a:cubicBezTo>
                  <a:cubicBezTo>
                    <a:pt x="2" y="7"/>
                    <a:pt x="3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4"/>
                    <a:pt x="5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1" y="9"/>
                    <a:pt x="1" y="10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7" name="Group 626出自【趣你的PPT】(微信:qunideppt)：最优质的PPT资源库"/>
          <p:cNvGrpSpPr/>
          <p:nvPr/>
        </p:nvGrpSpPr>
        <p:grpSpPr>
          <a:xfrm>
            <a:off x="1448797" y="3252589"/>
            <a:ext cx="208717" cy="329129"/>
            <a:chOff x="1641727" y="3274262"/>
            <a:chExt cx="208717" cy="32912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41727" y="3274262"/>
              <a:ext cx="208716" cy="329129"/>
            </a:xfrm>
            <a:custGeom>
              <a:avLst/>
              <a:gdLst>
                <a:gd name="T0" fmla="*/ 4 w 11"/>
                <a:gd name="T1" fmla="*/ 12 h 17"/>
                <a:gd name="T2" fmla="*/ 5 w 11"/>
                <a:gd name="T3" fmla="*/ 9 h 17"/>
                <a:gd name="T4" fmla="*/ 7 w 11"/>
                <a:gd name="T5" fmla="*/ 7 h 17"/>
                <a:gd name="T6" fmla="*/ 8 w 11"/>
                <a:gd name="T7" fmla="*/ 5 h 17"/>
                <a:gd name="T8" fmla="*/ 8 w 11"/>
                <a:gd name="T9" fmla="*/ 4 h 17"/>
                <a:gd name="T10" fmla="*/ 7 w 11"/>
                <a:gd name="T11" fmla="*/ 2 h 17"/>
                <a:gd name="T12" fmla="*/ 6 w 11"/>
                <a:gd name="T13" fmla="*/ 0 h 17"/>
                <a:gd name="T14" fmla="*/ 6 w 11"/>
                <a:gd name="T15" fmla="*/ 1 h 17"/>
                <a:gd name="T16" fmla="*/ 5 w 11"/>
                <a:gd name="T17" fmla="*/ 4 h 17"/>
                <a:gd name="T18" fmla="*/ 4 w 11"/>
                <a:gd name="T19" fmla="*/ 4 h 17"/>
                <a:gd name="T20" fmla="*/ 3 w 11"/>
                <a:gd name="T21" fmla="*/ 3 h 17"/>
                <a:gd name="T22" fmla="*/ 3 w 11"/>
                <a:gd name="T23" fmla="*/ 5 h 17"/>
                <a:gd name="T24" fmla="*/ 2 w 11"/>
                <a:gd name="T25" fmla="*/ 6 h 17"/>
                <a:gd name="T26" fmla="*/ 0 w 11"/>
                <a:gd name="T27" fmla="*/ 9 h 17"/>
                <a:gd name="T28" fmla="*/ 0 w 11"/>
                <a:gd name="T29" fmla="*/ 12 h 17"/>
                <a:gd name="T30" fmla="*/ 1 w 11"/>
                <a:gd name="T31" fmla="*/ 14 h 17"/>
                <a:gd name="T32" fmla="*/ 10 w 11"/>
                <a:gd name="T33" fmla="*/ 15 h 17"/>
                <a:gd name="T34" fmla="*/ 11 w 11"/>
                <a:gd name="T35" fmla="*/ 13 h 17"/>
                <a:gd name="T36" fmla="*/ 9 w 11"/>
                <a:gd name="T37" fmla="*/ 14 h 17"/>
                <a:gd name="T38" fmla="*/ 4 w 11"/>
                <a:gd name="T3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17">
                  <a:moveTo>
                    <a:pt x="4" y="12"/>
                  </a:moveTo>
                  <a:cubicBezTo>
                    <a:pt x="4" y="11"/>
                    <a:pt x="4" y="10"/>
                    <a:pt x="5" y="9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2" y="7"/>
                    <a:pt x="1" y="8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3" y="17"/>
                    <a:pt x="7" y="17"/>
                    <a:pt x="10" y="15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7" y="15"/>
                    <a:pt x="4" y="14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38058" y="3354537"/>
              <a:ext cx="112386" cy="208716"/>
            </a:xfrm>
            <a:custGeom>
              <a:avLst/>
              <a:gdLst>
                <a:gd name="T0" fmla="*/ 6 w 6"/>
                <a:gd name="T1" fmla="*/ 4 h 11"/>
                <a:gd name="T2" fmla="*/ 4 w 6"/>
                <a:gd name="T3" fmla="*/ 0 h 11"/>
                <a:gd name="T4" fmla="*/ 3 w 6"/>
                <a:gd name="T5" fmla="*/ 3 h 11"/>
                <a:gd name="T6" fmla="*/ 2 w 6"/>
                <a:gd name="T7" fmla="*/ 4 h 11"/>
                <a:gd name="T8" fmla="*/ 0 w 6"/>
                <a:gd name="T9" fmla="*/ 6 h 11"/>
                <a:gd name="T10" fmla="*/ 0 w 6"/>
                <a:gd name="T11" fmla="*/ 7 h 11"/>
                <a:gd name="T12" fmla="*/ 1 w 6"/>
                <a:gd name="T13" fmla="*/ 9 h 11"/>
                <a:gd name="T14" fmla="*/ 6 w 6"/>
                <a:gd name="T15" fmla="*/ 7 h 11"/>
                <a:gd name="T16" fmla="*/ 6 w 6"/>
                <a:gd name="T17" fmla="*/ 6 h 11"/>
                <a:gd name="T18" fmla="*/ 6 w 6"/>
                <a:gd name="T19" fmla="*/ 4 h 11"/>
                <a:gd name="T20" fmla="*/ 5 w 6"/>
                <a:gd name="T21" fmla="*/ 6 h 11"/>
                <a:gd name="T22" fmla="*/ 5 w 6"/>
                <a:gd name="T23" fmla="*/ 8 h 11"/>
                <a:gd name="T24" fmla="*/ 1 w 6"/>
                <a:gd name="T25" fmla="*/ 8 h 11"/>
                <a:gd name="T26" fmla="*/ 1 w 6"/>
                <a:gd name="T27" fmla="*/ 7 h 11"/>
                <a:gd name="T28" fmla="*/ 1 w 6"/>
                <a:gd name="T29" fmla="*/ 6 h 11"/>
                <a:gd name="T30" fmla="*/ 3 w 6"/>
                <a:gd name="T31" fmla="*/ 5 h 11"/>
                <a:gd name="T32" fmla="*/ 3 w 6"/>
                <a:gd name="T33" fmla="*/ 4 h 11"/>
                <a:gd name="T34" fmla="*/ 5 w 6"/>
                <a:gd name="T35" fmla="*/ 2 h 11"/>
                <a:gd name="T36" fmla="*/ 6 w 6"/>
                <a:gd name="T37" fmla="*/ 5 h 11"/>
                <a:gd name="T38" fmla="*/ 5 w 6"/>
                <a:gd name="T3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11">
                  <a:moveTo>
                    <a:pt x="6" y="4"/>
                  </a:moveTo>
                  <a:cubicBezTo>
                    <a:pt x="6" y="3"/>
                    <a:pt x="5" y="1"/>
                    <a:pt x="4" y="0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3" y="11"/>
                    <a:pt x="6" y="9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6" y="5"/>
                    <a:pt x="6" y="4"/>
                  </a:cubicBezTo>
                  <a:close/>
                  <a:moveTo>
                    <a:pt x="5" y="6"/>
                  </a:move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2" y="10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3"/>
                    <a:pt x="6" y="4"/>
                    <a:pt x="6" y="5"/>
                  </a:cubicBezTo>
                  <a:cubicBezTo>
                    <a:pt x="6" y="6"/>
                    <a:pt x="6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30" name="Group 629出自【趣你的PPT】(微信:qunideppt)：最优质的PPT资源库"/>
          <p:cNvGrpSpPr/>
          <p:nvPr/>
        </p:nvGrpSpPr>
        <p:grpSpPr>
          <a:xfrm>
            <a:off x="2732671" y="3252589"/>
            <a:ext cx="264909" cy="329129"/>
            <a:chOff x="2974301" y="3274262"/>
            <a:chExt cx="264909" cy="32912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4301" y="3274262"/>
              <a:ext cx="264909" cy="329129"/>
            </a:xfrm>
            <a:custGeom>
              <a:avLst/>
              <a:gdLst>
                <a:gd name="T0" fmla="*/ 14 w 14"/>
                <a:gd name="T1" fmla="*/ 8 h 17"/>
                <a:gd name="T2" fmla="*/ 13 w 14"/>
                <a:gd name="T3" fmla="*/ 6 h 17"/>
                <a:gd name="T4" fmla="*/ 13 w 14"/>
                <a:gd name="T5" fmla="*/ 6 h 17"/>
                <a:gd name="T6" fmla="*/ 12 w 14"/>
                <a:gd name="T7" fmla="*/ 11 h 17"/>
                <a:gd name="T8" fmla="*/ 8 w 14"/>
                <a:gd name="T9" fmla="*/ 14 h 17"/>
                <a:gd name="T10" fmla="*/ 4 w 14"/>
                <a:gd name="T11" fmla="*/ 9 h 17"/>
                <a:gd name="T12" fmla="*/ 5 w 14"/>
                <a:gd name="T13" fmla="*/ 5 h 17"/>
                <a:gd name="T14" fmla="*/ 8 w 14"/>
                <a:gd name="T15" fmla="*/ 1 h 17"/>
                <a:gd name="T16" fmla="*/ 9 w 14"/>
                <a:gd name="T17" fmla="*/ 0 h 17"/>
                <a:gd name="T18" fmla="*/ 8 w 14"/>
                <a:gd name="T19" fmla="*/ 0 h 17"/>
                <a:gd name="T20" fmla="*/ 4 w 14"/>
                <a:gd name="T21" fmla="*/ 3 h 17"/>
                <a:gd name="T22" fmla="*/ 0 w 14"/>
                <a:gd name="T23" fmla="*/ 9 h 17"/>
                <a:gd name="T24" fmla="*/ 1 w 14"/>
                <a:gd name="T25" fmla="*/ 13 h 17"/>
                <a:gd name="T26" fmla="*/ 9 w 14"/>
                <a:gd name="T27" fmla="*/ 16 h 17"/>
                <a:gd name="T28" fmla="*/ 14 w 14"/>
                <a:gd name="T2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7">
                  <a:moveTo>
                    <a:pt x="14" y="8"/>
                  </a:moveTo>
                  <a:cubicBezTo>
                    <a:pt x="13" y="7"/>
                    <a:pt x="13" y="7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8"/>
                    <a:pt x="13" y="9"/>
                    <a:pt x="12" y="11"/>
                  </a:cubicBezTo>
                  <a:cubicBezTo>
                    <a:pt x="11" y="12"/>
                    <a:pt x="10" y="13"/>
                    <a:pt x="8" y="14"/>
                  </a:cubicBezTo>
                  <a:cubicBezTo>
                    <a:pt x="5" y="14"/>
                    <a:pt x="3" y="11"/>
                    <a:pt x="4" y="9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4"/>
                    <a:pt x="7" y="2"/>
                    <a:pt x="8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5" y="2"/>
                    <a:pt x="4" y="3"/>
                  </a:cubicBezTo>
                  <a:cubicBezTo>
                    <a:pt x="2" y="5"/>
                    <a:pt x="0" y="7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2" y="16"/>
                    <a:pt x="6" y="17"/>
                    <a:pt x="9" y="16"/>
                  </a:cubicBezTo>
                  <a:cubicBezTo>
                    <a:pt x="12" y="15"/>
                    <a:pt x="14" y="12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2604" y="3370593"/>
              <a:ext cx="120413" cy="120413"/>
            </a:xfrm>
            <a:custGeom>
              <a:avLst/>
              <a:gdLst>
                <a:gd name="T0" fmla="*/ 2 w 6"/>
                <a:gd name="T1" fmla="*/ 6 h 6"/>
                <a:gd name="T2" fmla="*/ 0 w 6"/>
                <a:gd name="T3" fmla="*/ 5 h 6"/>
                <a:gd name="T4" fmla="*/ 1 w 6"/>
                <a:gd name="T5" fmla="*/ 2 h 6"/>
                <a:gd name="T6" fmla="*/ 2 w 6"/>
                <a:gd name="T7" fmla="*/ 2 h 6"/>
                <a:gd name="T8" fmla="*/ 5 w 6"/>
                <a:gd name="T9" fmla="*/ 0 h 6"/>
                <a:gd name="T10" fmla="*/ 4 w 6"/>
                <a:gd name="T11" fmla="*/ 4 h 6"/>
                <a:gd name="T12" fmla="*/ 4 w 6"/>
                <a:gd name="T13" fmla="*/ 3 h 6"/>
                <a:gd name="T14" fmla="*/ 4 w 6"/>
                <a:gd name="T15" fmla="*/ 2 h 6"/>
                <a:gd name="T16" fmla="*/ 6 w 6"/>
                <a:gd name="T17" fmla="*/ 0 h 6"/>
                <a:gd name="T18" fmla="*/ 5 w 6"/>
                <a:gd name="T19" fmla="*/ 0 h 6"/>
                <a:gd name="T20" fmla="*/ 5 w 6"/>
                <a:gd name="T21" fmla="*/ 3 h 6"/>
                <a:gd name="T22" fmla="*/ 5 w 6"/>
                <a:gd name="T23" fmla="*/ 4 h 6"/>
                <a:gd name="T24" fmla="*/ 5 w 6"/>
                <a:gd name="T25" fmla="*/ 5 h 6"/>
                <a:gd name="T26" fmla="*/ 4 w 6"/>
                <a:gd name="T27" fmla="*/ 6 h 6"/>
                <a:gd name="T28" fmla="*/ 2 w 6"/>
                <a:gd name="T29" fmla="*/ 6 h 6"/>
                <a:gd name="T30" fmla="*/ 1 w 6"/>
                <a:gd name="T31" fmla="*/ 3 h 6"/>
                <a:gd name="T32" fmla="*/ 1 w 6"/>
                <a:gd name="T33" fmla="*/ 2 h 6"/>
                <a:gd name="T34" fmla="*/ 2 w 6"/>
                <a:gd name="T3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cubicBezTo>
                    <a:pt x="1" y="6"/>
                    <a:pt x="0" y="6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3" y="1"/>
                    <a:pt x="4" y="2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5"/>
                    <a:pt x="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87673" y="3284699"/>
            <a:ext cx="264909" cy="264909"/>
          </a:xfrm>
          <a:custGeom>
            <a:avLst/>
            <a:gdLst>
              <a:gd name="T0" fmla="*/ 12 w 14"/>
              <a:gd name="T1" fmla="*/ 3 h 14"/>
              <a:gd name="T2" fmla="*/ 10 w 14"/>
              <a:gd name="T3" fmla="*/ 3 h 14"/>
              <a:gd name="T4" fmla="*/ 10 w 14"/>
              <a:gd name="T5" fmla="*/ 0 h 14"/>
              <a:gd name="T6" fmla="*/ 4 w 14"/>
              <a:gd name="T7" fmla="*/ 0 h 14"/>
              <a:gd name="T8" fmla="*/ 4 w 14"/>
              <a:gd name="T9" fmla="*/ 3 h 14"/>
              <a:gd name="T10" fmla="*/ 2 w 14"/>
              <a:gd name="T11" fmla="*/ 3 h 14"/>
              <a:gd name="T12" fmla="*/ 0 w 14"/>
              <a:gd name="T13" fmla="*/ 5 h 14"/>
              <a:gd name="T14" fmla="*/ 0 w 14"/>
              <a:gd name="T15" fmla="*/ 12 h 14"/>
              <a:gd name="T16" fmla="*/ 2 w 14"/>
              <a:gd name="T17" fmla="*/ 14 h 14"/>
              <a:gd name="T18" fmla="*/ 12 w 14"/>
              <a:gd name="T19" fmla="*/ 14 h 14"/>
              <a:gd name="T20" fmla="*/ 14 w 14"/>
              <a:gd name="T21" fmla="*/ 12 h 14"/>
              <a:gd name="T22" fmla="*/ 14 w 14"/>
              <a:gd name="T23" fmla="*/ 5 h 14"/>
              <a:gd name="T24" fmla="*/ 12 w 14"/>
              <a:gd name="T25" fmla="*/ 3 h 14"/>
              <a:gd name="T26" fmla="*/ 8 w 14"/>
              <a:gd name="T27" fmla="*/ 11 h 14"/>
              <a:gd name="T28" fmla="*/ 7 w 14"/>
              <a:gd name="T29" fmla="*/ 10 h 14"/>
              <a:gd name="T30" fmla="*/ 6 w 14"/>
              <a:gd name="T31" fmla="*/ 11 h 14"/>
              <a:gd name="T32" fmla="*/ 6 w 14"/>
              <a:gd name="T33" fmla="*/ 9 h 14"/>
              <a:gd name="T34" fmla="*/ 5 w 14"/>
              <a:gd name="T35" fmla="*/ 8 h 14"/>
              <a:gd name="T36" fmla="*/ 6 w 14"/>
              <a:gd name="T37" fmla="*/ 8 h 14"/>
              <a:gd name="T38" fmla="*/ 7 w 14"/>
              <a:gd name="T39" fmla="*/ 7 h 14"/>
              <a:gd name="T40" fmla="*/ 8 w 14"/>
              <a:gd name="T41" fmla="*/ 8 h 14"/>
              <a:gd name="T42" fmla="*/ 9 w 14"/>
              <a:gd name="T43" fmla="*/ 8 h 14"/>
              <a:gd name="T44" fmla="*/ 8 w 14"/>
              <a:gd name="T45" fmla="*/ 9 h 14"/>
              <a:gd name="T46" fmla="*/ 8 w 14"/>
              <a:gd name="T47" fmla="*/ 11 h 14"/>
              <a:gd name="T48" fmla="*/ 9 w 14"/>
              <a:gd name="T49" fmla="*/ 3 h 14"/>
              <a:gd name="T50" fmla="*/ 9 w 14"/>
              <a:gd name="T51" fmla="*/ 3 h 14"/>
              <a:gd name="T52" fmla="*/ 9 w 14"/>
              <a:gd name="T53" fmla="*/ 2 h 14"/>
              <a:gd name="T54" fmla="*/ 5 w 14"/>
              <a:gd name="T55" fmla="*/ 2 h 14"/>
              <a:gd name="T56" fmla="*/ 5 w 14"/>
              <a:gd name="T57" fmla="*/ 3 h 14"/>
              <a:gd name="T58" fmla="*/ 5 w 14"/>
              <a:gd name="T59" fmla="*/ 3 h 14"/>
              <a:gd name="T60" fmla="*/ 5 w 14"/>
              <a:gd name="T61" fmla="*/ 1 h 14"/>
              <a:gd name="T62" fmla="*/ 9 w 14"/>
              <a:gd name="T63" fmla="*/ 1 h 14"/>
              <a:gd name="T64" fmla="*/ 9 w 14"/>
              <a:gd name="T65" fmla="*/ 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" h="14">
                <a:moveTo>
                  <a:pt x="12" y="3"/>
                </a:moveTo>
                <a:cubicBezTo>
                  <a:pt x="10" y="3"/>
                  <a:pt x="10" y="3"/>
                  <a:pt x="10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3"/>
                  <a:pt x="4" y="3"/>
                  <a:pt x="4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4"/>
                  <a:pt x="0" y="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3" y="14"/>
                  <a:pt x="14" y="13"/>
                  <a:pt x="14" y="12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4"/>
                  <a:pt x="13" y="3"/>
                  <a:pt x="12" y="3"/>
                </a:cubicBezTo>
                <a:close/>
                <a:moveTo>
                  <a:pt x="8" y="11"/>
                </a:moveTo>
                <a:cubicBezTo>
                  <a:pt x="7" y="10"/>
                  <a:pt x="7" y="10"/>
                  <a:pt x="7" y="10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9"/>
                  <a:pt x="6" y="9"/>
                  <a:pt x="6" y="9"/>
                </a:cubicBezTo>
                <a:cubicBezTo>
                  <a:pt x="5" y="8"/>
                  <a:pt x="5" y="8"/>
                  <a:pt x="5" y="8"/>
                </a:cubicBezTo>
                <a:cubicBezTo>
                  <a:pt x="6" y="8"/>
                  <a:pt x="6" y="8"/>
                  <a:pt x="6" y="8"/>
                </a:cubicBezTo>
                <a:cubicBezTo>
                  <a:pt x="7" y="7"/>
                  <a:pt x="7" y="7"/>
                  <a:pt x="7" y="7"/>
                </a:cubicBezTo>
                <a:cubicBezTo>
                  <a:pt x="8" y="8"/>
                  <a:pt x="8" y="8"/>
                  <a:pt x="8" y="8"/>
                </a:cubicBezTo>
                <a:cubicBezTo>
                  <a:pt x="9" y="8"/>
                  <a:pt x="9" y="8"/>
                  <a:pt x="9" y="8"/>
                </a:cubicBezTo>
                <a:cubicBezTo>
                  <a:pt x="8" y="9"/>
                  <a:pt x="8" y="9"/>
                  <a:pt x="8" y="9"/>
                </a:cubicBezTo>
                <a:lnTo>
                  <a:pt x="8" y="11"/>
                </a:lnTo>
                <a:close/>
                <a:moveTo>
                  <a:pt x="9" y="3"/>
                </a:moveTo>
                <a:cubicBezTo>
                  <a:pt x="9" y="3"/>
                  <a:pt x="9" y="3"/>
                  <a:pt x="9" y="3"/>
                </a:cubicBezTo>
                <a:cubicBezTo>
                  <a:pt x="9" y="2"/>
                  <a:pt x="9" y="2"/>
                  <a:pt x="9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1"/>
                  <a:pt x="5" y="1"/>
                  <a:pt x="5" y="1"/>
                </a:cubicBezTo>
                <a:cubicBezTo>
                  <a:pt x="9" y="1"/>
                  <a:pt x="9" y="1"/>
                  <a:pt x="9" y="1"/>
                </a:cubicBezTo>
                <a:lnTo>
                  <a:pt x="9" y="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54408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2127282"/>
            <a:ext cx="12192000" cy="26034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89822" y="2515442"/>
            <a:ext cx="58389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项目情况概述</a:t>
            </a: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5339778" y="3725803"/>
            <a:ext cx="57890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Group 118出自【趣你的PPT】(微信:qunideppt)：最优质的PPT资源库"/>
          <p:cNvGrpSpPr/>
          <p:nvPr/>
        </p:nvGrpSpPr>
        <p:grpSpPr>
          <a:xfrm>
            <a:off x="849313" y="1949451"/>
            <a:ext cx="3089275" cy="3089275"/>
            <a:chOff x="849313" y="1949451"/>
            <a:chExt cx="3089275" cy="3089275"/>
          </a:xfrm>
        </p:grpSpPr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9313" y="1949451"/>
              <a:ext cx="3089275" cy="30892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24025" y="2738438"/>
              <a:ext cx="1303338" cy="938213"/>
            </a:xfrm>
            <a:prstGeom prst="rect">
              <a:avLst/>
            </a:prstGeom>
            <a:solidFill>
              <a:srgbClr val="FCF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01800" y="2670176"/>
              <a:ext cx="1347788" cy="1055688"/>
            </a:xfrm>
            <a:custGeom>
              <a:avLst/>
              <a:gdLst>
                <a:gd name="T0" fmla="*/ 296 w 296"/>
                <a:gd name="T1" fmla="*/ 0 h 232"/>
                <a:gd name="T2" fmla="*/ 0 w 296"/>
                <a:gd name="T3" fmla="*/ 0 h 232"/>
                <a:gd name="T4" fmla="*/ 0 w 296"/>
                <a:gd name="T5" fmla="*/ 232 h 232"/>
                <a:gd name="T6" fmla="*/ 296 w 296"/>
                <a:gd name="T7" fmla="*/ 232 h 232"/>
                <a:gd name="T8" fmla="*/ 296 w 296"/>
                <a:gd name="T9" fmla="*/ 0 h 232"/>
                <a:gd name="T10" fmla="*/ 147 w 296"/>
                <a:gd name="T11" fmla="*/ 5 h 232"/>
                <a:gd name="T12" fmla="*/ 153 w 296"/>
                <a:gd name="T13" fmla="*/ 11 h 232"/>
                <a:gd name="T14" fmla="*/ 147 w 296"/>
                <a:gd name="T15" fmla="*/ 17 h 232"/>
                <a:gd name="T16" fmla="*/ 141 w 296"/>
                <a:gd name="T17" fmla="*/ 11 h 232"/>
                <a:gd name="T18" fmla="*/ 147 w 296"/>
                <a:gd name="T19" fmla="*/ 5 h 232"/>
                <a:gd name="T20" fmla="*/ 284 w 296"/>
                <a:gd name="T21" fmla="*/ 208 h 232"/>
                <a:gd name="T22" fmla="*/ 12 w 296"/>
                <a:gd name="T23" fmla="*/ 208 h 232"/>
                <a:gd name="T24" fmla="*/ 12 w 296"/>
                <a:gd name="T25" fmla="*/ 20 h 232"/>
                <a:gd name="T26" fmla="*/ 284 w 296"/>
                <a:gd name="T27" fmla="*/ 20 h 232"/>
                <a:gd name="T28" fmla="*/ 284 w 296"/>
                <a:gd name="T29" fmla="*/ 20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6" h="232">
                  <a:moveTo>
                    <a:pt x="2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296" y="232"/>
                    <a:pt x="296" y="232"/>
                    <a:pt x="296" y="232"/>
                  </a:cubicBezTo>
                  <a:lnTo>
                    <a:pt x="296" y="0"/>
                  </a:lnTo>
                  <a:close/>
                  <a:moveTo>
                    <a:pt x="147" y="5"/>
                  </a:moveTo>
                  <a:cubicBezTo>
                    <a:pt x="150" y="5"/>
                    <a:pt x="153" y="7"/>
                    <a:pt x="153" y="11"/>
                  </a:cubicBezTo>
                  <a:cubicBezTo>
                    <a:pt x="153" y="14"/>
                    <a:pt x="150" y="17"/>
                    <a:pt x="147" y="17"/>
                  </a:cubicBezTo>
                  <a:cubicBezTo>
                    <a:pt x="144" y="17"/>
                    <a:pt x="141" y="14"/>
                    <a:pt x="141" y="11"/>
                  </a:cubicBezTo>
                  <a:cubicBezTo>
                    <a:pt x="141" y="7"/>
                    <a:pt x="144" y="5"/>
                    <a:pt x="147" y="5"/>
                  </a:cubicBezTo>
                  <a:close/>
                  <a:moveTo>
                    <a:pt x="284" y="208"/>
                  </a:moveTo>
                  <a:cubicBezTo>
                    <a:pt x="12" y="208"/>
                    <a:pt x="12" y="208"/>
                    <a:pt x="12" y="20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84" y="20"/>
                    <a:pt x="284" y="20"/>
                    <a:pt x="284" y="20"/>
                  </a:cubicBezTo>
                  <a:lnTo>
                    <a:pt x="284" y="208"/>
                  </a:lnTo>
                  <a:close/>
                </a:path>
              </a:pathLst>
            </a:custGeom>
            <a:solidFill>
              <a:srgbClr val="131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27163" y="3781426"/>
              <a:ext cx="1924050" cy="528638"/>
            </a:xfrm>
            <a:custGeom>
              <a:avLst/>
              <a:gdLst>
                <a:gd name="T0" fmla="*/ 379 w 422"/>
                <a:gd name="T1" fmla="*/ 34 h 116"/>
                <a:gd name="T2" fmla="*/ 364 w 422"/>
                <a:gd name="T3" fmla="*/ 4 h 116"/>
                <a:gd name="T4" fmla="*/ 362 w 422"/>
                <a:gd name="T5" fmla="*/ 0 h 116"/>
                <a:gd name="T6" fmla="*/ 59 w 422"/>
                <a:gd name="T7" fmla="*/ 0 h 116"/>
                <a:gd name="T8" fmla="*/ 35 w 422"/>
                <a:gd name="T9" fmla="*/ 47 h 116"/>
                <a:gd name="T10" fmla="*/ 5 w 422"/>
                <a:gd name="T11" fmla="*/ 106 h 116"/>
                <a:gd name="T12" fmla="*/ 0 w 422"/>
                <a:gd name="T13" fmla="*/ 116 h 116"/>
                <a:gd name="T14" fmla="*/ 422 w 422"/>
                <a:gd name="T15" fmla="*/ 116 h 116"/>
                <a:gd name="T16" fmla="*/ 379 w 422"/>
                <a:gd name="T17" fmla="*/ 34 h 116"/>
                <a:gd name="T18" fmla="*/ 270 w 422"/>
                <a:gd name="T19" fmla="*/ 56 h 116"/>
                <a:gd name="T20" fmla="*/ 157 w 422"/>
                <a:gd name="T21" fmla="*/ 56 h 116"/>
                <a:gd name="T22" fmla="*/ 143 w 422"/>
                <a:gd name="T23" fmla="*/ 100 h 116"/>
                <a:gd name="T24" fmla="*/ 20 w 422"/>
                <a:gd name="T25" fmla="*/ 100 h 116"/>
                <a:gd name="T26" fmla="*/ 46 w 422"/>
                <a:gd name="T27" fmla="*/ 51 h 116"/>
                <a:gd name="T28" fmla="*/ 66 w 422"/>
                <a:gd name="T29" fmla="*/ 12 h 116"/>
                <a:gd name="T30" fmla="*/ 355 w 422"/>
                <a:gd name="T31" fmla="*/ 12 h 116"/>
                <a:gd name="T32" fmla="*/ 368 w 422"/>
                <a:gd name="T33" fmla="*/ 37 h 116"/>
                <a:gd name="T34" fmla="*/ 374 w 422"/>
                <a:gd name="T35" fmla="*/ 48 h 116"/>
                <a:gd name="T36" fmla="*/ 356 w 422"/>
                <a:gd name="T37" fmla="*/ 48 h 116"/>
                <a:gd name="T38" fmla="*/ 352 w 422"/>
                <a:gd name="T39" fmla="*/ 64 h 116"/>
                <a:gd name="T40" fmla="*/ 380 w 422"/>
                <a:gd name="T41" fmla="*/ 64 h 116"/>
                <a:gd name="T42" fmla="*/ 378 w 422"/>
                <a:gd name="T43" fmla="*/ 55 h 116"/>
                <a:gd name="T44" fmla="*/ 402 w 422"/>
                <a:gd name="T45" fmla="*/ 100 h 116"/>
                <a:gd name="T46" fmla="*/ 285 w 422"/>
                <a:gd name="T47" fmla="*/ 100 h 116"/>
                <a:gd name="T48" fmla="*/ 270 w 422"/>
                <a:gd name="T49" fmla="*/ 5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2" h="116">
                  <a:moveTo>
                    <a:pt x="379" y="34"/>
                  </a:moveTo>
                  <a:cubicBezTo>
                    <a:pt x="373" y="24"/>
                    <a:pt x="368" y="13"/>
                    <a:pt x="364" y="4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26" y="64"/>
                    <a:pt x="16" y="84"/>
                    <a:pt x="5" y="10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2" y="116"/>
                    <a:pt x="422" y="116"/>
                    <a:pt x="422" y="116"/>
                  </a:cubicBezTo>
                  <a:lnTo>
                    <a:pt x="379" y="34"/>
                  </a:lnTo>
                  <a:close/>
                  <a:moveTo>
                    <a:pt x="270" y="56"/>
                  </a:moveTo>
                  <a:cubicBezTo>
                    <a:pt x="157" y="56"/>
                    <a:pt x="157" y="56"/>
                    <a:pt x="157" y="56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9" y="84"/>
                    <a:pt x="38" y="66"/>
                    <a:pt x="46" y="51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355" y="12"/>
                    <a:pt x="355" y="12"/>
                    <a:pt x="355" y="12"/>
                  </a:cubicBezTo>
                  <a:cubicBezTo>
                    <a:pt x="359" y="20"/>
                    <a:pt x="364" y="28"/>
                    <a:pt x="368" y="37"/>
                  </a:cubicBezTo>
                  <a:cubicBezTo>
                    <a:pt x="374" y="48"/>
                    <a:pt x="374" y="48"/>
                    <a:pt x="374" y="48"/>
                  </a:cubicBezTo>
                  <a:cubicBezTo>
                    <a:pt x="356" y="48"/>
                    <a:pt x="356" y="48"/>
                    <a:pt x="356" y="48"/>
                  </a:cubicBezTo>
                  <a:cubicBezTo>
                    <a:pt x="352" y="64"/>
                    <a:pt x="352" y="64"/>
                    <a:pt x="352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78" y="55"/>
                    <a:pt x="378" y="55"/>
                    <a:pt x="378" y="55"/>
                  </a:cubicBezTo>
                  <a:cubicBezTo>
                    <a:pt x="402" y="100"/>
                    <a:pt x="402" y="100"/>
                    <a:pt x="402" y="100"/>
                  </a:cubicBezTo>
                  <a:cubicBezTo>
                    <a:pt x="285" y="100"/>
                    <a:pt x="285" y="100"/>
                    <a:pt x="285" y="100"/>
                  </a:cubicBezTo>
                  <a:lnTo>
                    <a:pt x="270" y="56"/>
                  </a:lnTo>
                  <a:close/>
                </a:path>
              </a:pathLst>
            </a:custGeom>
            <a:solidFill>
              <a:srgbClr val="2A3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9238" y="3835401"/>
              <a:ext cx="1739900" cy="401638"/>
            </a:xfrm>
            <a:custGeom>
              <a:avLst/>
              <a:gdLst>
                <a:gd name="T0" fmla="*/ 250 w 382"/>
                <a:gd name="T1" fmla="*/ 44 h 88"/>
                <a:gd name="T2" fmla="*/ 137 w 382"/>
                <a:gd name="T3" fmla="*/ 44 h 88"/>
                <a:gd name="T4" fmla="*/ 123 w 382"/>
                <a:gd name="T5" fmla="*/ 88 h 88"/>
                <a:gd name="T6" fmla="*/ 0 w 382"/>
                <a:gd name="T7" fmla="*/ 88 h 88"/>
                <a:gd name="T8" fmla="*/ 26 w 382"/>
                <a:gd name="T9" fmla="*/ 39 h 88"/>
                <a:gd name="T10" fmla="*/ 46 w 382"/>
                <a:gd name="T11" fmla="*/ 0 h 88"/>
                <a:gd name="T12" fmla="*/ 335 w 382"/>
                <a:gd name="T13" fmla="*/ 0 h 88"/>
                <a:gd name="T14" fmla="*/ 348 w 382"/>
                <a:gd name="T15" fmla="*/ 25 h 88"/>
                <a:gd name="T16" fmla="*/ 354 w 382"/>
                <a:gd name="T17" fmla="*/ 36 h 88"/>
                <a:gd name="T18" fmla="*/ 336 w 382"/>
                <a:gd name="T19" fmla="*/ 36 h 88"/>
                <a:gd name="T20" fmla="*/ 332 w 382"/>
                <a:gd name="T21" fmla="*/ 52 h 88"/>
                <a:gd name="T22" fmla="*/ 360 w 382"/>
                <a:gd name="T23" fmla="*/ 52 h 88"/>
                <a:gd name="T24" fmla="*/ 358 w 382"/>
                <a:gd name="T25" fmla="*/ 43 h 88"/>
                <a:gd name="T26" fmla="*/ 382 w 382"/>
                <a:gd name="T27" fmla="*/ 88 h 88"/>
                <a:gd name="T28" fmla="*/ 265 w 382"/>
                <a:gd name="T29" fmla="*/ 88 h 88"/>
                <a:gd name="T30" fmla="*/ 250 w 382"/>
                <a:gd name="T3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88">
                  <a:moveTo>
                    <a:pt x="250" y="44"/>
                  </a:moveTo>
                  <a:cubicBezTo>
                    <a:pt x="137" y="44"/>
                    <a:pt x="137" y="44"/>
                    <a:pt x="137" y="44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72"/>
                    <a:pt x="18" y="54"/>
                    <a:pt x="26" y="3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9" y="8"/>
                    <a:pt x="344" y="16"/>
                    <a:pt x="348" y="25"/>
                  </a:cubicBezTo>
                  <a:cubicBezTo>
                    <a:pt x="354" y="36"/>
                    <a:pt x="354" y="36"/>
                    <a:pt x="354" y="36"/>
                  </a:cubicBezTo>
                  <a:cubicBezTo>
                    <a:pt x="336" y="36"/>
                    <a:pt x="336" y="36"/>
                    <a:pt x="336" y="36"/>
                  </a:cubicBezTo>
                  <a:cubicBezTo>
                    <a:pt x="332" y="52"/>
                    <a:pt x="332" y="52"/>
                    <a:pt x="332" y="52"/>
                  </a:cubicBezTo>
                  <a:cubicBezTo>
                    <a:pt x="360" y="52"/>
                    <a:pt x="360" y="52"/>
                    <a:pt x="360" y="52"/>
                  </a:cubicBezTo>
                  <a:cubicBezTo>
                    <a:pt x="358" y="43"/>
                    <a:pt x="358" y="43"/>
                    <a:pt x="358" y="43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265" y="88"/>
                    <a:pt x="265" y="88"/>
                    <a:pt x="265" y="88"/>
                  </a:cubicBezTo>
                  <a:lnTo>
                    <a:pt x="250" y="44"/>
                  </a:lnTo>
                  <a:close/>
                </a:path>
              </a:pathLst>
            </a:custGeom>
            <a:solidFill>
              <a:srgbClr val="B3E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8313" y="3871913"/>
              <a:ext cx="127000" cy="73025"/>
            </a:xfrm>
            <a:custGeom>
              <a:avLst/>
              <a:gdLst>
                <a:gd name="T0" fmla="*/ 68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8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8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9288" y="3871913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4388" y="3871913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46238" y="4000501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2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28800" y="4000501"/>
              <a:ext cx="127000" cy="73025"/>
            </a:xfrm>
            <a:custGeom>
              <a:avLst/>
              <a:gdLst>
                <a:gd name="T0" fmla="*/ 0 w 80"/>
                <a:gd name="T1" fmla="*/ 46 h 46"/>
                <a:gd name="T2" fmla="*/ 80 w 80"/>
                <a:gd name="T3" fmla="*/ 46 h 46"/>
                <a:gd name="T4" fmla="*/ 69 w 80"/>
                <a:gd name="T5" fmla="*/ 0 h 46"/>
                <a:gd name="T6" fmla="*/ 11 w 80"/>
                <a:gd name="T7" fmla="*/ 0 h 46"/>
                <a:gd name="T8" fmla="*/ 0 w 80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0" y="46"/>
                  </a:moveTo>
                  <a:lnTo>
                    <a:pt x="80" y="46"/>
                  </a:lnTo>
                  <a:lnTo>
                    <a:pt x="69" y="0"/>
                  </a:lnTo>
                  <a:lnTo>
                    <a:pt x="11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92313" y="4000501"/>
              <a:ext cx="128588" cy="73025"/>
            </a:xfrm>
            <a:custGeom>
              <a:avLst/>
              <a:gdLst>
                <a:gd name="T0" fmla="*/ 12 w 81"/>
                <a:gd name="T1" fmla="*/ 0 h 46"/>
                <a:gd name="T2" fmla="*/ 0 w 81"/>
                <a:gd name="T3" fmla="*/ 46 h 46"/>
                <a:gd name="T4" fmla="*/ 81 w 81"/>
                <a:gd name="T5" fmla="*/ 46 h 46"/>
                <a:gd name="T6" fmla="*/ 69 w 81"/>
                <a:gd name="T7" fmla="*/ 0 h 46"/>
                <a:gd name="T8" fmla="*/ 12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12" y="0"/>
                  </a:move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74875" y="3981451"/>
              <a:ext cx="127000" cy="36513"/>
            </a:xfrm>
            <a:custGeom>
              <a:avLst/>
              <a:gdLst>
                <a:gd name="T0" fmla="*/ 12 w 80"/>
                <a:gd name="T1" fmla="*/ 0 h 23"/>
                <a:gd name="T2" fmla="*/ 0 w 80"/>
                <a:gd name="T3" fmla="*/ 23 h 23"/>
                <a:gd name="T4" fmla="*/ 80 w 80"/>
                <a:gd name="T5" fmla="*/ 23 h 23"/>
                <a:gd name="T6" fmla="*/ 69 w 80"/>
                <a:gd name="T7" fmla="*/ 0 h 23"/>
                <a:gd name="T8" fmla="*/ 12 w 8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3">
                  <a:moveTo>
                    <a:pt x="12" y="0"/>
                  </a:moveTo>
                  <a:lnTo>
                    <a:pt x="0" y="23"/>
                  </a:lnTo>
                  <a:lnTo>
                    <a:pt x="80" y="23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8388" y="3981451"/>
              <a:ext cx="128588" cy="36513"/>
            </a:xfrm>
            <a:custGeom>
              <a:avLst/>
              <a:gdLst>
                <a:gd name="T0" fmla="*/ 12 w 81"/>
                <a:gd name="T1" fmla="*/ 0 h 23"/>
                <a:gd name="T2" fmla="*/ 0 w 81"/>
                <a:gd name="T3" fmla="*/ 23 h 23"/>
                <a:gd name="T4" fmla="*/ 81 w 81"/>
                <a:gd name="T5" fmla="*/ 23 h 23"/>
                <a:gd name="T6" fmla="*/ 69 w 81"/>
                <a:gd name="T7" fmla="*/ 0 h 23"/>
                <a:gd name="T8" fmla="*/ 12 w 8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3">
                  <a:moveTo>
                    <a:pt x="12" y="0"/>
                  </a:moveTo>
                  <a:lnTo>
                    <a:pt x="0" y="23"/>
                  </a:lnTo>
                  <a:lnTo>
                    <a:pt x="81" y="23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3488" y="3981451"/>
              <a:ext cx="127000" cy="36513"/>
            </a:xfrm>
            <a:custGeom>
              <a:avLst/>
              <a:gdLst>
                <a:gd name="T0" fmla="*/ 11 w 80"/>
                <a:gd name="T1" fmla="*/ 0 h 23"/>
                <a:gd name="T2" fmla="*/ 0 w 80"/>
                <a:gd name="T3" fmla="*/ 23 h 23"/>
                <a:gd name="T4" fmla="*/ 80 w 80"/>
                <a:gd name="T5" fmla="*/ 23 h 23"/>
                <a:gd name="T6" fmla="*/ 69 w 80"/>
                <a:gd name="T7" fmla="*/ 0 h 23"/>
                <a:gd name="T8" fmla="*/ 11 w 8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3">
                  <a:moveTo>
                    <a:pt x="11" y="0"/>
                  </a:moveTo>
                  <a:lnTo>
                    <a:pt x="0" y="23"/>
                  </a:lnTo>
                  <a:lnTo>
                    <a:pt x="80" y="23"/>
                  </a:lnTo>
                  <a:lnTo>
                    <a:pt x="6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92263" y="4127501"/>
              <a:ext cx="127000" cy="73025"/>
            </a:xfrm>
            <a:custGeom>
              <a:avLst/>
              <a:gdLst>
                <a:gd name="T0" fmla="*/ 11 w 80"/>
                <a:gd name="T1" fmla="*/ 0 h 46"/>
                <a:gd name="T2" fmla="*/ 0 w 80"/>
                <a:gd name="T3" fmla="*/ 46 h 46"/>
                <a:gd name="T4" fmla="*/ 80 w 80"/>
                <a:gd name="T5" fmla="*/ 46 h 46"/>
                <a:gd name="T6" fmla="*/ 69 w 80"/>
                <a:gd name="T7" fmla="*/ 0 h 46"/>
                <a:gd name="T8" fmla="*/ 11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11" y="0"/>
                  </a:move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3238" y="4127501"/>
              <a:ext cx="128588" cy="73025"/>
            </a:xfrm>
            <a:custGeom>
              <a:avLst/>
              <a:gdLst>
                <a:gd name="T0" fmla="*/ 12 w 81"/>
                <a:gd name="T1" fmla="*/ 0 h 46"/>
                <a:gd name="T2" fmla="*/ 0 w 81"/>
                <a:gd name="T3" fmla="*/ 46 h 46"/>
                <a:gd name="T4" fmla="*/ 81 w 81"/>
                <a:gd name="T5" fmla="*/ 46 h 46"/>
                <a:gd name="T6" fmla="*/ 69 w 81"/>
                <a:gd name="T7" fmla="*/ 0 h 46"/>
                <a:gd name="T8" fmla="*/ 12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12" y="0"/>
                  </a:move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38338" y="4127501"/>
              <a:ext cx="127000" cy="73025"/>
            </a:xfrm>
            <a:custGeom>
              <a:avLst/>
              <a:gdLst>
                <a:gd name="T0" fmla="*/ 11 w 80"/>
                <a:gd name="T1" fmla="*/ 0 h 46"/>
                <a:gd name="T2" fmla="*/ 0 w 80"/>
                <a:gd name="T3" fmla="*/ 46 h 46"/>
                <a:gd name="T4" fmla="*/ 80 w 80"/>
                <a:gd name="T5" fmla="*/ 46 h 46"/>
                <a:gd name="T6" fmla="*/ 69 w 80"/>
                <a:gd name="T7" fmla="*/ 0 h 46"/>
                <a:gd name="T8" fmla="*/ 11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11" y="0"/>
                  </a:move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84463" y="4000501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7025" y="4000501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4127501"/>
              <a:ext cx="128588" cy="73025"/>
            </a:xfrm>
            <a:custGeom>
              <a:avLst/>
              <a:gdLst>
                <a:gd name="T0" fmla="*/ 12 w 81"/>
                <a:gd name="T1" fmla="*/ 0 h 46"/>
                <a:gd name="T2" fmla="*/ 0 w 81"/>
                <a:gd name="T3" fmla="*/ 46 h 46"/>
                <a:gd name="T4" fmla="*/ 81 w 81"/>
                <a:gd name="T5" fmla="*/ 46 h 46"/>
                <a:gd name="T6" fmla="*/ 69 w 81"/>
                <a:gd name="T7" fmla="*/ 0 h 46"/>
                <a:gd name="T8" fmla="*/ 12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12" y="0"/>
                  </a:move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3538" y="4127501"/>
              <a:ext cx="128588" cy="73025"/>
            </a:xfrm>
            <a:custGeom>
              <a:avLst/>
              <a:gdLst>
                <a:gd name="T0" fmla="*/ 12 w 81"/>
                <a:gd name="T1" fmla="*/ 0 h 46"/>
                <a:gd name="T2" fmla="*/ 0 w 81"/>
                <a:gd name="T3" fmla="*/ 46 h 46"/>
                <a:gd name="T4" fmla="*/ 81 w 81"/>
                <a:gd name="T5" fmla="*/ 46 h 46"/>
                <a:gd name="T6" fmla="*/ 69 w 81"/>
                <a:gd name="T7" fmla="*/ 0 h 46"/>
                <a:gd name="T8" fmla="*/ 12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12" y="0"/>
                  </a:move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8638" y="4127501"/>
              <a:ext cx="127000" cy="73025"/>
            </a:xfrm>
            <a:custGeom>
              <a:avLst/>
              <a:gdLst>
                <a:gd name="T0" fmla="*/ 68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8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8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5363" y="3871913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0463" y="3871913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93975" y="3871913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2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7488" y="3871913"/>
              <a:ext cx="128588" cy="73025"/>
            </a:xfrm>
            <a:custGeom>
              <a:avLst/>
              <a:gdLst>
                <a:gd name="T0" fmla="*/ 69 w 81"/>
                <a:gd name="T1" fmla="*/ 0 h 46"/>
                <a:gd name="T2" fmla="*/ 12 w 81"/>
                <a:gd name="T3" fmla="*/ 0 h 46"/>
                <a:gd name="T4" fmla="*/ 0 w 81"/>
                <a:gd name="T5" fmla="*/ 46 h 46"/>
                <a:gd name="T6" fmla="*/ 81 w 81"/>
                <a:gd name="T7" fmla="*/ 46 h 46"/>
                <a:gd name="T8" fmla="*/ 69 w 8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6">
                  <a:moveTo>
                    <a:pt x="69" y="0"/>
                  </a:moveTo>
                  <a:lnTo>
                    <a:pt x="12" y="0"/>
                  </a:lnTo>
                  <a:lnTo>
                    <a:pt x="0" y="46"/>
                  </a:lnTo>
                  <a:lnTo>
                    <a:pt x="81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2588" y="3871913"/>
              <a:ext cx="127000" cy="73025"/>
            </a:xfrm>
            <a:custGeom>
              <a:avLst/>
              <a:gdLst>
                <a:gd name="T0" fmla="*/ 69 w 80"/>
                <a:gd name="T1" fmla="*/ 0 h 46"/>
                <a:gd name="T2" fmla="*/ 11 w 80"/>
                <a:gd name="T3" fmla="*/ 0 h 46"/>
                <a:gd name="T4" fmla="*/ 0 w 80"/>
                <a:gd name="T5" fmla="*/ 46 h 46"/>
                <a:gd name="T6" fmla="*/ 80 w 80"/>
                <a:gd name="T7" fmla="*/ 46 h 46"/>
                <a:gd name="T8" fmla="*/ 69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69" y="0"/>
                  </a:moveTo>
                  <a:lnTo>
                    <a:pt x="11" y="0"/>
                  </a:lnTo>
                  <a:lnTo>
                    <a:pt x="0" y="46"/>
                  </a:lnTo>
                  <a:lnTo>
                    <a:pt x="80" y="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3416301"/>
              <a:ext cx="835025" cy="114300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3152776"/>
              <a:ext cx="835025" cy="141288"/>
            </a:xfrm>
            <a:prstGeom prst="rect">
              <a:avLst/>
            </a:prstGeom>
            <a:solidFill>
              <a:srgbClr val="102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2911476"/>
              <a:ext cx="835025" cy="122238"/>
            </a:xfrm>
            <a:prstGeom prst="rect">
              <a:avLst/>
            </a:prstGeom>
            <a:solidFill>
              <a:srgbClr val="FFD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3416301"/>
              <a:ext cx="715963" cy="114300"/>
            </a:xfrm>
            <a:prstGeom prst="rect">
              <a:avLst/>
            </a:pr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3152776"/>
              <a:ext cx="479425" cy="141288"/>
            </a:xfrm>
            <a:prstGeom prst="rect">
              <a:avLst/>
            </a:prstGeom>
            <a:solidFill>
              <a:srgbClr val="404E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5800" y="2911476"/>
              <a:ext cx="282575" cy="122238"/>
            </a:xfrm>
            <a:prstGeom prst="rect">
              <a:avLst/>
            </a:prstGeom>
            <a:solidFill>
              <a:srgbClr val="FF8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9350" y="3294063"/>
              <a:ext cx="350838" cy="423863"/>
            </a:xfrm>
            <a:prstGeom prst="rect">
              <a:avLst/>
            </a:prstGeom>
            <a:solidFill>
              <a:srgbClr val="FCF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7600" y="3198813"/>
              <a:ext cx="411163" cy="628650"/>
            </a:xfrm>
            <a:custGeom>
              <a:avLst/>
              <a:gdLst>
                <a:gd name="T0" fmla="*/ 72 w 90"/>
                <a:gd name="T1" fmla="*/ 0 h 138"/>
                <a:gd name="T2" fmla="*/ 20 w 90"/>
                <a:gd name="T3" fmla="*/ 0 h 138"/>
                <a:gd name="T4" fmla="*/ 0 w 90"/>
                <a:gd name="T5" fmla="*/ 15 h 138"/>
                <a:gd name="T6" fmla="*/ 0 w 90"/>
                <a:gd name="T7" fmla="*/ 119 h 138"/>
                <a:gd name="T8" fmla="*/ 20 w 90"/>
                <a:gd name="T9" fmla="*/ 138 h 138"/>
                <a:gd name="T10" fmla="*/ 72 w 90"/>
                <a:gd name="T11" fmla="*/ 138 h 138"/>
                <a:gd name="T12" fmla="*/ 90 w 90"/>
                <a:gd name="T13" fmla="*/ 119 h 138"/>
                <a:gd name="T14" fmla="*/ 90 w 90"/>
                <a:gd name="T15" fmla="*/ 15 h 138"/>
                <a:gd name="T16" fmla="*/ 72 w 90"/>
                <a:gd name="T17" fmla="*/ 0 h 138"/>
                <a:gd name="T18" fmla="*/ 27 w 90"/>
                <a:gd name="T19" fmla="*/ 11 h 138"/>
                <a:gd name="T20" fmla="*/ 63 w 90"/>
                <a:gd name="T21" fmla="*/ 11 h 138"/>
                <a:gd name="T22" fmla="*/ 63 w 90"/>
                <a:gd name="T23" fmla="*/ 19 h 138"/>
                <a:gd name="T24" fmla="*/ 27 w 90"/>
                <a:gd name="T25" fmla="*/ 19 h 138"/>
                <a:gd name="T26" fmla="*/ 27 w 90"/>
                <a:gd name="T27" fmla="*/ 11 h 138"/>
                <a:gd name="T28" fmla="*/ 47 w 90"/>
                <a:gd name="T29" fmla="*/ 129 h 138"/>
                <a:gd name="T30" fmla="*/ 39 w 90"/>
                <a:gd name="T31" fmla="*/ 121 h 138"/>
                <a:gd name="T32" fmla="*/ 54 w 90"/>
                <a:gd name="T33" fmla="*/ 121 h 138"/>
                <a:gd name="T34" fmla="*/ 47 w 90"/>
                <a:gd name="T35" fmla="*/ 129 h 138"/>
                <a:gd name="T36" fmla="*/ 81 w 90"/>
                <a:gd name="T37" fmla="*/ 112 h 138"/>
                <a:gd name="T38" fmla="*/ 10 w 90"/>
                <a:gd name="T39" fmla="*/ 112 h 138"/>
                <a:gd name="T40" fmla="*/ 10 w 90"/>
                <a:gd name="T41" fmla="*/ 26 h 138"/>
                <a:gd name="T42" fmla="*/ 81 w 90"/>
                <a:gd name="T43" fmla="*/ 26 h 138"/>
                <a:gd name="T44" fmla="*/ 81 w 90"/>
                <a:gd name="T45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38">
                  <a:moveTo>
                    <a:pt x="7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1" y="0"/>
                    <a:pt x="0" y="5"/>
                    <a:pt x="0" y="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11" y="138"/>
                    <a:pt x="20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82" y="138"/>
                    <a:pt x="90" y="128"/>
                    <a:pt x="90" y="119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5"/>
                    <a:pt x="82" y="0"/>
                    <a:pt x="72" y="0"/>
                  </a:cubicBezTo>
                  <a:close/>
                  <a:moveTo>
                    <a:pt x="27" y="11"/>
                  </a:moveTo>
                  <a:cubicBezTo>
                    <a:pt x="63" y="11"/>
                    <a:pt x="63" y="11"/>
                    <a:pt x="63" y="11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27" y="19"/>
                    <a:pt x="27" y="19"/>
                    <a:pt x="27" y="19"/>
                  </a:cubicBezTo>
                  <a:lnTo>
                    <a:pt x="27" y="11"/>
                  </a:lnTo>
                  <a:close/>
                  <a:moveTo>
                    <a:pt x="47" y="129"/>
                  </a:moveTo>
                  <a:cubicBezTo>
                    <a:pt x="42" y="129"/>
                    <a:pt x="39" y="125"/>
                    <a:pt x="39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5"/>
                    <a:pt x="51" y="129"/>
                    <a:pt x="47" y="129"/>
                  </a:cubicBezTo>
                  <a:close/>
                  <a:moveTo>
                    <a:pt x="81" y="112"/>
                  </a:moveTo>
                  <a:cubicBezTo>
                    <a:pt x="10" y="112"/>
                    <a:pt x="10" y="112"/>
                    <a:pt x="10" y="112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81" y="26"/>
                    <a:pt x="81" y="26"/>
                    <a:pt x="81" y="26"/>
                  </a:cubicBezTo>
                  <a:lnTo>
                    <a:pt x="81" y="112"/>
                  </a:lnTo>
                  <a:close/>
                </a:path>
              </a:pathLst>
            </a:custGeom>
            <a:solidFill>
              <a:srgbClr val="172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2850" y="3375026"/>
              <a:ext cx="214313" cy="73025"/>
            </a:xfrm>
            <a:custGeom>
              <a:avLst/>
              <a:gdLst>
                <a:gd name="T0" fmla="*/ 47 w 47"/>
                <a:gd name="T1" fmla="*/ 8 h 16"/>
                <a:gd name="T2" fmla="*/ 39 w 47"/>
                <a:gd name="T3" fmla="*/ 16 h 16"/>
                <a:gd name="T4" fmla="*/ 8 w 47"/>
                <a:gd name="T5" fmla="*/ 16 h 16"/>
                <a:gd name="T6" fmla="*/ 0 w 47"/>
                <a:gd name="T7" fmla="*/ 8 h 16"/>
                <a:gd name="T8" fmla="*/ 0 w 47"/>
                <a:gd name="T9" fmla="*/ 8 h 16"/>
                <a:gd name="T10" fmla="*/ 8 w 47"/>
                <a:gd name="T11" fmla="*/ 0 h 16"/>
                <a:gd name="T12" fmla="*/ 39 w 47"/>
                <a:gd name="T13" fmla="*/ 0 h 16"/>
                <a:gd name="T14" fmla="*/ 47 w 47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6">
                  <a:moveTo>
                    <a:pt x="47" y="8"/>
                  </a:moveTo>
                  <a:cubicBezTo>
                    <a:pt x="47" y="12"/>
                    <a:pt x="43" y="16"/>
                    <a:pt x="3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4"/>
                    <a:pt x="47" y="8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2850" y="3494088"/>
              <a:ext cx="214313" cy="73025"/>
            </a:xfrm>
            <a:custGeom>
              <a:avLst/>
              <a:gdLst>
                <a:gd name="T0" fmla="*/ 47 w 47"/>
                <a:gd name="T1" fmla="*/ 8 h 16"/>
                <a:gd name="T2" fmla="*/ 39 w 47"/>
                <a:gd name="T3" fmla="*/ 16 h 16"/>
                <a:gd name="T4" fmla="*/ 8 w 47"/>
                <a:gd name="T5" fmla="*/ 16 h 16"/>
                <a:gd name="T6" fmla="*/ 0 w 47"/>
                <a:gd name="T7" fmla="*/ 8 h 16"/>
                <a:gd name="T8" fmla="*/ 0 w 47"/>
                <a:gd name="T9" fmla="*/ 8 h 16"/>
                <a:gd name="T10" fmla="*/ 8 w 47"/>
                <a:gd name="T11" fmla="*/ 0 h 16"/>
                <a:gd name="T12" fmla="*/ 39 w 47"/>
                <a:gd name="T13" fmla="*/ 0 h 16"/>
                <a:gd name="T14" fmla="*/ 47 w 47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6">
                  <a:moveTo>
                    <a:pt x="47" y="8"/>
                  </a:moveTo>
                  <a:cubicBezTo>
                    <a:pt x="47" y="12"/>
                    <a:pt x="43" y="16"/>
                    <a:pt x="3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4"/>
                    <a:pt x="47" y="8"/>
                  </a:cubicBezTo>
                  <a:close/>
                </a:path>
              </a:pathLst>
            </a:custGeom>
            <a:solidFill>
              <a:srgbClr val="FFD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2850" y="3598863"/>
              <a:ext cx="214313" cy="73025"/>
            </a:xfrm>
            <a:custGeom>
              <a:avLst/>
              <a:gdLst>
                <a:gd name="T0" fmla="*/ 47 w 47"/>
                <a:gd name="T1" fmla="*/ 8 h 16"/>
                <a:gd name="T2" fmla="*/ 39 w 47"/>
                <a:gd name="T3" fmla="*/ 16 h 16"/>
                <a:gd name="T4" fmla="*/ 8 w 47"/>
                <a:gd name="T5" fmla="*/ 16 h 16"/>
                <a:gd name="T6" fmla="*/ 0 w 47"/>
                <a:gd name="T7" fmla="*/ 8 h 16"/>
                <a:gd name="T8" fmla="*/ 0 w 47"/>
                <a:gd name="T9" fmla="*/ 8 h 16"/>
                <a:gd name="T10" fmla="*/ 8 w 47"/>
                <a:gd name="T11" fmla="*/ 0 h 16"/>
                <a:gd name="T12" fmla="*/ 39 w 47"/>
                <a:gd name="T13" fmla="*/ 0 h 16"/>
                <a:gd name="T14" fmla="*/ 47 w 47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6">
                  <a:moveTo>
                    <a:pt x="47" y="8"/>
                  </a:moveTo>
                  <a:cubicBezTo>
                    <a:pt x="47" y="12"/>
                    <a:pt x="43" y="16"/>
                    <a:pt x="3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4"/>
                    <a:pt x="47" y="8"/>
                  </a:cubicBezTo>
                  <a:close/>
                </a:path>
              </a:pathLst>
            </a:custGeom>
            <a:solidFill>
              <a:srgbClr val="70B6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2163" y="3854451"/>
              <a:ext cx="304800" cy="250825"/>
            </a:xfrm>
            <a:custGeom>
              <a:avLst/>
              <a:gdLst>
                <a:gd name="T0" fmla="*/ 0 w 67"/>
                <a:gd name="T1" fmla="*/ 0 h 55"/>
                <a:gd name="T2" fmla="*/ 0 w 67"/>
                <a:gd name="T3" fmla="*/ 22 h 55"/>
                <a:gd name="T4" fmla="*/ 33 w 67"/>
                <a:gd name="T5" fmla="*/ 55 h 55"/>
                <a:gd name="T6" fmla="*/ 67 w 67"/>
                <a:gd name="T7" fmla="*/ 22 h 55"/>
                <a:gd name="T8" fmla="*/ 67 w 67"/>
                <a:gd name="T9" fmla="*/ 0 h 55"/>
                <a:gd name="T10" fmla="*/ 0 w 67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40"/>
                    <a:pt x="15" y="55"/>
                    <a:pt x="33" y="55"/>
                  </a:cubicBezTo>
                  <a:cubicBezTo>
                    <a:pt x="52" y="55"/>
                    <a:pt x="67" y="40"/>
                    <a:pt x="67" y="2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4"/>
                    <a:pt x="35" y="13"/>
                    <a:pt x="0" y="0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32163" y="3613151"/>
              <a:ext cx="304800" cy="282575"/>
            </a:xfrm>
            <a:custGeom>
              <a:avLst/>
              <a:gdLst>
                <a:gd name="T0" fmla="*/ 38 w 67"/>
                <a:gd name="T1" fmla="*/ 4 h 62"/>
                <a:gd name="T2" fmla="*/ 0 w 67"/>
                <a:gd name="T3" fmla="*/ 39 h 62"/>
                <a:gd name="T4" fmla="*/ 0 w 67"/>
                <a:gd name="T5" fmla="*/ 48 h 62"/>
                <a:gd name="T6" fmla="*/ 67 w 67"/>
                <a:gd name="T7" fmla="*/ 48 h 62"/>
                <a:gd name="T8" fmla="*/ 67 w 67"/>
                <a:gd name="T9" fmla="*/ 39 h 62"/>
                <a:gd name="T10" fmla="*/ 38 w 67"/>
                <a:gd name="T11" fmla="*/ 4 h 62"/>
                <a:gd name="T12" fmla="*/ 39 w 67"/>
                <a:gd name="T13" fmla="*/ 37 h 62"/>
                <a:gd name="T14" fmla="*/ 33 w 67"/>
                <a:gd name="T15" fmla="*/ 43 h 62"/>
                <a:gd name="T16" fmla="*/ 27 w 67"/>
                <a:gd name="T17" fmla="*/ 37 h 62"/>
                <a:gd name="T18" fmla="*/ 27 w 67"/>
                <a:gd name="T19" fmla="*/ 22 h 62"/>
                <a:gd name="T20" fmla="*/ 33 w 67"/>
                <a:gd name="T21" fmla="*/ 16 h 62"/>
                <a:gd name="T22" fmla="*/ 39 w 67"/>
                <a:gd name="T23" fmla="*/ 22 h 62"/>
                <a:gd name="T24" fmla="*/ 39 w 67"/>
                <a:gd name="T25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2">
                  <a:moveTo>
                    <a:pt x="38" y="4"/>
                  </a:moveTo>
                  <a:cubicBezTo>
                    <a:pt x="18" y="0"/>
                    <a:pt x="0" y="20"/>
                    <a:pt x="0" y="39"/>
                  </a:cubicBezTo>
                  <a:cubicBezTo>
                    <a:pt x="0" y="39"/>
                    <a:pt x="0" y="48"/>
                    <a:pt x="0" y="48"/>
                  </a:cubicBezTo>
                  <a:cubicBezTo>
                    <a:pt x="10" y="53"/>
                    <a:pt x="40" y="62"/>
                    <a:pt x="67" y="4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23"/>
                    <a:pt x="54" y="7"/>
                    <a:pt x="38" y="4"/>
                  </a:cubicBezTo>
                  <a:close/>
                  <a:moveTo>
                    <a:pt x="39" y="37"/>
                  </a:moveTo>
                  <a:cubicBezTo>
                    <a:pt x="39" y="41"/>
                    <a:pt x="36" y="43"/>
                    <a:pt x="33" y="43"/>
                  </a:cubicBezTo>
                  <a:cubicBezTo>
                    <a:pt x="30" y="43"/>
                    <a:pt x="27" y="41"/>
                    <a:pt x="27" y="37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18"/>
                    <a:pt x="30" y="16"/>
                    <a:pt x="33" y="16"/>
                  </a:cubicBezTo>
                  <a:cubicBezTo>
                    <a:pt x="36" y="16"/>
                    <a:pt x="39" y="18"/>
                    <a:pt x="39" y="22"/>
                  </a:cubicBezTo>
                  <a:lnTo>
                    <a:pt x="39" y="37"/>
                  </a:lnTo>
                  <a:close/>
                </a:path>
              </a:pathLst>
            </a:custGeom>
            <a:solidFill>
              <a:srgbClr val="41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3925" y="3348038"/>
              <a:ext cx="246063" cy="306388"/>
            </a:xfrm>
            <a:custGeom>
              <a:avLst/>
              <a:gdLst>
                <a:gd name="T0" fmla="*/ 2 w 54"/>
                <a:gd name="T1" fmla="*/ 67 h 67"/>
                <a:gd name="T2" fmla="*/ 6 w 54"/>
                <a:gd name="T3" fmla="*/ 45 h 67"/>
                <a:gd name="T4" fmla="*/ 27 w 54"/>
                <a:gd name="T5" fmla="*/ 32 h 67"/>
                <a:gd name="T6" fmla="*/ 48 w 54"/>
                <a:gd name="T7" fmla="*/ 8 h 67"/>
                <a:gd name="T8" fmla="*/ 47 w 54"/>
                <a:gd name="T9" fmla="*/ 0 h 67"/>
                <a:gd name="T10" fmla="*/ 52 w 54"/>
                <a:gd name="T11" fmla="*/ 0 h 67"/>
                <a:gd name="T12" fmla="*/ 52 w 54"/>
                <a:gd name="T13" fmla="*/ 8 h 67"/>
                <a:gd name="T14" fmla="*/ 28 w 54"/>
                <a:gd name="T15" fmla="*/ 37 h 67"/>
                <a:gd name="T16" fmla="*/ 10 w 54"/>
                <a:gd name="T17" fmla="*/ 47 h 67"/>
                <a:gd name="T18" fmla="*/ 6 w 54"/>
                <a:gd name="T19" fmla="*/ 66 h 67"/>
                <a:gd name="T20" fmla="*/ 2 w 5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7">
                  <a:moveTo>
                    <a:pt x="2" y="67"/>
                  </a:moveTo>
                  <a:cubicBezTo>
                    <a:pt x="2" y="66"/>
                    <a:pt x="0" y="55"/>
                    <a:pt x="6" y="45"/>
                  </a:cubicBezTo>
                  <a:cubicBezTo>
                    <a:pt x="11" y="38"/>
                    <a:pt x="18" y="34"/>
                    <a:pt x="27" y="32"/>
                  </a:cubicBezTo>
                  <a:cubicBezTo>
                    <a:pt x="50" y="29"/>
                    <a:pt x="49" y="21"/>
                    <a:pt x="48" y="8"/>
                  </a:cubicBezTo>
                  <a:cubicBezTo>
                    <a:pt x="48" y="5"/>
                    <a:pt x="47" y="3"/>
                    <a:pt x="4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3"/>
                    <a:pt x="52" y="5"/>
                    <a:pt x="52" y="8"/>
                  </a:cubicBezTo>
                  <a:cubicBezTo>
                    <a:pt x="53" y="21"/>
                    <a:pt x="54" y="32"/>
                    <a:pt x="28" y="37"/>
                  </a:cubicBezTo>
                  <a:cubicBezTo>
                    <a:pt x="20" y="38"/>
                    <a:pt x="14" y="42"/>
                    <a:pt x="10" y="47"/>
                  </a:cubicBezTo>
                  <a:cubicBezTo>
                    <a:pt x="4" y="55"/>
                    <a:pt x="6" y="66"/>
                    <a:pt x="6" y="66"/>
                  </a:cubicBezTo>
                  <a:lnTo>
                    <a:pt x="2" y="67"/>
                  </a:lnTo>
                  <a:close/>
                </a:path>
              </a:pathLst>
            </a:custGeom>
            <a:solidFill>
              <a:srgbClr val="3F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17625" y="4017963"/>
              <a:ext cx="169863" cy="163513"/>
            </a:xfrm>
            <a:custGeom>
              <a:avLst/>
              <a:gdLst>
                <a:gd name="T0" fmla="*/ 26 w 107"/>
                <a:gd name="T1" fmla="*/ 0 h 103"/>
                <a:gd name="T2" fmla="*/ 0 w 107"/>
                <a:gd name="T3" fmla="*/ 75 h 103"/>
                <a:gd name="T4" fmla="*/ 81 w 107"/>
                <a:gd name="T5" fmla="*/ 103 h 103"/>
                <a:gd name="T6" fmla="*/ 107 w 107"/>
                <a:gd name="T7" fmla="*/ 29 h 103"/>
                <a:gd name="T8" fmla="*/ 26 w 107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3">
                  <a:moveTo>
                    <a:pt x="26" y="0"/>
                  </a:moveTo>
                  <a:lnTo>
                    <a:pt x="0" y="75"/>
                  </a:lnTo>
                  <a:lnTo>
                    <a:pt x="81" y="103"/>
                  </a:lnTo>
                  <a:lnTo>
                    <a:pt x="107" y="2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182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14450" y="4032251"/>
              <a:ext cx="168275" cy="158750"/>
            </a:xfrm>
            <a:custGeom>
              <a:avLst/>
              <a:gdLst>
                <a:gd name="T0" fmla="*/ 25 w 106"/>
                <a:gd name="T1" fmla="*/ 0 h 100"/>
                <a:gd name="T2" fmla="*/ 0 w 106"/>
                <a:gd name="T3" fmla="*/ 74 h 100"/>
                <a:gd name="T4" fmla="*/ 80 w 106"/>
                <a:gd name="T5" fmla="*/ 100 h 100"/>
                <a:gd name="T6" fmla="*/ 106 w 106"/>
                <a:gd name="T7" fmla="*/ 26 h 100"/>
                <a:gd name="T8" fmla="*/ 25 w 106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0">
                  <a:moveTo>
                    <a:pt x="25" y="0"/>
                  </a:moveTo>
                  <a:lnTo>
                    <a:pt x="0" y="74"/>
                  </a:lnTo>
                  <a:lnTo>
                    <a:pt x="80" y="100"/>
                  </a:lnTo>
                  <a:lnTo>
                    <a:pt x="106" y="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8863" y="3890963"/>
              <a:ext cx="368300" cy="158750"/>
            </a:xfrm>
            <a:custGeom>
              <a:avLst/>
              <a:gdLst>
                <a:gd name="T0" fmla="*/ 0 w 81"/>
                <a:gd name="T1" fmla="*/ 8 h 35"/>
                <a:gd name="T2" fmla="*/ 14 w 81"/>
                <a:gd name="T3" fmla="*/ 2 h 35"/>
                <a:gd name="T4" fmla="*/ 71 w 81"/>
                <a:gd name="T5" fmla="*/ 22 h 35"/>
                <a:gd name="T6" fmla="*/ 79 w 81"/>
                <a:gd name="T7" fmla="*/ 35 h 35"/>
                <a:gd name="T8" fmla="*/ 0 w 81"/>
                <a:gd name="T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5">
                  <a:moveTo>
                    <a:pt x="0" y="8"/>
                  </a:moveTo>
                  <a:cubicBezTo>
                    <a:pt x="2" y="3"/>
                    <a:pt x="8" y="0"/>
                    <a:pt x="1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7" y="24"/>
                    <a:pt x="81" y="30"/>
                    <a:pt x="79" y="35"/>
                  </a:cubicBezTo>
                  <a:cubicBezTo>
                    <a:pt x="78" y="31"/>
                    <a:pt x="7" y="6"/>
                    <a:pt x="0" y="8"/>
                  </a:cubicBezTo>
                  <a:close/>
                </a:path>
              </a:pathLst>
            </a:custGeom>
            <a:solidFill>
              <a:srgbClr val="FFB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3988" y="4086226"/>
              <a:ext cx="26988" cy="23813"/>
            </a:xfrm>
            <a:custGeom>
              <a:avLst/>
              <a:gdLst>
                <a:gd name="T0" fmla="*/ 2 w 17"/>
                <a:gd name="T1" fmla="*/ 0 h 15"/>
                <a:gd name="T2" fmla="*/ 0 w 17"/>
                <a:gd name="T3" fmla="*/ 9 h 15"/>
                <a:gd name="T4" fmla="*/ 17 w 17"/>
                <a:gd name="T5" fmla="*/ 15 h 15"/>
                <a:gd name="T6" fmla="*/ 17 w 17"/>
                <a:gd name="T7" fmla="*/ 6 h 15"/>
                <a:gd name="T8" fmla="*/ 2 w 1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2" y="0"/>
                  </a:moveTo>
                  <a:lnTo>
                    <a:pt x="0" y="9"/>
                  </a:lnTo>
                  <a:lnTo>
                    <a:pt x="17" y="15"/>
                  </a:lnTo>
                  <a:lnTo>
                    <a:pt x="17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82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4938" y="4137026"/>
              <a:ext cx="31750" cy="17463"/>
            </a:xfrm>
            <a:custGeom>
              <a:avLst/>
              <a:gdLst>
                <a:gd name="T0" fmla="*/ 3 w 20"/>
                <a:gd name="T1" fmla="*/ 0 h 11"/>
                <a:gd name="T2" fmla="*/ 0 w 20"/>
                <a:gd name="T3" fmla="*/ 6 h 11"/>
                <a:gd name="T4" fmla="*/ 17 w 20"/>
                <a:gd name="T5" fmla="*/ 11 h 11"/>
                <a:gd name="T6" fmla="*/ 20 w 20"/>
                <a:gd name="T7" fmla="*/ 6 h 11"/>
                <a:gd name="T8" fmla="*/ 3 w 2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3" y="0"/>
                  </a:moveTo>
                  <a:lnTo>
                    <a:pt x="0" y="6"/>
                  </a:lnTo>
                  <a:lnTo>
                    <a:pt x="17" y="11"/>
                  </a:lnTo>
                  <a:lnTo>
                    <a:pt x="2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82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063" y="3903663"/>
              <a:ext cx="411163" cy="296863"/>
            </a:xfrm>
            <a:custGeom>
              <a:avLst/>
              <a:gdLst>
                <a:gd name="T0" fmla="*/ 11 w 90"/>
                <a:gd name="T1" fmla="*/ 5 h 65"/>
                <a:gd name="T2" fmla="*/ 2 w 90"/>
                <a:gd name="T3" fmla="*/ 31 h 65"/>
                <a:gd name="T4" fmla="*/ 10 w 90"/>
                <a:gd name="T5" fmla="*/ 44 h 65"/>
                <a:gd name="T6" fmla="*/ 67 w 90"/>
                <a:gd name="T7" fmla="*/ 63 h 65"/>
                <a:gd name="T8" fmla="*/ 81 w 90"/>
                <a:gd name="T9" fmla="*/ 59 h 65"/>
                <a:gd name="T10" fmla="*/ 90 w 90"/>
                <a:gd name="T11" fmla="*/ 33 h 65"/>
                <a:gd name="T12" fmla="*/ 11 w 90"/>
                <a:gd name="T13" fmla="*/ 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5">
                  <a:moveTo>
                    <a:pt x="11" y="5"/>
                  </a:moveTo>
                  <a:cubicBezTo>
                    <a:pt x="2" y="31"/>
                    <a:pt x="2" y="31"/>
                    <a:pt x="2" y="31"/>
                  </a:cubicBezTo>
                  <a:cubicBezTo>
                    <a:pt x="0" y="37"/>
                    <a:pt x="4" y="41"/>
                    <a:pt x="10" y="44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3" y="65"/>
                    <a:pt x="80" y="64"/>
                    <a:pt x="81" y="59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6" y="21"/>
                    <a:pt x="13" y="0"/>
                    <a:pt x="11" y="5"/>
                  </a:cubicBezTo>
                  <a:close/>
                </a:path>
              </a:pathLst>
            </a:custGeom>
            <a:solidFill>
              <a:srgbClr val="FFD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4863" y="2085976"/>
              <a:ext cx="628650" cy="547688"/>
            </a:xfrm>
            <a:custGeom>
              <a:avLst/>
              <a:gdLst>
                <a:gd name="T0" fmla="*/ 138 w 138"/>
                <a:gd name="T1" fmla="*/ 88 h 120"/>
                <a:gd name="T2" fmla="*/ 126 w 138"/>
                <a:gd name="T3" fmla="*/ 65 h 120"/>
                <a:gd name="T4" fmla="*/ 126 w 138"/>
                <a:gd name="T5" fmla="*/ 57 h 120"/>
                <a:gd name="T6" fmla="*/ 69 w 138"/>
                <a:gd name="T7" fmla="*/ 0 h 120"/>
                <a:gd name="T8" fmla="*/ 13 w 138"/>
                <a:gd name="T9" fmla="*/ 57 h 120"/>
                <a:gd name="T10" fmla="*/ 13 w 138"/>
                <a:gd name="T11" fmla="*/ 63 h 120"/>
                <a:gd name="T12" fmla="*/ 0 w 138"/>
                <a:gd name="T13" fmla="*/ 88 h 120"/>
                <a:gd name="T14" fmla="*/ 26 w 138"/>
                <a:gd name="T15" fmla="*/ 117 h 120"/>
                <a:gd name="T16" fmla="*/ 32 w 138"/>
                <a:gd name="T17" fmla="*/ 120 h 120"/>
                <a:gd name="T18" fmla="*/ 39 w 138"/>
                <a:gd name="T19" fmla="*/ 114 h 120"/>
                <a:gd name="T20" fmla="*/ 39 w 138"/>
                <a:gd name="T21" fmla="*/ 63 h 120"/>
                <a:gd name="T22" fmla="*/ 33 w 138"/>
                <a:gd name="T23" fmla="*/ 57 h 120"/>
                <a:gd name="T24" fmla="*/ 28 w 138"/>
                <a:gd name="T25" fmla="*/ 58 h 120"/>
                <a:gd name="T26" fmla="*/ 24 w 138"/>
                <a:gd name="T27" fmla="*/ 59 h 120"/>
                <a:gd name="T28" fmla="*/ 24 w 138"/>
                <a:gd name="T29" fmla="*/ 57 h 120"/>
                <a:gd name="T30" fmla="*/ 71 w 138"/>
                <a:gd name="T31" fmla="*/ 10 h 120"/>
                <a:gd name="T32" fmla="*/ 118 w 138"/>
                <a:gd name="T33" fmla="*/ 57 h 120"/>
                <a:gd name="T34" fmla="*/ 118 w 138"/>
                <a:gd name="T35" fmla="*/ 60 h 120"/>
                <a:gd name="T36" fmla="*/ 112 w 138"/>
                <a:gd name="T37" fmla="*/ 58 h 120"/>
                <a:gd name="T38" fmla="*/ 108 w 138"/>
                <a:gd name="T39" fmla="*/ 57 h 120"/>
                <a:gd name="T40" fmla="*/ 103 w 138"/>
                <a:gd name="T41" fmla="*/ 63 h 120"/>
                <a:gd name="T42" fmla="*/ 103 w 138"/>
                <a:gd name="T43" fmla="*/ 114 h 120"/>
                <a:gd name="T44" fmla="*/ 108 w 138"/>
                <a:gd name="T45" fmla="*/ 120 h 120"/>
                <a:gd name="T46" fmla="*/ 113 w 138"/>
                <a:gd name="T47" fmla="*/ 117 h 120"/>
                <a:gd name="T48" fmla="*/ 138 w 138"/>
                <a:gd name="T49" fmla="*/ 8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8" h="120">
                  <a:moveTo>
                    <a:pt x="138" y="88"/>
                  </a:moveTo>
                  <a:cubicBezTo>
                    <a:pt x="138" y="78"/>
                    <a:pt x="133" y="70"/>
                    <a:pt x="126" y="65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26"/>
                    <a:pt x="100" y="0"/>
                    <a:pt x="69" y="0"/>
                  </a:cubicBezTo>
                  <a:cubicBezTo>
                    <a:pt x="38" y="0"/>
                    <a:pt x="13" y="26"/>
                    <a:pt x="13" y="57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6" y="68"/>
                    <a:pt x="0" y="77"/>
                    <a:pt x="0" y="88"/>
                  </a:cubicBezTo>
                  <a:cubicBezTo>
                    <a:pt x="0" y="103"/>
                    <a:pt x="12" y="115"/>
                    <a:pt x="26" y="117"/>
                  </a:cubicBezTo>
                  <a:cubicBezTo>
                    <a:pt x="27" y="119"/>
                    <a:pt x="30" y="120"/>
                    <a:pt x="32" y="120"/>
                  </a:cubicBezTo>
                  <a:cubicBezTo>
                    <a:pt x="36" y="120"/>
                    <a:pt x="39" y="118"/>
                    <a:pt x="39" y="11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59"/>
                    <a:pt x="36" y="57"/>
                    <a:pt x="33" y="57"/>
                  </a:cubicBezTo>
                  <a:cubicBezTo>
                    <a:pt x="31" y="57"/>
                    <a:pt x="30" y="57"/>
                    <a:pt x="28" y="58"/>
                  </a:cubicBezTo>
                  <a:cubicBezTo>
                    <a:pt x="27" y="59"/>
                    <a:pt x="24" y="59"/>
                    <a:pt x="24" y="5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31"/>
                    <a:pt x="45" y="10"/>
                    <a:pt x="71" y="10"/>
                  </a:cubicBezTo>
                  <a:cubicBezTo>
                    <a:pt x="97" y="10"/>
                    <a:pt x="118" y="31"/>
                    <a:pt x="118" y="57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59"/>
                    <a:pt x="114" y="59"/>
                    <a:pt x="112" y="58"/>
                  </a:cubicBezTo>
                  <a:cubicBezTo>
                    <a:pt x="111" y="57"/>
                    <a:pt x="110" y="57"/>
                    <a:pt x="108" y="57"/>
                  </a:cubicBezTo>
                  <a:cubicBezTo>
                    <a:pt x="105" y="57"/>
                    <a:pt x="103" y="59"/>
                    <a:pt x="103" y="63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3" y="118"/>
                    <a:pt x="105" y="120"/>
                    <a:pt x="108" y="120"/>
                  </a:cubicBezTo>
                  <a:cubicBezTo>
                    <a:pt x="111" y="120"/>
                    <a:pt x="112" y="119"/>
                    <a:pt x="113" y="117"/>
                  </a:cubicBezTo>
                  <a:cubicBezTo>
                    <a:pt x="127" y="115"/>
                    <a:pt x="138" y="103"/>
                    <a:pt x="138" y="88"/>
                  </a:cubicBezTo>
                  <a:close/>
                </a:path>
              </a:pathLst>
            </a:custGeom>
            <a:solidFill>
              <a:srgbClr val="192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613" y="4541838"/>
              <a:ext cx="796925" cy="19050"/>
            </a:xfrm>
            <a:custGeom>
              <a:avLst/>
              <a:gdLst>
                <a:gd name="T0" fmla="*/ 502 w 502"/>
                <a:gd name="T1" fmla="*/ 0 h 12"/>
                <a:gd name="T2" fmla="*/ 496 w 502"/>
                <a:gd name="T3" fmla="*/ 12 h 12"/>
                <a:gd name="T4" fmla="*/ 0 w 502"/>
                <a:gd name="T5" fmla="*/ 9 h 12"/>
                <a:gd name="T6" fmla="*/ 0 w 502"/>
                <a:gd name="T7" fmla="*/ 0 h 12"/>
                <a:gd name="T8" fmla="*/ 502 w 50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2" h="12">
                  <a:moveTo>
                    <a:pt x="502" y="0"/>
                  </a:moveTo>
                  <a:lnTo>
                    <a:pt x="496" y="12"/>
                  </a:lnTo>
                  <a:lnTo>
                    <a:pt x="0" y="9"/>
                  </a:lnTo>
                  <a:lnTo>
                    <a:pt x="0" y="0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8D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613" y="4497388"/>
              <a:ext cx="796925" cy="17463"/>
            </a:xfrm>
            <a:custGeom>
              <a:avLst/>
              <a:gdLst>
                <a:gd name="T0" fmla="*/ 499 w 502"/>
                <a:gd name="T1" fmla="*/ 0 h 11"/>
                <a:gd name="T2" fmla="*/ 502 w 502"/>
                <a:gd name="T3" fmla="*/ 11 h 11"/>
                <a:gd name="T4" fmla="*/ 0 w 502"/>
                <a:gd name="T5" fmla="*/ 11 h 11"/>
                <a:gd name="T6" fmla="*/ 0 w 502"/>
                <a:gd name="T7" fmla="*/ 0 h 11"/>
                <a:gd name="T8" fmla="*/ 499 w 50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2" h="11">
                  <a:moveTo>
                    <a:pt x="499" y="0"/>
                  </a:moveTo>
                  <a:lnTo>
                    <a:pt x="50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8D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613" y="4510088"/>
              <a:ext cx="796925" cy="31750"/>
            </a:xfrm>
            <a:custGeom>
              <a:avLst/>
              <a:gdLst>
                <a:gd name="T0" fmla="*/ 502 w 502"/>
                <a:gd name="T1" fmla="*/ 3 h 20"/>
                <a:gd name="T2" fmla="*/ 502 w 502"/>
                <a:gd name="T3" fmla="*/ 20 h 20"/>
                <a:gd name="T4" fmla="*/ 0 w 502"/>
                <a:gd name="T5" fmla="*/ 20 h 20"/>
                <a:gd name="T6" fmla="*/ 0 w 502"/>
                <a:gd name="T7" fmla="*/ 0 h 20"/>
                <a:gd name="T8" fmla="*/ 502 w 502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2" h="20">
                  <a:moveTo>
                    <a:pt x="502" y="3"/>
                  </a:moveTo>
                  <a:lnTo>
                    <a:pt x="502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502" y="3"/>
                  </a:lnTo>
                  <a:close/>
                </a:path>
              </a:pathLst>
            </a:custGeom>
            <a:solidFill>
              <a:srgbClr val="D8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4313" y="4497388"/>
              <a:ext cx="127000" cy="63500"/>
            </a:xfrm>
            <a:custGeom>
              <a:avLst/>
              <a:gdLst>
                <a:gd name="T0" fmla="*/ 5 w 28"/>
                <a:gd name="T1" fmla="*/ 10 h 14"/>
                <a:gd name="T2" fmla="*/ 1 w 28"/>
                <a:gd name="T3" fmla="*/ 7 h 14"/>
                <a:gd name="T4" fmla="*/ 5 w 28"/>
                <a:gd name="T5" fmla="*/ 4 h 14"/>
                <a:gd name="T6" fmla="*/ 2 w 28"/>
                <a:gd name="T7" fmla="*/ 1 h 14"/>
                <a:gd name="T8" fmla="*/ 3 w 28"/>
                <a:gd name="T9" fmla="*/ 0 h 14"/>
                <a:gd name="T10" fmla="*/ 28 w 28"/>
                <a:gd name="T11" fmla="*/ 7 h 14"/>
                <a:gd name="T12" fmla="*/ 3 w 28"/>
                <a:gd name="T13" fmla="*/ 14 h 14"/>
                <a:gd name="T14" fmla="*/ 5 w 28"/>
                <a:gd name="T1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4">
                  <a:moveTo>
                    <a:pt x="5" y="10"/>
                  </a:moveTo>
                  <a:cubicBezTo>
                    <a:pt x="5" y="10"/>
                    <a:pt x="1" y="9"/>
                    <a:pt x="1" y="7"/>
                  </a:cubicBezTo>
                  <a:cubicBezTo>
                    <a:pt x="2" y="6"/>
                    <a:pt x="5" y="4"/>
                    <a:pt x="5" y="4"/>
                  </a:cubicBezTo>
                  <a:cubicBezTo>
                    <a:pt x="4" y="3"/>
                    <a:pt x="2" y="2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0" y="12"/>
                    <a:pt x="5" y="10"/>
                  </a:cubicBezTo>
                  <a:close/>
                </a:path>
              </a:pathLst>
            </a:custGeom>
            <a:solidFill>
              <a:srgbClr val="D9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0513" y="4514851"/>
              <a:ext cx="50800" cy="22225"/>
            </a:xfrm>
            <a:custGeom>
              <a:avLst/>
              <a:gdLst>
                <a:gd name="T0" fmla="*/ 2 w 11"/>
                <a:gd name="T1" fmla="*/ 5 h 5"/>
                <a:gd name="T2" fmla="*/ 11 w 11"/>
                <a:gd name="T3" fmla="*/ 3 h 5"/>
                <a:gd name="T4" fmla="*/ 2 w 11"/>
                <a:gd name="T5" fmla="*/ 0 h 5"/>
                <a:gd name="T6" fmla="*/ 2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2" y="5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3"/>
                    <a:pt x="2" y="5"/>
                  </a:cubicBezTo>
                  <a:close/>
                </a:path>
              </a:pathLst>
            </a:custGeom>
            <a:solidFill>
              <a:srgbClr val="41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2763" y="4724401"/>
              <a:ext cx="1093788" cy="22225"/>
            </a:xfrm>
            <a:custGeom>
              <a:avLst/>
              <a:gdLst>
                <a:gd name="T0" fmla="*/ 689 w 689"/>
                <a:gd name="T1" fmla="*/ 0 h 14"/>
                <a:gd name="T2" fmla="*/ 680 w 689"/>
                <a:gd name="T3" fmla="*/ 14 h 14"/>
                <a:gd name="T4" fmla="*/ 0 w 689"/>
                <a:gd name="T5" fmla="*/ 14 h 14"/>
                <a:gd name="T6" fmla="*/ 0 w 689"/>
                <a:gd name="T7" fmla="*/ 0 h 14"/>
                <a:gd name="T8" fmla="*/ 689 w 68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4">
                  <a:moveTo>
                    <a:pt x="689" y="0"/>
                  </a:moveTo>
                  <a:lnTo>
                    <a:pt x="68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rgbClr val="8D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2763" y="4660901"/>
              <a:ext cx="1093788" cy="22225"/>
            </a:xfrm>
            <a:custGeom>
              <a:avLst/>
              <a:gdLst>
                <a:gd name="T0" fmla="*/ 683 w 689"/>
                <a:gd name="T1" fmla="*/ 0 h 14"/>
                <a:gd name="T2" fmla="*/ 689 w 689"/>
                <a:gd name="T3" fmla="*/ 14 h 14"/>
                <a:gd name="T4" fmla="*/ 0 w 689"/>
                <a:gd name="T5" fmla="*/ 14 h 14"/>
                <a:gd name="T6" fmla="*/ 0 w 689"/>
                <a:gd name="T7" fmla="*/ 0 h 14"/>
                <a:gd name="T8" fmla="*/ 683 w 68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4">
                  <a:moveTo>
                    <a:pt x="683" y="0"/>
                  </a:moveTo>
                  <a:lnTo>
                    <a:pt x="68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8D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82763" y="4683126"/>
              <a:ext cx="1093788" cy="41275"/>
            </a:xfrm>
            <a:prstGeom prst="rect">
              <a:avLst/>
            </a:prstGeom>
            <a:solidFill>
              <a:srgbClr val="D8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4800" y="4660901"/>
              <a:ext cx="177800" cy="85725"/>
            </a:xfrm>
            <a:custGeom>
              <a:avLst/>
              <a:gdLst>
                <a:gd name="T0" fmla="*/ 7 w 39"/>
                <a:gd name="T1" fmla="*/ 14 h 19"/>
                <a:gd name="T2" fmla="*/ 2 w 39"/>
                <a:gd name="T3" fmla="*/ 10 h 19"/>
                <a:gd name="T4" fmla="*/ 7 w 39"/>
                <a:gd name="T5" fmla="*/ 5 h 19"/>
                <a:gd name="T6" fmla="*/ 3 w 39"/>
                <a:gd name="T7" fmla="*/ 2 h 19"/>
                <a:gd name="T8" fmla="*/ 4 w 39"/>
                <a:gd name="T9" fmla="*/ 0 h 19"/>
                <a:gd name="T10" fmla="*/ 39 w 39"/>
                <a:gd name="T11" fmla="*/ 9 h 19"/>
                <a:gd name="T12" fmla="*/ 4 w 39"/>
                <a:gd name="T13" fmla="*/ 19 h 19"/>
                <a:gd name="T14" fmla="*/ 7 w 39"/>
                <a:gd name="T1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9">
                  <a:moveTo>
                    <a:pt x="7" y="14"/>
                  </a:moveTo>
                  <a:cubicBezTo>
                    <a:pt x="7" y="14"/>
                    <a:pt x="2" y="12"/>
                    <a:pt x="2" y="10"/>
                  </a:cubicBezTo>
                  <a:cubicBezTo>
                    <a:pt x="3" y="9"/>
                    <a:pt x="7" y="6"/>
                    <a:pt x="7" y="5"/>
                  </a:cubicBezTo>
                  <a:cubicBezTo>
                    <a:pt x="6" y="5"/>
                    <a:pt x="3" y="4"/>
                    <a:pt x="3" y="2"/>
                  </a:cubicBezTo>
                  <a:cubicBezTo>
                    <a:pt x="2" y="1"/>
                    <a:pt x="4" y="0"/>
                    <a:pt x="4" y="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0" y="16"/>
                    <a:pt x="7" y="14"/>
                  </a:cubicBezTo>
                  <a:close/>
                </a:path>
              </a:pathLst>
            </a:custGeom>
            <a:solidFill>
              <a:srgbClr val="D9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4338" y="4687888"/>
              <a:ext cx="68263" cy="31750"/>
            </a:xfrm>
            <a:custGeom>
              <a:avLst/>
              <a:gdLst>
                <a:gd name="T0" fmla="*/ 2 w 15"/>
                <a:gd name="T1" fmla="*/ 7 h 7"/>
                <a:gd name="T2" fmla="*/ 15 w 15"/>
                <a:gd name="T3" fmla="*/ 3 h 7"/>
                <a:gd name="T4" fmla="*/ 2 w 15"/>
                <a:gd name="T5" fmla="*/ 0 h 7"/>
                <a:gd name="T6" fmla="*/ 2 w 15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2" y="7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3"/>
                    <a:pt x="2" y="7"/>
                  </a:cubicBezTo>
                  <a:close/>
                </a:path>
              </a:pathLst>
            </a:custGeom>
            <a:solidFill>
              <a:srgbClr val="41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64769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78" name="组合 264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399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98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083732" y="5216411"/>
              <a:ext cx="8173243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8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赠送可编辑图标</a:t>
              </a:r>
            </a:p>
          </p:txBody>
        </p:sp>
      </p:grpSp>
      <p:grpSp>
        <p:nvGrpSpPr>
          <p:cNvPr id="558" name="Group 557出自【趣你的PPT】(微信:qunideppt)：最优质的PPT资源库"/>
          <p:cNvGrpSpPr/>
          <p:nvPr/>
        </p:nvGrpSpPr>
        <p:grpSpPr>
          <a:xfrm>
            <a:off x="7373710" y="5768016"/>
            <a:ext cx="692150" cy="692150"/>
            <a:chOff x="6230938" y="5297488"/>
            <a:chExt cx="692150" cy="692150"/>
          </a:xfrm>
        </p:grpSpPr>
        <p:sp>
          <p:nvSpPr>
            <p:cNvPr id="5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30938" y="5297488"/>
              <a:ext cx="692150" cy="692150"/>
            </a:xfrm>
            <a:prstGeom prst="ellipse">
              <a:avLst/>
            </a:prstGeom>
            <a:solidFill>
              <a:srgbClr val="D4C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5365750"/>
              <a:ext cx="444500" cy="538162"/>
            </a:xfrm>
            <a:custGeom>
              <a:avLst/>
              <a:gdLst>
                <a:gd name="T0" fmla="*/ 70 w 118"/>
                <a:gd name="T1" fmla="*/ 60 h 143"/>
                <a:gd name="T2" fmla="*/ 35 w 118"/>
                <a:gd name="T3" fmla="*/ 99 h 143"/>
                <a:gd name="T4" fmla="*/ 35 w 118"/>
                <a:gd name="T5" fmla="*/ 96 h 143"/>
                <a:gd name="T6" fmla="*/ 26 w 118"/>
                <a:gd name="T7" fmla="*/ 11 h 143"/>
                <a:gd name="T8" fmla="*/ 18 w 118"/>
                <a:gd name="T9" fmla="*/ 97 h 143"/>
                <a:gd name="T10" fmla="*/ 19 w 118"/>
                <a:gd name="T11" fmla="*/ 117 h 143"/>
                <a:gd name="T12" fmla="*/ 10 w 118"/>
                <a:gd name="T13" fmla="*/ 136 h 143"/>
                <a:gd name="T14" fmla="*/ 32 w 118"/>
                <a:gd name="T15" fmla="*/ 129 h 143"/>
                <a:gd name="T16" fmla="*/ 94 w 118"/>
                <a:gd name="T17" fmla="*/ 68 h 143"/>
                <a:gd name="T18" fmla="*/ 20 w 118"/>
                <a:gd name="T19" fmla="*/ 67 h 143"/>
                <a:gd name="T20" fmla="*/ 13 w 118"/>
                <a:gd name="T21" fmla="*/ 23 h 143"/>
                <a:gd name="T22" fmla="*/ 16 w 118"/>
                <a:gd name="T23" fmla="*/ 23 h 143"/>
                <a:gd name="T24" fmla="*/ 20 w 118"/>
                <a:gd name="T25" fmla="*/ 67 h 143"/>
                <a:gd name="T26" fmla="*/ 26 w 118"/>
                <a:gd name="T27" fmla="*/ 75 h 143"/>
                <a:gd name="T28" fmla="*/ 25 w 118"/>
                <a:gd name="T29" fmla="*/ 18 h 143"/>
                <a:gd name="T30" fmla="*/ 27 w 118"/>
                <a:gd name="T31" fmla="*/ 18 h 143"/>
                <a:gd name="T32" fmla="*/ 32 w 118"/>
                <a:gd name="T33" fmla="*/ 67 h 143"/>
                <a:gd name="T34" fmla="*/ 31 w 118"/>
                <a:gd name="T35" fmla="*/ 66 h 143"/>
                <a:gd name="T36" fmla="*/ 38 w 118"/>
                <a:gd name="T37" fmla="*/ 22 h 143"/>
                <a:gd name="T38" fmla="*/ 33 w 118"/>
                <a:gd name="T39" fmla="*/ 66 h 143"/>
                <a:gd name="T40" fmla="*/ 46 w 118"/>
                <a:gd name="T41" fmla="*/ 98 h 143"/>
                <a:gd name="T42" fmla="*/ 78 w 118"/>
                <a:gd name="T43" fmla="*/ 66 h 143"/>
                <a:gd name="T44" fmla="*/ 48 w 118"/>
                <a:gd name="T45" fmla="*/ 99 h 143"/>
                <a:gd name="T46" fmla="*/ 46 w 118"/>
                <a:gd name="T47" fmla="*/ 99 h 143"/>
                <a:gd name="T48" fmla="*/ 44 w 118"/>
                <a:gd name="T49" fmla="*/ 109 h 143"/>
                <a:gd name="T50" fmla="*/ 87 w 118"/>
                <a:gd name="T51" fmla="*/ 72 h 143"/>
                <a:gd name="T52" fmla="*/ 89 w 118"/>
                <a:gd name="T53" fmla="*/ 74 h 143"/>
                <a:gd name="T54" fmla="*/ 44 w 118"/>
                <a:gd name="T55" fmla="*/ 109 h 143"/>
                <a:gd name="T56" fmla="*/ 55 w 118"/>
                <a:gd name="T57" fmla="*/ 109 h 143"/>
                <a:gd name="T58" fmla="*/ 54 w 118"/>
                <a:gd name="T59" fmla="*/ 109 h 143"/>
                <a:gd name="T60" fmla="*/ 91 w 118"/>
                <a:gd name="T61" fmla="*/ 84 h 143"/>
                <a:gd name="T62" fmla="*/ 92 w 118"/>
                <a:gd name="T63" fmla="*/ 8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" h="143">
                  <a:moveTo>
                    <a:pt x="94" y="68"/>
                  </a:moveTo>
                  <a:cubicBezTo>
                    <a:pt x="94" y="68"/>
                    <a:pt x="86" y="42"/>
                    <a:pt x="70" y="60"/>
                  </a:cubicBezTo>
                  <a:cubicBezTo>
                    <a:pt x="60" y="71"/>
                    <a:pt x="46" y="88"/>
                    <a:pt x="35" y="100"/>
                  </a:cubicBezTo>
                  <a:cubicBezTo>
                    <a:pt x="35" y="100"/>
                    <a:pt x="35" y="99"/>
                    <a:pt x="35" y="99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6" y="88"/>
                    <a:pt x="44" y="46"/>
                    <a:pt x="48" y="24"/>
                  </a:cubicBezTo>
                  <a:cubicBezTo>
                    <a:pt x="52" y="0"/>
                    <a:pt x="26" y="11"/>
                    <a:pt x="26" y="11"/>
                  </a:cubicBezTo>
                  <a:cubicBezTo>
                    <a:pt x="26" y="11"/>
                    <a:pt x="0" y="0"/>
                    <a:pt x="4" y="24"/>
                  </a:cubicBezTo>
                  <a:cubicBezTo>
                    <a:pt x="9" y="48"/>
                    <a:pt x="18" y="95"/>
                    <a:pt x="18" y="97"/>
                  </a:cubicBezTo>
                  <a:cubicBezTo>
                    <a:pt x="18" y="99"/>
                    <a:pt x="13" y="113"/>
                    <a:pt x="15" y="115"/>
                  </a:cubicBezTo>
                  <a:cubicBezTo>
                    <a:pt x="16" y="116"/>
                    <a:pt x="17" y="117"/>
                    <a:pt x="19" y="117"/>
                  </a:cubicBezTo>
                  <a:cubicBezTo>
                    <a:pt x="14" y="120"/>
                    <a:pt x="6" y="123"/>
                    <a:pt x="6" y="126"/>
                  </a:cubicBezTo>
                  <a:cubicBezTo>
                    <a:pt x="5" y="129"/>
                    <a:pt x="6" y="131"/>
                    <a:pt x="10" y="136"/>
                  </a:cubicBezTo>
                  <a:cubicBezTo>
                    <a:pt x="15" y="141"/>
                    <a:pt x="16" y="142"/>
                    <a:pt x="19" y="143"/>
                  </a:cubicBezTo>
                  <a:cubicBezTo>
                    <a:pt x="23" y="143"/>
                    <a:pt x="31" y="130"/>
                    <a:pt x="32" y="129"/>
                  </a:cubicBezTo>
                  <a:cubicBezTo>
                    <a:pt x="34" y="128"/>
                    <a:pt x="76" y="106"/>
                    <a:pt x="97" y="94"/>
                  </a:cubicBezTo>
                  <a:cubicBezTo>
                    <a:pt x="118" y="82"/>
                    <a:pt x="94" y="68"/>
                    <a:pt x="94" y="68"/>
                  </a:cubicBezTo>
                  <a:close/>
                  <a:moveTo>
                    <a:pt x="2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7"/>
                    <a:pt x="19" y="67"/>
                    <a:pt x="19" y="66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4" y="22"/>
                    <a:pt x="14" y="22"/>
                  </a:cubicBezTo>
                  <a:cubicBezTo>
                    <a:pt x="15" y="22"/>
                    <a:pt x="15" y="22"/>
                    <a:pt x="16" y="23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7"/>
                    <a:pt x="20" y="67"/>
                  </a:cubicBezTo>
                  <a:close/>
                  <a:moveTo>
                    <a:pt x="27" y="74"/>
                  </a:moveTo>
                  <a:cubicBezTo>
                    <a:pt x="27" y="75"/>
                    <a:pt x="27" y="75"/>
                    <a:pt x="26" y="75"/>
                  </a:cubicBezTo>
                  <a:cubicBezTo>
                    <a:pt x="25" y="75"/>
                    <a:pt x="25" y="75"/>
                    <a:pt x="25" y="7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6" y="17"/>
                  </a:cubicBezTo>
                  <a:cubicBezTo>
                    <a:pt x="27" y="17"/>
                    <a:pt x="27" y="17"/>
                    <a:pt x="27" y="18"/>
                  </a:cubicBezTo>
                  <a:lnTo>
                    <a:pt x="27" y="74"/>
                  </a:lnTo>
                  <a:close/>
                  <a:moveTo>
                    <a:pt x="32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1" y="67"/>
                    <a:pt x="31" y="66"/>
                    <a:pt x="31" y="66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2"/>
                    <a:pt x="37" y="22"/>
                    <a:pt x="38" y="22"/>
                  </a:cubicBezTo>
                  <a:cubicBezTo>
                    <a:pt x="39" y="22"/>
                    <a:pt x="39" y="22"/>
                    <a:pt x="39" y="2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3" y="67"/>
                    <a:pt x="32" y="67"/>
                  </a:cubicBezTo>
                  <a:close/>
                  <a:moveTo>
                    <a:pt x="46" y="98"/>
                  </a:moveTo>
                  <a:cubicBezTo>
                    <a:pt x="76" y="66"/>
                    <a:pt x="76" y="66"/>
                    <a:pt x="76" y="66"/>
                  </a:cubicBezTo>
                  <a:cubicBezTo>
                    <a:pt x="77" y="66"/>
                    <a:pt x="77" y="66"/>
                    <a:pt x="78" y="66"/>
                  </a:cubicBezTo>
                  <a:cubicBezTo>
                    <a:pt x="78" y="67"/>
                    <a:pt x="78" y="67"/>
                    <a:pt x="78" y="68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47" y="100"/>
                    <a:pt x="47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99"/>
                    <a:pt x="46" y="98"/>
                    <a:pt x="46" y="98"/>
                  </a:cubicBezTo>
                  <a:close/>
                  <a:moveTo>
                    <a:pt x="44" y="109"/>
                  </a:moveTo>
                  <a:cubicBezTo>
                    <a:pt x="43" y="109"/>
                    <a:pt x="43" y="108"/>
                    <a:pt x="44" y="107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8" y="72"/>
                    <a:pt x="89" y="72"/>
                    <a:pt x="89" y="72"/>
                  </a:cubicBezTo>
                  <a:cubicBezTo>
                    <a:pt x="89" y="73"/>
                    <a:pt x="89" y="74"/>
                    <a:pt x="89" y="74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10"/>
                    <a:pt x="44" y="110"/>
                    <a:pt x="44" y="109"/>
                  </a:cubicBezTo>
                  <a:close/>
                  <a:moveTo>
                    <a:pt x="92" y="86"/>
                  </a:moveTo>
                  <a:cubicBezTo>
                    <a:pt x="55" y="109"/>
                    <a:pt x="55" y="109"/>
                    <a:pt x="55" y="109"/>
                  </a:cubicBezTo>
                  <a:cubicBezTo>
                    <a:pt x="55" y="109"/>
                    <a:pt x="54" y="109"/>
                    <a:pt x="54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3" y="108"/>
                    <a:pt x="54" y="107"/>
                    <a:pt x="54" y="107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92" y="84"/>
                    <a:pt x="93" y="84"/>
                    <a:pt x="93" y="85"/>
                  </a:cubicBezTo>
                  <a:cubicBezTo>
                    <a:pt x="93" y="85"/>
                    <a:pt x="93" y="86"/>
                    <a:pt x="92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61" name="Group 560出自【趣你的PPT】(微信:qunideppt)：最优质的PPT资源库"/>
          <p:cNvGrpSpPr/>
          <p:nvPr/>
        </p:nvGrpSpPr>
        <p:grpSpPr>
          <a:xfrm>
            <a:off x="8479735" y="5768016"/>
            <a:ext cx="692150" cy="692150"/>
            <a:chOff x="6997700" y="5297488"/>
            <a:chExt cx="692150" cy="692150"/>
          </a:xfrm>
        </p:grpSpPr>
        <p:sp>
          <p:nvSpPr>
            <p:cNvPr id="5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700" y="5297488"/>
              <a:ext cx="692150" cy="692150"/>
            </a:xfrm>
            <a:prstGeom prst="ellipse">
              <a:avLst/>
            </a:prstGeom>
            <a:solidFill>
              <a:srgbClr val="EE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02475" y="5418138"/>
              <a:ext cx="488950" cy="444500"/>
            </a:xfrm>
            <a:custGeom>
              <a:avLst/>
              <a:gdLst>
                <a:gd name="T0" fmla="*/ 100 w 130"/>
                <a:gd name="T1" fmla="*/ 26 h 118"/>
                <a:gd name="T2" fmla="*/ 93 w 130"/>
                <a:gd name="T3" fmla="*/ 29 h 118"/>
                <a:gd name="T4" fmla="*/ 80 w 130"/>
                <a:gd name="T5" fmla="*/ 12 h 118"/>
                <a:gd name="T6" fmla="*/ 54 w 130"/>
                <a:gd name="T7" fmla="*/ 31 h 118"/>
                <a:gd name="T8" fmla="*/ 49 w 130"/>
                <a:gd name="T9" fmla="*/ 29 h 118"/>
                <a:gd name="T10" fmla="*/ 85 w 130"/>
                <a:gd name="T11" fmla="*/ 8 h 118"/>
                <a:gd name="T12" fmla="*/ 43 w 130"/>
                <a:gd name="T13" fmla="*/ 22 h 118"/>
                <a:gd name="T14" fmla="*/ 11 w 130"/>
                <a:gd name="T15" fmla="*/ 13 h 118"/>
                <a:gd name="T16" fmla="*/ 12 w 130"/>
                <a:gd name="T17" fmla="*/ 15 h 118"/>
                <a:gd name="T18" fmla="*/ 38 w 130"/>
                <a:gd name="T19" fmla="*/ 26 h 118"/>
                <a:gd name="T20" fmla="*/ 18 w 130"/>
                <a:gd name="T21" fmla="*/ 37 h 118"/>
                <a:gd name="T22" fmla="*/ 21 w 130"/>
                <a:gd name="T23" fmla="*/ 39 h 118"/>
                <a:gd name="T24" fmla="*/ 33 w 130"/>
                <a:gd name="T25" fmla="*/ 54 h 118"/>
                <a:gd name="T26" fmla="*/ 45 w 130"/>
                <a:gd name="T27" fmla="*/ 82 h 118"/>
                <a:gd name="T28" fmla="*/ 49 w 130"/>
                <a:gd name="T29" fmla="*/ 73 h 118"/>
                <a:gd name="T30" fmla="*/ 54 w 130"/>
                <a:gd name="T31" fmla="*/ 59 h 118"/>
                <a:gd name="T32" fmla="*/ 54 w 130"/>
                <a:gd name="T33" fmla="*/ 59 h 118"/>
                <a:gd name="T34" fmla="*/ 64 w 130"/>
                <a:gd name="T35" fmla="*/ 69 h 118"/>
                <a:gd name="T36" fmla="*/ 42 w 130"/>
                <a:gd name="T37" fmla="*/ 116 h 118"/>
                <a:gd name="T38" fmla="*/ 66 w 130"/>
                <a:gd name="T39" fmla="*/ 76 h 118"/>
                <a:gd name="T40" fmla="*/ 83 w 130"/>
                <a:gd name="T41" fmla="*/ 118 h 118"/>
                <a:gd name="T42" fmla="*/ 76 w 130"/>
                <a:gd name="T43" fmla="*/ 68 h 118"/>
                <a:gd name="T44" fmla="*/ 81 w 130"/>
                <a:gd name="T45" fmla="*/ 67 h 118"/>
                <a:gd name="T46" fmla="*/ 85 w 130"/>
                <a:gd name="T47" fmla="*/ 50 h 118"/>
                <a:gd name="T48" fmla="*/ 89 w 130"/>
                <a:gd name="T49" fmla="*/ 86 h 118"/>
                <a:gd name="T50" fmla="*/ 90 w 130"/>
                <a:gd name="T51" fmla="*/ 47 h 118"/>
                <a:gd name="T52" fmla="*/ 107 w 130"/>
                <a:gd name="T53" fmla="*/ 39 h 118"/>
                <a:gd name="T54" fmla="*/ 124 w 130"/>
                <a:gd name="T55" fmla="*/ 60 h 118"/>
                <a:gd name="T56" fmla="*/ 108 w 130"/>
                <a:gd name="T57" fmla="*/ 35 h 118"/>
                <a:gd name="T58" fmla="*/ 102 w 130"/>
                <a:gd name="T59" fmla="*/ 29 h 118"/>
                <a:gd name="T60" fmla="*/ 46 w 130"/>
                <a:gd name="T61" fmla="*/ 36 h 118"/>
                <a:gd name="T62" fmla="*/ 46 w 130"/>
                <a:gd name="T63" fmla="*/ 36 h 118"/>
                <a:gd name="T64" fmla="*/ 37 w 130"/>
                <a:gd name="T65" fmla="*/ 53 h 118"/>
                <a:gd name="T66" fmla="*/ 43 w 130"/>
                <a:gd name="T67" fmla="*/ 48 h 118"/>
                <a:gd name="T68" fmla="*/ 47 w 130"/>
                <a:gd name="T69" fmla="*/ 72 h 118"/>
                <a:gd name="T70" fmla="*/ 45 w 130"/>
                <a:gd name="T71" fmla="*/ 47 h 118"/>
                <a:gd name="T72" fmla="*/ 46 w 130"/>
                <a:gd name="T73" fmla="*/ 36 h 118"/>
                <a:gd name="T74" fmla="*/ 46 w 130"/>
                <a:gd name="T75" fmla="*/ 37 h 118"/>
                <a:gd name="T76" fmla="*/ 55 w 130"/>
                <a:gd name="T77" fmla="*/ 49 h 118"/>
                <a:gd name="T78" fmla="*/ 56 w 130"/>
                <a:gd name="T79" fmla="*/ 46 h 118"/>
                <a:gd name="T80" fmla="*/ 60 w 130"/>
                <a:gd name="T81" fmla="*/ 40 h 118"/>
                <a:gd name="T82" fmla="*/ 71 w 130"/>
                <a:gd name="T83" fmla="*/ 69 h 118"/>
                <a:gd name="T84" fmla="*/ 72 w 130"/>
                <a:gd name="T85" fmla="*/ 68 h 118"/>
                <a:gd name="T86" fmla="*/ 71 w 130"/>
                <a:gd name="T87" fmla="*/ 69 h 118"/>
                <a:gd name="T88" fmla="*/ 68 w 130"/>
                <a:gd name="T89" fmla="*/ 64 h 118"/>
                <a:gd name="T90" fmla="*/ 59 w 130"/>
                <a:gd name="T91" fmla="*/ 50 h 118"/>
                <a:gd name="T92" fmla="*/ 67 w 130"/>
                <a:gd name="T93" fmla="*/ 46 h 118"/>
                <a:gd name="T94" fmla="*/ 72 w 130"/>
                <a:gd name="T95" fmla="*/ 60 h 118"/>
                <a:gd name="T96" fmla="*/ 70 w 130"/>
                <a:gd name="T97" fmla="*/ 43 h 118"/>
                <a:gd name="T98" fmla="*/ 71 w 130"/>
                <a:gd name="T99" fmla="*/ 39 h 118"/>
                <a:gd name="T100" fmla="*/ 74 w 130"/>
                <a:gd name="T101" fmla="*/ 50 h 118"/>
                <a:gd name="T102" fmla="*/ 80 w 130"/>
                <a:gd name="T103" fmla="*/ 32 h 118"/>
                <a:gd name="T104" fmla="*/ 63 w 130"/>
                <a:gd name="T105" fmla="*/ 36 h 118"/>
                <a:gd name="T106" fmla="*/ 64 w 130"/>
                <a:gd name="T107" fmla="*/ 21 h 118"/>
                <a:gd name="T108" fmla="*/ 85 w 130"/>
                <a:gd name="T109" fmla="*/ 2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0" h="118">
                  <a:moveTo>
                    <a:pt x="130" y="26"/>
                  </a:moveTo>
                  <a:cubicBezTo>
                    <a:pt x="122" y="20"/>
                    <a:pt x="109" y="20"/>
                    <a:pt x="100" y="26"/>
                  </a:cubicBezTo>
                  <a:cubicBezTo>
                    <a:pt x="97" y="27"/>
                    <a:pt x="95" y="29"/>
                    <a:pt x="93" y="30"/>
                  </a:cubicBezTo>
                  <a:cubicBezTo>
                    <a:pt x="93" y="30"/>
                    <a:pt x="93" y="29"/>
                    <a:pt x="93" y="29"/>
                  </a:cubicBezTo>
                  <a:cubicBezTo>
                    <a:pt x="92" y="25"/>
                    <a:pt x="91" y="22"/>
                    <a:pt x="89" y="19"/>
                  </a:cubicBezTo>
                  <a:cubicBezTo>
                    <a:pt x="87" y="15"/>
                    <a:pt x="84" y="13"/>
                    <a:pt x="80" y="12"/>
                  </a:cubicBezTo>
                  <a:cubicBezTo>
                    <a:pt x="73" y="11"/>
                    <a:pt x="66" y="15"/>
                    <a:pt x="62" y="20"/>
                  </a:cubicBezTo>
                  <a:cubicBezTo>
                    <a:pt x="59" y="23"/>
                    <a:pt x="56" y="27"/>
                    <a:pt x="54" y="31"/>
                  </a:cubicBezTo>
                  <a:cubicBezTo>
                    <a:pt x="53" y="31"/>
                    <a:pt x="51" y="31"/>
                    <a:pt x="50" y="30"/>
                  </a:cubicBezTo>
                  <a:cubicBezTo>
                    <a:pt x="50" y="30"/>
                    <a:pt x="49" y="29"/>
                    <a:pt x="49" y="29"/>
                  </a:cubicBezTo>
                  <a:cubicBezTo>
                    <a:pt x="50" y="22"/>
                    <a:pt x="53" y="14"/>
                    <a:pt x="58" y="10"/>
                  </a:cubicBezTo>
                  <a:cubicBezTo>
                    <a:pt x="65" y="3"/>
                    <a:pt x="76" y="3"/>
                    <a:pt x="85" y="8"/>
                  </a:cubicBezTo>
                  <a:cubicBezTo>
                    <a:pt x="77" y="2"/>
                    <a:pt x="65" y="0"/>
                    <a:pt x="56" y="6"/>
                  </a:cubicBezTo>
                  <a:cubicBezTo>
                    <a:pt x="50" y="10"/>
                    <a:pt x="46" y="16"/>
                    <a:pt x="43" y="22"/>
                  </a:cubicBezTo>
                  <a:cubicBezTo>
                    <a:pt x="38" y="18"/>
                    <a:pt x="33" y="15"/>
                    <a:pt x="27" y="13"/>
                  </a:cubicBezTo>
                  <a:cubicBezTo>
                    <a:pt x="22" y="12"/>
                    <a:pt x="16" y="11"/>
                    <a:pt x="11" y="13"/>
                  </a:cubicBezTo>
                  <a:cubicBezTo>
                    <a:pt x="6" y="15"/>
                    <a:pt x="2" y="19"/>
                    <a:pt x="0" y="23"/>
                  </a:cubicBezTo>
                  <a:cubicBezTo>
                    <a:pt x="3" y="19"/>
                    <a:pt x="7" y="16"/>
                    <a:pt x="12" y="15"/>
                  </a:cubicBezTo>
                  <a:cubicBezTo>
                    <a:pt x="16" y="14"/>
                    <a:pt x="21" y="15"/>
                    <a:pt x="25" y="17"/>
                  </a:cubicBezTo>
                  <a:cubicBezTo>
                    <a:pt x="30" y="19"/>
                    <a:pt x="34" y="22"/>
                    <a:pt x="38" y="26"/>
                  </a:cubicBezTo>
                  <a:cubicBezTo>
                    <a:pt x="35" y="26"/>
                    <a:pt x="32" y="26"/>
                    <a:pt x="29" y="28"/>
                  </a:cubicBezTo>
                  <a:cubicBezTo>
                    <a:pt x="24" y="29"/>
                    <a:pt x="21" y="33"/>
                    <a:pt x="18" y="37"/>
                  </a:cubicBezTo>
                  <a:cubicBezTo>
                    <a:pt x="12" y="45"/>
                    <a:pt x="10" y="55"/>
                    <a:pt x="12" y="64"/>
                  </a:cubicBezTo>
                  <a:cubicBezTo>
                    <a:pt x="11" y="55"/>
                    <a:pt x="15" y="46"/>
                    <a:pt x="21" y="39"/>
                  </a:cubicBezTo>
                  <a:cubicBezTo>
                    <a:pt x="25" y="34"/>
                    <a:pt x="32" y="32"/>
                    <a:pt x="38" y="33"/>
                  </a:cubicBezTo>
                  <a:cubicBezTo>
                    <a:pt x="33" y="39"/>
                    <a:pt x="31" y="47"/>
                    <a:pt x="33" y="54"/>
                  </a:cubicBezTo>
                  <a:cubicBezTo>
                    <a:pt x="35" y="62"/>
                    <a:pt x="41" y="68"/>
                    <a:pt x="47" y="72"/>
                  </a:cubicBezTo>
                  <a:cubicBezTo>
                    <a:pt x="46" y="75"/>
                    <a:pt x="46" y="79"/>
                    <a:pt x="45" y="82"/>
                  </a:cubicBezTo>
                  <a:cubicBezTo>
                    <a:pt x="46" y="79"/>
                    <a:pt x="47" y="76"/>
                    <a:pt x="48" y="73"/>
                  </a:cubicBezTo>
                  <a:cubicBezTo>
                    <a:pt x="48" y="73"/>
                    <a:pt x="49" y="73"/>
                    <a:pt x="49" y="73"/>
                  </a:cubicBezTo>
                  <a:cubicBezTo>
                    <a:pt x="49" y="73"/>
                    <a:pt x="48" y="73"/>
                    <a:pt x="48" y="73"/>
                  </a:cubicBezTo>
                  <a:cubicBezTo>
                    <a:pt x="50" y="68"/>
                    <a:pt x="52" y="64"/>
                    <a:pt x="54" y="59"/>
                  </a:cubicBezTo>
                  <a:cubicBezTo>
                    <a:pt x="54" y="60"/>
                    <a:pt x="55" y="60"/>
                    <a:pt x="55" y="60"/>
                  </a:cubicBezTo>
                  <a:cubicBezTo>
                    <a:pt x="55" y="60"/>
                    <a:pt x="54" y="60"/>
                    <a:pt x="54" y="59"/>
                  </a:cubicBezTo>
                  <a:cubicBezTo>
                    <a:pt x="55" y="57"/>
                    <a:pt x="56" y="55"/>
                    <a:pt x="57" y="54"/>
                  </a:cubicBezTo>
                  <a:cubicBezTo>
                    <a:pt x="60" y="58"/>
                    <a:pt x="62" y="63"/>
                    <a:pt x="64" y="69"/>
                  </a:cubicBezTo>
                  <a:cubicBezTo>
                    <a:pt x="63" y="70"/>
                    <a:pt x="62" y="71"/>
                    <a:pt x="62" y="72"/>
                  </a:cubicBezTo>
                  <a:cubicBezTo>
                    <a:pt x="52" y="84"/>
                    <a:pt x="43" y="98"/>
                    <a:pt x="42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4" y="103"/>
                    <a:pt x="59" y="89"/>
                    <a:pt x="66" y="76"/>
                  </a:cubicBezTo>
                  <a:cubicBezTo>
                    <a:pt x="70" y="90"/>
                    <a:pt x="71" y="104"/>
                    <a:pt x="70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2" y="106"/>
                    <a:pt x="80" y="93"/>
                    <a:pt x="76" y="80"/>
                  </a:cubicBezTo>
                  <a:cubicBezTo>
                    <a:pt x="75" y="76"/>
                    <a:pt x="76" y="72"/>
                    <a:pt x="76" y="68"/>
                  </a:cubicBezTo>
                  <a:cubicBezTo>
                    <a:pt x="76" y="66"/>
                    <a:pt x="78" y="60"/>
                    <a:pt x="78" y="60"/>
                  </a:cubicBezTo>
                  <a:cubicBezTo>
                    <a:pt x="78" y="60"/>
                    <a:pt x="80" y="65"/>
                    <a:pt x="81" y="67"/>
                  </a:cubicBezTo>
                  <a:cubicBezTo>
                    <a:pt x="80" y="64"/>
                    <a:pt x="79" y="61"/>
                    <a:pt x="78" y="58"/>
                  </a:cubicBezTo>
                  <a:cubicBezTo>
                    <a:pt x="80" y="56"/>
                    <a:pt x="83" y="53"/>
                    <a:pt x="85" y="50"/>
                  </a:cubicBezTo>
                  <a:cubicBezTo>
                    <a:pt x="89" y="53"/>
                    <a:pt x="93" y="58"/>
                    <a:pt x="94" y="63"/>
                  </a:cubicBezTo>
                  <a:cubicBezTo>
                    <a:pt x="96" y="71"/>
                    <a:pt x="94" y="80"/>
                    <a:pt x="89" y="86"/>
                  </a:cubicBezTo>
                  <a:cubicBezTo>
                    <a:pt x="95" y="80"/>
                    <a:pt x="99" y="72"/>
                    <a:pt x="98" y="63"/>
                  </a:cubicBezTo>
                  <a:cubicBezTo>
                    <a:pt x="97" y="57"/>
                    <a:pt x="94" y="52"/>
                    <a:pt x="90" y="47"/>
                  </a:cubicBezTo>
                  <a:cubicBezTo>
                    <a:pt x="91" y="46"/>
                    <a:pt x="91" y="45"/>
                    <a:pt x="91" y="43"/>
                  </a:cubicBezTo>
                  <a:cubicBezTo>
                    <a:pt x="96" y="40"/>
                    <a:pt x="101" y="38"/>
                    <a:pt x="107" y="39"/>
                  </a:cubicBezTo>
                  <a:cubicBezTo>
                    <a:pt x="112" y="39"/>
                    <a:pt x="116" y="42"/>
                    <a:pt x="119" y="46"/>
                  </a:cubicBezTo>
                  <a:cubicBezTo>
                    <a:pt x="122" y="49"/>
                    <a:pt x="123" y="55"/>
                    <a:pt x="124" y="60"/>
                  </a:cubicBezTo>
                  <a:cubicBezTo>
                    <a:pt x="124" y="55"/>
                    <a:pt x="123" y="49"/>
                    <a:pt x="121" y="44"/>
                  </a:cubicBezTo>
                  <a:cubicBezTo>
                    <a:pt x="118" y="40"/>
                    <a:pt x="113" y="36"/>
                    <a:pt x="108" y="35"/>
                  </a:cubicBezTo>
                  <a:cubicBezTo>
                    <a:pt x="104" y="34"/>
                    <a:pt x="100" y="34"/>
                    <a:pt x="96" y="34"/>
                  </a:cubicBezTo>
                  <a:cubicBezTo>
                    <a:pt x="98" y="33"/>
                    <a:pt x="100" y="31"/>
                    <a:pt x="102" y="29"/>
                  </a:cubicBezTo>
                  <a:cubicBezTo>
                    <a:pt x="110" y="23"/>
                    <a:pt x="121" y="21"/>
                    <a:pt x="130" y="26"/>
                  </a:cubicBezTo>
                  <a:close/>
                  <a:moveTo>
                    <a:pt x="46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lose/>
                  <a:moveTo>
                    <a:pt x="47" y="72"/>
                  </a:moveTo>
                  <a:cubicBezTo>
                    <a:pt x="41" y="67"/>
                    <a:pt x="37" y="60"/>
                    <a:pt x="37" y="53"/>
                  </a:cubicBezTo>
                  <a:cubicBezTo>
                    <a:pt x="36" y="48"/>
                    <a:pt x="38" y="43"/>
                    <a:pt x="41" y="39"/>
                  </a:cubicBezTo>
                  <a:cubicBezTo>
                    <a:pt x="41" y="42"/>
                    <a:pt x="41" y="45"/>
                    <a:pt x="43" y="48"/>
                  </a:cubicBezTo>
                  <a:cubicBezTo>
                    <a:pt x="45" y="52"/>
                    <a:pt x="48" y="55"/>
                    <a:pt x="51" y="58"/>
                  </a:cubicBezTo>
                  <a:cubicBezTo>
                    <a:pt x="49" y="62"/>
                    <a:pt x="48" y="67"/>
                    <a:pt x="47" y="72"/>
                  </a:cubicBezTo>
                  <a:close/>
                  <a:moveTo>
                    <a:pt x="51" y="57"/>
                  </a:moveTo>
                  <a:cubicBezTo>
                    <a:pt x="48" y="54"/>
                    <a:pt x="46" y="51"/>
                    <a:pt x="45" y="47"/>
                  </a:cubicBezTo>
                  <a:cubicBezTo>
                    <a:pt x="44" y="44"/>
                    <a:pt x="44" y="40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9" y="41"/>
                    <a:pt x="52" y="45"/>
                    <a:pt x="55" y="49"/>
                  </a:cubicBezTo>
                  <a:cubicBezTo>
                    <a:pt x="53" y="52"/>
                    <a:pt x="52" y="54"/>
                    <a:pt x="51" y="57"/>
                  </a:cubicBezTo>
                  <a:close/>
                  <a:moveTo>
                    <a:pt x="56" y="46"/>
                  </a:moveTo>
                  <a:cubicBezTo>
                    <a:pt x="53" y="43"/>
                    <a:pt x="50" y="40"/>
                    <a:pt x="47" y="37"/>
                  </a:cubicBezTo>
                  <a:cubicBezTo>
                    <a:pt x="51" y="37"/>
                    <a:pt x="56" y="38"/>
                    <a:pt x="60" y="40"/>
                  </a:cubicBezTo>
                  <a:cubicBezTo>
                    <a:pt x="58" y="42"/>
                    <a:pt x="57" y="44"/>
                    <a:pt x="56" y="46"/>
                  </a:cubicBezTo>
                  <a:close/>
                  <a:moveTo>
                    <a:pt x="71" y="69"/>
                  </a:moveTo>
                  <a:cubicBezTo>
                    <a:pt x="71" y="69"/>
                    <a:pt x="71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9"/>
                    <a:pt x="72" y="70"/>
                    <a:pt x="72" y="71"/>
                  </a:cubicBezTo>
                  <a:cubicBezTo>
                    <a:pt x="71" y="70"/>
                    <a:pt x="71" y="70"/>
                    <a:pt x="71" y="69"/>
                  </a:cubicBezTo>
                  <a:close/>
                  <a:moveTo>
                    <a:pt x="72" y="60"/>
                  </a:moveTo>
                  <a:cubicBezTo>
                    <a:pt x="71" y="61"/>
                    <a:pt x="69" y="63"/>
                    <a:pt x="68" y="64"/>
                  </a:cubicBezTo>
                  <a:cubicBezTo>
                    <a:pt x="65" y="59"/>
                    <a:pt x="62" y="55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1" y="48"/>
                    <a:pt x="63" y="45"/>
                    <a:pt x="65" y="43"/>
                  </a:cubicBezTo>
                  <a:cubicBezTo>
                    <a:pt x="66" y="44"/>
                    <a:pt x="66" y="45"/>
                    <a:pt x="67" y="46"/>
                  </a:cubicBezTo>
                  <a:cubicBezTo>
                    <a:pt x="69" y="48"/>
                    <a:pt x="72" y="50"/>
                    <a:pt x="73" y="53"/>
                  </a:cubicBezTo>
                  <a:cubicBezTo>
                    <a:pt x="73" y="55"/>
                    <a:pt x="72" y="58"/>
                    <a:pt x="72" y="60"/>
                  </a:cubicBezTo>
                  <a:close/>
                  <a:moveTo>
                    <a:pt x="74" y="50"/>
                  </a:moveTo>
                  <a:cubicBezTo>
                    <a:pt x="73" y="47"/>
                    <a:pt x="72" y="45"/>
                    <a:pt x="70" y="43"/>
                  </a:cubicBezTo>
                  <a:cubicBezTo>
                    <a:pt x="69" y="42"/>
                    <a:pt x="69" y="42"/>
                    <a:pt x="68" y="41"/>
                  </a:cubicBezTo>
                  <a:cubicBezTo>
                    <a:pt x="69" y="40"/>
                    <a:pt x="70" y="40"/>
                    <a:pt x="71" y="39"/>
                  </a:cubicBezTo>
                  <a:cubicBezTo>
                    <a:pt x="74" y="38"/>
                    <a:pt x="76" y="40"/>
                    <a:pt x="78" y="42"/>
                  </a:cubicBezTo>
                  <a:cubicBezTo>
                    <a:pt x="76" y="45"/>
                    <a:pt x="75" y="47"/>
                    <a:pt x="74" y="50"/>
                  </a:cubicBezTo>
                  <a:close/>
                  <a:moveTo>
                    <a:pt x="84" y="35"/>
                  </a:moveTo>
                  <a:cubicBezTo>
                    <a:pt x="83" y="34"/>
                    <a:pt x="81" y="33"/>
                    <a:pt x="80" y="32"/>
                  </a:cubicBezTo>
                  <a:cubicBezTo>
                    <a:pt x="76" y="30"/>
                    <a:pt x="71" y="31"/>
                    <a:pt x="68" y="33"/>
                  </a:cubicBezTo>
                  <a:cubicBezTo>
                    <a:pt x="66" y="34"/>
                    <a:pt x="64" y="35"/>
                    <a:pt x="63" y="36"/>
                  </a:cubicBezTo>
                  <a:cubicBezTo>
                    <a:pt x="60" y="34"/>
                    <a:pt x="58" y="33"/>
                    <a:pt x="55" y="32"/>
                  </a:cubicBezTo>
                  <a:cubicBezTo>
                    <a:pt x="57" y="28"/>
                    <a:pt x="60" y="24"/>
                    <a:pt x="64" y="21"/>
                  </a:cubicBezTo>
                  <a:cubicBezTo>
                    <a:pt x="68" y="18"/>
                    <a:pt x="74" y="16"/>
                    <a:pt x="79" y="17"/>
                  </a:cubicBezTo>
                  <a:cubicBezTo>
                    <a:pt x="83" y="19"/>
                    <a:pt x="85" y="24"/>
                    <a:pt x="85" y="29"/>
                  </a:cubicBezTo>
                  <a:cubicBezTo>
                    <a:pt x="85" y="31"/>
                    <a:pt x="85" y="33"/>
                    <a:pt x="8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64" name="Group 563出自【趣你的PPT】(微信:qunideppt)：最优质的PPT资源库"/>
          <p:cNvGrpSpPr/>
          <p:nvPr/>
        </p:nvGrpSpPr>
        <p:grpSpPr>
          <a:xfrm>
            <a:off x="9585760" y="5768016"/>
            <a:ext cx="688975" cy="692150"/>
            <a:chOff x="7764463" y="5297488"/>
            <a:chExt cx="688975" cy="692150"/>
          </a:xfrm>
        </p:grpSpPr>
        <p:sp>
          <p:nvSpPr>
            <p:cNvPr id="5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4463" y="5297488"/>
              <a:ext cx="688975" cy="692150"/>
            </a:xfrm>
            <a:prstGeom prst="ellipse">
              <a:avLst/>
            </a:prstGeom>
            <a:solidFill>
              <a:srgbClr val="F39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77200" y="5613400"/>
              <a:ext cx="66675" cy="68262"/>
            </a:xfrm>
            <a:custGeom>
              <a:avLst/>
              <a:gdLst>
                <a:gd name="T0" fmla="*/ 9 w 18"/>
                <a:gd name="T1" fmla="*/ 0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9 w 18"/>
                <a:gd name="T9" fmla="*/ 18 h 18"/>
                <a:gd name="T10" fmla="*/ 18 w 18"/>
                <a:gd name="T11" fmla="*/ 9 h 18"/>
                <a:gd name="T12" fmla="*/ 9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62888" y="5399088"/>
              <a:ext cx="492125" cy="493712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5 h 131"/>
                <a:gd name="T4" fmla="*/ 66 w 131"/>
                <a:gd name="T5" fmla="*/ 131 h 131"/>
                <a:gd name="T6" fmla="*/ 131 w 131"/>
                <a:gd name="T7" fmla="*/ 65 h 131"/>
                <a:gd name="T8" fmla="*/ 66 w 131"/>
                <a:gd name="T9" fmla="*/ 0 h 131"/>
                <a:gd name="T10" fmla="*/ 123 w 131"/>
                <a:gd name="T11" fmla="*/ 66 h 131"/>
                <a:gd name="T12" fmla="*/ 79 w 131"/>
                <a:gd name="T13" fmla="*/ 66 h 131"/>
                <a:gd name="T14" fmla="*/ 66 w 131"/>
                <a:gd name="T15" fmla="*/ 78 h 131"/>
                <a:gd name="T16" fmla="*/ 66 w 131"/>
                <a:gd name="T17" fmla="*/ 78 h 131"/>
                <a:gd name="T18" fmla="*/ 66 w 131"/>
                <a:gd name="T19" fmla="*/ 123 h 131"/>
                <a:gd name="T20" fmla="*/ 66 w 131"/>
                <a:gd name="T21" fmla="*/ 123 h 131"/>
                <a:gd name="T22" fmla="*/ 8 w 131"/>
                <a:gd name="T23" fmla="*/ 66 h 131"/>
                <a:gd name="T24" fmla="*/ 54 w 131"/>
                <a:gd name="T25" fmla="*/ 66 h 131"/>
                <a:gd name="T26" fmla="*/ 66 w 131"/>
                <a:gd name="T27" fmla="*/ 54 h 131"/>
                <a:gd name="T28" fmla="*/ 66 w 131"/>
                <a:gd name="T29" fmla="*/ 8 h 131"/>
                <a:gd name="T30" fmla="*/ 123 w 131"/>
                <a:gd name="T31" fmla="*/ 65 h 131"/>
                <a:gd name="T32" fmla="*/ 123 w 131"/>
                <a:gd name="T33" fmla="*/ 6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1" y="102"/>
                    <a:pt x="131" y="65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123" y="66"/>
                  </a:moveTo>
                  <a:cubicBezTo>
                    <a:pt x="79" y="66"/>
                    <a:pt x="79" y="66"/>
                    <a:pt x="79" y="66"/>
                  </a:cubicBezTo>
                  <a:cubicBezTo>
                    <a:pt x="79" y="73"/>
                    <a:pt x="73" y="78"/>
                    <a:pt x="66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6" y="123"/>
                    <a:pt x="66" y="123"/>
                  </a:cubicBezTo>
                  <a:cubicBezTo>
                    <a:pt x="34" y="123"/>
                    <a:pt x="9" y="98"/>
                    <a:pt x="8" y="66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59"/>
                    <a:pt x="59" y="54"/>
                    <a:pt x="66" y="54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98" y="8"/>
                    <a:pt x="123" y="34"/>
                    <a:pt x="123" y="65"/>
                  </a:cubicBezTo>
                  <a:cubicBezTo>
                    <a:pt x="123" y="66"/>
                    <a:pt x="123" y="66"/>
                    <a:pt x="123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68" name="Group 567出自【趣你的PPT】(微信:qunideppt)：最优质的PPT资源库"/>
          <p:cNvGrpSpPr/>
          <p:nvPr/>
        </p:nvGrpSpPr>
        <p:grpSpPr>
          <a:xfrm>
            <a:off x="6269273" y="5768016"/>
            <a:ext cx="690562" cy="692150"/>
            <a:chOff x="5472113" y="5297488"/>
            <a:chExt cx="690562" cy="692150"/>
          </a:xfrm>
        </p:grpSpPr>
        <p:sp>
          <p:nvSpPr>
            <p:cNvPr id="5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2113" y="5297488"/>
              <a:ext cx="690562" cy="692150"/>
            </a:xfrm>
            <a:prstGeom prst="ellipse">
              <a:avLst/>
            </a:prstGeom>
            <a:solidFill>
              <a:srgbClr val="24B0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61038" y="5429250"/>
              <a:ext cx="288925" cy="268287"/>
            </a:xfrm>
            <a:custGeom>
              <a:avLst/>
              <a:gdLst>
                <a:gd name="T0" fmla="*/ 45 w 77"/>
                <a:gd name="T1" fmla="*/ 21 h 71"/>
                <a:gd name="T2" fmla="*/ 41 w 77"/>
                <a:gd name="T3" fmla="*/ 21 h 71"/>
                <a:gd name="T4" fmla="*/ 41 w 77"/>
                <a:gd name="T5" fmla="*/ 20 h 71"/>
                <a:gd name="T6" fmla="*/ 46 w 77"/>
                <a:gd name="T7" fmla="*/ 19 h 71"/>
                <a:gd name="T8" fmla="*/ 8 w 77"/>
                <a:gd name="T9" fmla="*/ 9 h 71"/>
                <a:gd name="T10" fmla="*/ 0 w 77"/>
                <a:gd name="T11" fmla="*/ 19 h 71"/>
                <a:gd name="T12" fmla="*/ 1 w 77"/>
                <a:gd name="T13" fmla="*/ 24 h 71"/>
                <a:gd name="T14" fmla="*/ 46 w 77"/>
                <a:gd name="T15" fmla="*/ 69 h 71"/>
                <a:gd name="T16" fmla="*/ 51 w 77"/>
                <a:gd name="T17" fmla="*/ 70 h 71"/>
                <a:gd name="T18" fmla="*/ 67 w 77"/>
                <a:gd name="T19" fmla="*/ 60 h 71"/>
                <a:gd name="T20" fmla="*/ 45 w 77"/>
                <a:gd name="T21" fmla="*/ 21 h 71"/>
                <a:gd name="T22" fmla="*/ 7 w 77"/>
                <a:gd name="T23" fmla="*/ 19 h 71"/>
                <a:gd name="T24" fmla="*/ 19 w 77"/>
                <a:gd name="T25" fmla="*/ 7 h 71"/>
                <a:gd name="T26" fmla="*/ 36 w 77"/>
                <a:gd name="T27" fmla="*/ 18 h 71"/>
                <a:gd name="T28" fmla="*/ 7 w 77"/>
                <a:gd name="T29" fmla="*/ 19 h 71"/>
                <a:gd name="T30" fmla="*/ 65 w 77"/>
                <a:gd name="T31" fmla="*/ 47 h 71"/>
                <a:gd name="T32" fmla="*/ 51 w 77"/>
                <a:gd name="T33" fmla="*/ 61 h 71"/>
                <a:gd name="T34" fmla="*/ 55 w 77"/>
                <a:gd name="T35" fmla="*/ 30 h 71"/>
                <a:gd name="T36" fmla="*/ 65 w 77"/>
                <a:gd name="T37" fmla="*/ 4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71">
                  <a:moveTo>
                    <a:pt x="45" y="21"/>
                  </a:moveTo>
                  <a:cubicBezTo>
                    <a:pt x="44" y="21"/>
                    <a:pt x="42" y="21"/>
                    <a:pt x="41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2" y="19"/>
                    <a:pt x="44" y="19"/>
                    <a:pt x="46" y="19"/>
                  </a:cubicBezTo>
                  <a:cubicBezTo>
                    <a:pt x="40" y="5"/>
                    <a:pt x="20" y="0"/>
                    <a:pt x="8" y="9"/>
                  </a:cubicBezTo>
                  <a:cubicBezTo>
                    <a:pt x="4" y="11"/>
                    <a:pt x="2" y="15"/>
                    <a:pt x="0" y="19"/>
                  </a:cubicBezTo>
                  <a:cubicBezTo>
                    <a:pt x="0" y="20"/>
                    <a:pt x="0" y="23"/>
                    <a:pt x="1" y="24"/>
                  </a:cubicBezTo>
                  <a:cubicBezTo>
                    <a:pt x="16" y="39"/>
                    <a:pt x="31" y="54"/>
                    <a:pt x="46" y="69"/>
                  </a:cubicBezTo>
                  <a:cubicBezTo>
                    <a:pt x="47" y="70"/>
                    <a:pt x="49" y="71"/>
                    <a:pt x="51" y="70"/>
                  </a:cubicBezTo>
                  <a:cubicBezTo>
                    <a:pt x="57" y="69"/>
                    <a:pt x="63" y="66"/>
                    <a:pt x="67" y="60"/>
                  </a:cubicBezTo>
                  <a:cubicBezTo>
                    <a:pt x="77" y="43"/>
                    <a:pt x="66" y="21"/>
                    <a:pt x="45" y="21"/>
                  </a:cubicBezTo>
                  <a:close/>
                  <a:moveTo>
                    <a:pt x="7" y="19"/>
                  </a:moveTo>
                  <a:cubicBezTo>
                    <a:pt x="7" y="13"/>
                    <a:pt x="12" y="8"/>
                    <a:pt x="19" y="7"/>
                  </a:cubicBezTo>
                  <a:cubicBezTo>
                    <a:pt x="26" y="6"/>
                    <a:pt x="33" y="10"/>
                    <a:pt x="36" y="18"/>
                  </a:cubicBezTo>
                  <a:cubicBezTo>
                    <a:pt x="25" y="9"/>
                    <a:pt x="17" y="10"/>
                    <a:pt x="7" y="19"/>
                  </a:cubicBezTo>
                  <a:close/>
                  <a:moveTo>
                    <a:pt x="65" y="47"/>
                  </a:moveTo>
                  <a:cubicBezTo>
                    <a:pt x="64" y="54"/>
                    <a:pt x="58" y="60"/>
                    <a:pt x="51" y="61"/>
                  </a:cubicBezTo>
                  <a:cubicBezTo>
                    <a:pt x="62" y="51"/>
                    <a:pt x="63" y="44"/>
                    <a:pt x="55" y="30"/>
                  </a:cubicBezTo>
                  <a:cubicBezTo>
                    <a:pt x="62" y="32"/>
                    <a:pt x="66" y="39"/>
                    <a:pt x="65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70575" y="5399088"/>
              <a:ext cx="176212" cy="155575"/>
            </a:xfrm>
            <a:custGeom>
              <a:avLst/>
              <a:gdLst>
                <a:gd name="T0" fmla="*/ 20 w 47"/>
                <a:gd name="T1" fmla="*/ 0 h 41"/>
                <a:gd name="T2" fmla="*/ 0 w 47"/>
                <a:gd name="T3" fmla="*/ 11 h 41"/>
                <a:gd name="T4" fmla="*/ 19 w 47"/>
                <a:gd name="T5" fmla="*/ 26 h 41"/>
                <a:gd name="T6" fmla="*/ 21 w 47"/>
                <a:gd name="T7" fmla="*/ 27 h 41"/>
                <a:gd name="T8" fmla="*/ 40 w 47"/>
                <a:gd name="T9" fmla="*/ 41 h 41"/>
                <a:gd name="T10" fmla="*/ 43 w 47"/>
                <a:gd name="T11" fmla="*/ 14 h 41"/>
                <a:gd name="T12" fmla="*/ 20 w 47"/>
                <a:gd name="T13" fmla="*/ 0 h 41"/>
                <a:gd name="T14" fmla="*/ 34 w 47"/>
                <a:gd name="T15" fmla="*/ 30 h 41"/>
                <a:gd name="T16" fmla="*/ 29 w 47"/>
                <a:gd name="T17" fmla="*/ 8 h 41"/>
                <a:gd name="T18" fmla="*/ 40 w 47"/>
                <a:gd name="T19" fmla="*/ 16 h 41"/>
                <a:gd name="T20" fmla="*/ 34 w 47"/>
                <a:gd name="T21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1">
                  <a:moveTo>
                    <a:pt x="20" y="0"/>
                  </a:moveTo>
                  <a:cubicBezTo>
                    <a:pt x="12" y="0"/>
                    <a:pt x="5" y="4"/>
                    <a:pt x="0" y="11"/>
                  </a:cubicBezTo>
                  <a:cubicBezTo>
                    <a:pt x="9" y="14"/>
                    <a:pt x="15" y="17"/>
                    <a:pt x="19" y="26"/>
                  </a:cubicBezTo>
                  <a:cubicBezTo>
                    <a:pt x="19" y="26"/>
                    <a:pt x="20" y="27"/>
                    <a:pt x="21" y="27"/>
                  </a:cubicBezTo>
                  <a:cubicBezTo>
                    <a:pt x="29" y="29"/>
                    <a:pt x="36" y="32"/>
                    <a:pt x="40" y="41"/>
                  </a:cubicBezTo>
                  <a:cubicBezTo>
                    <a:pt x="46" y="32"/>
                    <a:pt x="47" y="23"/>
                    <a:pt x="43" y="14"/>
                  </a:cubicBezTo>
                  <a:cubicBezTo>
                    <a:pt x="38" y="5"/>
                    <a:pt x="30" y="0"/>
                    <a:pt x="20" y="0"/>
                  </a:cubicBezTo>
                  <a:close/>
                  <a:moveTo>
                    <a:pt x="34" y="30"/>
                  </a:moveTo>
                  <a:cubicBezTo>
                    <a:pt x="39" y="20"/>
                    <a:pt x="38" y="15"/>
                    <a:pt x="29" y="8"/>
                  </a:cubicBezTo>
                  <a:cubicBezTo>
                    <a:pt x="34" y="9"/>
                    <a:pt x="38" y="12"/>
                    <a:pt x="40" y="16"/>
                  </a:cubicBezTo>
                  <a:cubicBezTo>
                    <a:pt x="41" y="22"/>
                    <a:pt x="40" y="26"/>
                    <a:pt x="3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7863" y="5662613"/>
              <a:ext cx="77787" cy="87312"/>
            </a:xfrm>
            <a:custGeom>
              <a:avLst/>
              <a:gdLst>
                <a:gd name="T0" fmla="*/ 16 w 49"/>
                <a:gd name="T1" fmla="*/ 17 h 55"/>
                <a:gd name="T2" fmla="*/ 0 w 49"/>
                <a:gd name="T3" fmla="*/ 55 h 55"/>
                <a:gd name="T4" fmla="*/ 40 w 49"/>
                <a:gd name="T5" fmla="*/ 36 h 55"/>
                <a:gd name="T6" fmla="*/ 37 w 49"/>
                <a:gd name="T7" fmla="*/ 36 h 55"/>
                <a:gd name="T8" fmla="*/ 49 w 49"/>
                <a:gd name="T9" fmla="*/ 0 h 55"/>
                <a:gd name="T10" fmla="*/ 16 w 49"/>
                <a:gd name="T1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5">
                  <a:moveTo>
                    <a:pt x="16" y="17"/>
                  </a:moveTo>
                  <a:lnTo>
                    <a:pt x="0" y="55"/>
                  </a:lnTo>
                  <a:lnTo>
                    <a:pt x="40" y="36"/>
                  </a:lnTo>
                  <a:lnTo>
                    <a:pt x="37" y="36"/>
                  </a:lnTo>
                  <a:lnTo>
                    <a:pt x="49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0713" y="5626100"/>
              <a:ext cx="101600" cy="93662"/>
            </a:xfrm>
            <a:custGeom>
              <a:avLst/>
              <a:gdLst>
                <a:gd name="T0" fmla="*/ 0 w 64"/>
                <a:gd name="T1" fmla="*/ 59 h 59"/>
                <a:gd name="T2" fmla="*/ 50 w 64"/>
                <a:gd name="T3" fmla="*/ 37 h 59"/>
                <a:gd name="T4" fmla="*/ 64 w 64"/>
                <a:gd name="T5" fmla="*/ 0 h 59"/>
                <a:gd name="T6" fmla="*/ 19 w 64"/>
                <a:gd name="T7" fmla="*/ 21 h 59"/>
                <a:gd name="T8" fmla="*/ 0 w 64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9">
                  <a:moveTo>
                    <a:pt x="0" y="59"/>
                  </a:moveTo>
                  <a:lnTo>
                    <a:pt x="50" y="37"/>
                  </a:lnTo>
                  <a:lnTo>
                    <a:pt x="64" y="0"/>
                  </a:lnTo>
                  <a:lnTo>
                    <a:pt x="19" y="21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2613" y="5692775"/>
              <a:ext cx="112712" cy="101600"/>
            </a:xfrm>
            <a:custGeom>
              <a:avLst/>
              <a:gdLst>
                <a:gd name="T0" fmla="*/ 22 w 71"/>
                <a:gd name="T1" fmla="*/ 21 h 64"/>
                <a:gd name="T2" fmla="*/ 0 w 71"/>
                <a:gd name="T3" fmla="*/ 64 h 64"/>
                <a:gd name="T4" fmla="*/ 55 w 71"/>
                <a:gd name="T5" fmla="*/ 38 h 64"/>
                <a:gd name="T6" fmla="*/ 55 w 71"/>
                <a:gd name="T7" fmla="*/ 38 h 64"/>
                <a:gd name="T8" fmla="*/ 71 w 71"/>
                <a:gd name="T9" fmla="*/ 0 h 64"/>
                <a:gd name="T10" fmla="*/ 22 w 71"/>
                <a:gd name="T11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64">
                  <a:moveTo>
                    <a:pt x="22" y="21"/>
                  </a:moveTo>
                  <a:lnTo>
                    <a:pt x="0" y="64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71" y="0"/>
                  </a:lnTo>
                  <a:lnTo>
                    <a:pt x="22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88000" y="5519738"/>
              <a:ext cx="346075" cy="349250"/>
            </a:xfrm>
            <a:custGeom>
              <a:avLst/>
              <a:gdLst>
                <a:gd name="T0" fmla="*/ 0 w 92"/>
                <a:gd name="T1" fmla="*/ 92 h 93"/>
                <a:gd name="T2" fmla="*/ 1 w 92"/>
                <a:gd name="T3" fmla="*/ 93 h 93"/>
                <a:gd name="T4" fmla="*/ 92 w 92"/>
                <a:gd name="T5" fmla="*/ 48 h 93"/>
                <a:gd name="T6" fmla="*/ 45 w 92"/>
                <a:gd name="T7" fmla="*/ 0 h 93"/>
                <a:gd name="T8" fmla="*/ 0 w 92"/>
                <a:gd name="T9" fmla="*/ 92 h 93"/>
                <a:gd name="T10" fmla="*/ 48 w 92"/>
                <a:gd name="T11" fmla="*/ 16 h 93"/>
                <a:gd name="T12" fmla="*/ 39 w 92"/>
                <a:gd name="T13" fmla="*/ 35 h 93"/>
                <a:gd name="T14" fmla="*/ 58 w 92"/>
                <a:gd name="T15" fmla="*/ 26 h 93"/>
                <a:gd name="T16" fmla="*/ 59 w 92"/>
                <a:gd name="T17" fmla="*/ 27 h 93"/>
                <a:gd name="T18" fmla="*/ 59 w 92"/>
                <a:gd name="T19" fmla="*/ 27 h 93"/>
                <a:gd name="T20" fmla="*/ 53 w 92"/>
                <a:gd name="T21" fmla="*/ 43 h 93"/>
                <a:gd name="T22" fmla="*/ 67 w 92"/>
                <a:gd name="T23" fmla="*/ 36 h 93"/>
                <a:gd name="T24" fmla="*/ 67 w 92"/>
                <a:gd name="T25" fmla="*/ 36 h 93"/>
                <a:gd name="T26" fmla="*/ 68 w 92"/>
                <a:gd name="T27" fmla="*/ 36 h 93"/>
                <a:gd name="T28" fmla="*/ 63 w 92"/>
                <a:gd name="T29" fmla="*/ 52 h 93"/>
                <a:gd name="T30" fmla="*/ 77 w 92"/>
                <a:gd name="T31" fmla="*/ 45 h 93"/>
                <a:gd name="T32" fmla="*/ 78 w 92"/>
                <a:gd name="T33" fmla="*/ 47 h 93"/>
                <a:gd name="T34" fmla="*/ 19 w 92"/>
                <a:gd name="T35" fmla="*/ 75 h 93"/>
                <a:gd name="T36" fmla="*/ 19 w 92"/>
                <a:gd name="T37" fmla="*/ 76 h 93"/>
                <a:gd name="T38" fmla="*/ 17 w 92"/>
                <a:gd name="T39" fmla="*/ 75 h 93"/>
                <a:gd name="T40" fmla="*/ 46 w 92"/>
                <a:gd name="T41" fmla="*/ 15 h 93"/>
                <a:gd name="T42" fmla="*/ 48 w 92"/>
                <a:gd name="T43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93">
                  <a:moveTo>
                    <a:pt x="0" y="92"/>
                  </a:moveTo>
                  <a:cubicBezTo>
                    <a:pt x="0" y="92"/>
                    <a:pt x="1" y="93"/>
                    <a:pt x="1" y="93"/>
                  </a:cubicBezTo>
                  <a:cubicBezTo>
                    <a:pt x="31" y="78"/>
                    <a:pt x="61" y="63"/>
                    <a:pt x="92" y="48"/>
                  </a:cubicBezTo>
                  <a:cubicBezTo>
                    <a:pt x="76" y="32"/>
                    <a:pt x="61" y="16"/>
                    <a:pt x="45" y="0"/>
                  </a:cubicBezTo>
                  <a:cubicBezTo>
                    <a:pt x="30" y="31"/>
                    <a:pt x="15" y="62"/>
                    <a:pt x="0" y="92"/>
                  </a:cubicBezTo>
                  <a:close/>
                  <a:moveTo>
                    <a:pt x="48" y="16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6" name="Group 575出自【趣你的PPT】(微信:qunideppt)：最优质的PPT资源库"/>
          <p:cNvGrpSpPr/>
          <p:nvPr/>
        </p:nvGrpSpPr>
        <p:grpSpPr>
          <a:xfrm>
            <a:off x="10688609" y="5768016"/>
            <a:ext cx="692150" cy="692150"/>
            <a:chOff x="8528050" y="5297488"/>
            <a:chExt cx="692150" cy="692150"/>
          </a:xfrm>
        </p:grpSpPr>
        <p:sp>
          <p:nvSpPr>
            <p:cNvPr id="5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8050" y="5297488"/>
              <a:ext cx="692150" cy="692150"/>
            </a:xfrm>
            <a:prstGeom prst="ellipse">
              <a:avLst/>
            </a:prstGeom>
            <a:solidFill>
              <a:srgbClr val="62C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02663" y="5538788"/>
              <a:ext cx="542925" cy="195262"/>
            </a:xfrm>
            <a:custGeom>
              <a:avLst/>
              <a:gdLst>
                <a:gd name="T0" fmla="*/ 142 w 144"/>
                <a:gd name="T1" fmla="*/ 4 h 52"/>
                <a:gd name="T2" fmla="*/ 136 w 144"/>
                <a:gd name="T3" fmla="*/ 3 h 52"/>
                <a:gd name="T4" fmla="*/ 113 w 144"/>
                <a:gd name="T5" fmla="*/ 0 h 52"/>
                <a:gd name="T6" fmla="*/ 90 w 144"/>
                <a:gd name="T7" fmla="*/ 3 h 52"/>
                <a:gd name="T8" fmla="*/ 78 w 144"/>
                <a:gd name="T9" fmla="*/ 6 h 52"/>
                <a:gd name="T10" fmla="*/ 61 w 144"/>
                <a:gd name="T11" fmla="*/ 5 h 52"/>
                <a:gd name="T12" fmla="*/ 31 w 144"/>
                <a:gd name="T13" fmla="*/ 0 h 52"/>
                <a:gd name="T14" fmla="*/ 8 w 144"/>
                <a:gd name="T15" fmla="*/ 2 h 52"/>
                <a:gd name="T16" fmla="*/ 1 w 144"/>
                <a:gd name="T17" fmla="*/ 12 h 52"/>
                <a:gd name="T18" fmla="*/ 1 w 144"/>
                <a:gd name="T19" fmla="*/ 14 h 52"/>
                <a:gd name="T20" fmla="*/ 5 w 144"/>
                <a:gd name="T21" fmla="*/ 20 h 52"/>
                <a:gd name="T22" fmla="*/ 9 w 144"/>
                <a:gd name="T23" fmla="*/ 37 h 52"/>
                <a:gd name="T24" fmla="*/ 19 w 144"/>
                <a:gd name="T25" fmla="*/ 48 h 52"/>
                <a:gd name="T26" fmla="*/ 40 w 144"/>
                <a:gd name="T27" fmla="*/ 50 h 52"/>
                <a:gd name="T28" fmla="*/ 60 w 144"/>
                <a:gd name="T29" fmla="*/ 36 h 52"/>
                <a:gd name="T30" fmla="*/ 66 w 144"/>
                <a:gd name="T31" fmla="*/ 22 h 52"/>
                <a:gd name="T32" fmla="*/ 73 w 144"/>
                <a:gd name="T33" fmla="*/ 18 h 52"/>
                <a:gd name="T34" fmla="*/ 78 w 144"/>
                <a:gd name="T35" fmla="*/ 22 h 52"/>
                <a:gd name="T36" fmla="*/ 82 w 144"/>
                <a:gd name="T37" fmla="*/ 32 h 52"/>
                <a:gd name="T38" fmla="*/ 100 w 144"/>
                <a:gd name="T39" fmla="*/ 49 h 52"/>
                <a:gd name="T40" fmla="*/ 124 w 144"/>
                <a:gd name="T41" fmla="*/ 49 h 52"/>
                <a:gd name="T42" fmla="*/ 135 w 144"/>
                <a:gd name="T43" fmla="*/ 38 h 52"/>
                <a:gd name="T44" fmla="*/ 139 w 144"/>
                <a:gd name="T45" fmla="*/ 20 h 52"/>
                <a:gd name="T46" fmla="*/ 142 w 144"/>
                <a:gd name="T47" fmla="*/ 15 h 52"/>
                <a:gd name="T48" fmla="*/ 143 w 144"/>
                <a:gd name="T49" fmla="*/ 13 h 52"/>
                <a:gd name="T50" fmla="*/ 144 w 144"/>
                <a:gd name="T51" fmla="*/ 6 h 52"/>
                <a:gd name="T52" fmla="*/ 142 w 144"/>
                <a:gd name="T53" fmla="*/ 4 h 52"/>
                <a:gd name="T54" fmla="*/ 61 w 144"/>
                <a:gd name="T55" fmla="*/ 23 h 52"/>
                <a:gd name="T56" fmla="*/ 57 w 144"/>
                <a:gd name="T57" fmla="*/ 34 h 52"/>
                <a:gd name="T58" fmla="*/ 32 w 144"/>
                <a:gd name="T59" fmla="*/ 47 h 52"/>
                <a:gd name="T60" fmla="*/ 27 w 144"/>
                <a:gd name="T61" fmla="*/ 46 h 52"/>
                <a:gd name="T62" fmla="*/ 9 w 144"/>
                <a:gd name="T63" fmla="*/ 28 h 52"/>
                <a:gd name="T64" fmla="*/ 9 w 144"/>
                <a:gd name="T65" fmla="*/ 16 h 52"/>
                <a:gd name="T66" fmla="*/ 18 w 144"/>
                <a:gd name="T67" fmla="*/ 5 h 52"/>
                <a:gd name="T68" fmla="*/ 31 w 144"/>
                <a:gd name="T69" fmla="*/ 3 h 52"/>
                <a:gd name="T70" fmla="*/ 53 w 144"/>
                <a:gd name="T71" fmla="*/ 7 h 52"/>
                <a:gd name="T72" fmla="*/ 61 w 144"/>
                <a:gd name="T73" fmla="*/ 23 h 52"/>
                <a:gd name="T74" fmla="*/ 132 w 144"/>
                <a:gd name="T75" fmla="*/ 38 h 52"/>
                <a:gd name="T76" fmla="*/ 125 w 144"/>
                <a:gd name="T77" fmla="*/ 45 h 52"/>
                <a:gd name="T78" fmla="*/ 102 w 144"/>
                <a:gd name="T79" fmla="*/ 47 h 52"/>
                <a:gd name="T80" fmla="*/ 95 w 144"/>
                <a:gd name="T81" fmla="*/ 43 h 52"/>
                <a:gd name="T82" fmla="*/ 83 w 144"/>
                <a:gd name="T83" fmla="*/ 17 h 52"/>
                <a:gd name="T84" fmla="*/ 88 w 144"/>
                <a:gd name="T85" fmla="*/ 9 h 52"/>
                <a:gd name="T86" fmla="*/ 126 w 144"/>
                <a:gd name="T87" fmla="*/ 5 h 52"/>
                <a:gd name="T88" fmla="*/ 135 w 144"/>
                <a:gd name="T89" fmla="*/ 17 h 52"/>
                <a:gd name="T90" fmla="*/ 135 w 144"/>
                <a:gd name="T91" fmla="*/ 22 h 52"/>
                <a:gd name="T92" fmla="*/ 132 w 144"/>
                <a:gd name="T93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4" h="52">
                  <a:moveTo>
                    <a:pt x="142" y="4"/>
                  </a:moveTo>
                  <a:cubicBezTo>
                    <a:pt x="140" y="4"/>
                    <a:pt x="138" y="4"/>
                    <a:pt x="136" y="3"/>
                  </a:cubicBezTo>
                  <a:cubicBezTo>
                    <a:pt x="128" y="2"/>
                    <a:pt x="121" y="1"/>
                    <a:pt x="113" y="0"/>
                  </a:cubicBezTo>
                  <a:cubicBezTo>
                    <a:pt x="105" y="0"/>
                    <a:pt x="98" y="1"/>
                    <a:pt x="90" y="3"/>
                  </a:cubicBezTo>
                  <a:cubicBezTo>
                    <a:pt x="86" y="4"/>
                    <a:pt x="82" y="6"/>
                    <a:pt x="78" y="6"/>
                  </a:cubicBezTo>
                  <a:cubicBezTo>
                    <a:pt x="72" y="7"/>
                    <a:pt x="66" y="6"/>
                    <a:pt x="61" y="5"/>
                  </a:cubicBezTo>
                  <a:cubicBezTo>
                    <a:pt x="51" y="2"/>
                    <a:pt x="41" y="0"/>
                    <a:pt x="31" y="0"/>
                  </a:cubicBezTo>
                  <a:cubicBezTo>
                    <a:pt x="23" y="0"/>
                    <a:pt x="16" y="1"/>
                    <a:pt x="8" y="2"/>
                  </a:cubicBezTo>
                  <a:cubicBezTo>
                    <a:pt x="0" y="3"/>
                    <a:pt x="0" y="3"/>
                    <a:pt x="1" y="12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4" y="15"/>
                    <a:pt x="4" y="17"/>
                    <a:pt x="5" y="20"/>
                  </a:cubicBezTo>
                  <a:cubicBezTo>
                    <a:pt x="6" y="25"/>
                    <a:pt x="7" y="31"/>
                    <a:pt x="9" y="37"/>
                  </a:cubicBezTo>
                  <a:cubicBezTo>
                    <a:pt x="10" y="42"/>
                    <a:pt x="14" y="46"/>
                    <a:pt x="19" y="48"/>
                  </a:cubicBezTo>
                  <a:cubicBezTo>
                    <a:pt x="26" y="50"/>
                    <a:pt x="33" y="51"/>
                    <a:pt x="40" y="50"/>
                  </a:cubicBezTo>
                  <a:cubicBezTo>
                    <a:pt x="49" y="48"/>
                    <a:pt x="56" y="44"/>
                    <a:pt x="60" y="36"/>
                  </a:cubicBezTo>
                  <a:cubicBezTo>
                    <a:pt x="62" y="32"/>
                    <a:pt x="64" y="27"/>
                    <a:pt x="66" y="22"/>
                  </a:cubicBezTo>
                  <a:cubicBezTo>
                    <a:pt x="68" y="19"/>
                    <a:pt x="70" y="17"/>
                    <a:pt x="73" y="18"/>
                  </a:cubicBezTo>
                  <a:cubicBezTo>
                    <a:pt x="75" y="18"/>
                    <a:pt x="77" y="19"/>
                    <a:pt x="78" y="22"/>
                  </a:cubicBezTo>
                  <a:cubicBezTo>
                    <a:pt x="79" y="25"/>
                    <a:pt x="80" y="29"/>
                    <a:pt x="82" y="32"/>
                  </a:cubicBezTo>
                  <a:cubicBezTo>
                    <a:pt x="85" y="40"/>
                    <a:pt x="91" y="46"/>
                    <a:pt x="100" y="49"/>
                  </a:cubicBezTo>
                  <a:cubicBezTo>
                    <a:pt x="108" y="51"/>
                    <a:pt x="116" y="52"/>
                    <a:pt x="124" y="49"/>
                  </a:cubicBezTo>
                  <a:cubicBezTo>
                    <a:pt x="130" y="46"/>
                    <a:pt x="134" y="43"/>
                    <a:pt x="135" y="38"/>
                  </a:cubicBezTo>
                  <a:cubicBezTo>
                    <a:pt x="137" y="32"/>
                    <a:pt x="138" y="26"/>
                    <a:pt x="139" y="20"/>
                  </a:cubicBezTo>
                  <a:cubicBezTo>
                    <a:pt x="140" y="18"/>
                    <a:pt x="140" y="16"/>
                    <a:pt x="142" y="15"/>
                  </a:cubicBezTo>
                  <a:cubicBezTo>
                    <a:pt x="143" y="14"/>
                    <a:pt x="143" y="14"/>
                    <a:pt x="143" y="13"/>
                  </a:cubicBezTo>
                  <a:cubicBezTo>
                    <a:pt x="144" y="11"/>
                    <a:pt x="144" y="8"/>
                    <a:pt x="144" y="6"/>
                  </a:cubicBezTo>
                  <a:cubicBezTo>
                    <a:pt x="144" y="5"/>
                    <a:pt x="143" y="4"/>
                    <a:pt x="142" y="4"/>
                  </a:cubicBezTo>
                  <a:close/>
                  <a:moveTo>
                    <a:pt x="61" y="23"/>
                  </a:moveTo>
                  <a:cubicBezTo>
                    <a:pt x="60" y="27"/>
                    <a:pt x="59" y="30"/>
                    <a:pt x="57" y="34"/>
                  </a:cubicBezTo>
                  <a:cubicBezTo>
                    <a:pt x="52" y="44"/>
                    <a:pt x="43" y="48"/>
                    <a:pt x="32" y="47"/>
                  </a:cubicBezTo>
                  <a:cubicBezTo>
                    <a:pt x="31" y="47"/>
                    <a:pt x="29" y="47"/>
                    <a:pt x="27" y="46"/>
                  </a:cubicBezTo>
                  <a:cubicBezTo>
                    <a:pt x="16" y="44"/>
                    <a:pt x="11" y="39"/>
                    <a:pt x="9" y="28"/>
                  </a:cubicBezTo>
                  <a:cubicBezTo>
                    <a:pt x="9" y="24"/>
                    <a:pt x="9" y="20"/>
                    <a:pt x="9" y="16"/>
                  </a:cubicBezTo>
                  <a:cubicBezTo>
                    <a:pt x="9" y="10"/>
                    <a:pt x="12" y="6"/>
                    <a:pt x="18" y="5"/>
                  </a:cubicBezTo>
                  <a:cubicBezTo>
                    <a:pt x="22" y="4"/>
                    <a:pt x="27" y="4"/>
                    <a:pt x="31" y="3"/>
                  </a:cubicBezTo>
                  <a:cubicBezTo>
                    <a:pt x="39" y="3"/>
                    <a:pt x="46" y="5"/>
                    <a:pt x="53" y="7"/>
                  </a:cubicBezTo>
                  <a:cubicBezTo>
                    <a:pt x="61" y="10"/>
                    <a:pt x="63" y="15"/>
                    <a:pt x="61" y="23"/>
                  </a:cubicBezTo>
                  <a:close/>
                  <a:moveTo>
                    <a:pt x="132" y="38"/>
                  </a:moveTo>
                  <a:cubicBezTo>
                    <a:pt x="131" y="41"/>
                    <a:pt x="128" y="44"/>
                    <a:pt x="125" y="45"/>
                  </a:cubicBezTo>
                  <a:cubicBezTo>
                    <a:pt x="117" y="49"/>
                    <a:pt x="110" y="49"/>
                    <a:pt x="102" y="47"/>
                  </a:cubicBezTo>
                  <a:cubicBezTo>
                    <a:pt x="99" y="46"/>
                    <a:pt x="97" y="45"/>
                    <a:pt x="95" y="43"/>
                  </a:cubicBezTo>
                  <a:cubicBezTo>
                    <a:pt x="87" y="36"/>
                    <a:pt x="83" y="28"/>
                    <a:pt x="83" y="17"/>
                  </a:cubicBezTo>
                  <a:cubicBezTo>
                    <a:pt x="83" y="14"/>
                    <a:pt x="85" y="11"/>
                    <a:pt x="88" y="9"/>
                  </a:cubicBezTo>
                  <a:cubicBezTo>
                    <a:pt x="100" y="3"/>
                    <a:pt x="113" y="2"/>
                    <a:pt x="126" y="5"/>
                  </a:cubicBezTo>
                  <a:cubicBezTo>
                    <a:pt x="132" y="7"/>
                    <a:pt x="135" y="10"/>
                    <a:pt x="135" y="17"/>
                  </a:cubicBezTo>
                  <a:cubicBezTo>
                    <a:pt x="135" y="18"/>
                    <a:pt x="135" y="20"/>
                    <a:pt x="135" y="22"/>
                  </a:cubicBezTo>
                  <a:cubicBezTo>
                    <a:pt x="135" y="27"/>
                    <a:pt x="134" y="33"/>
                    <a:pt x="132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9" name="Group 578出自【趣你的PPT】(微信:qunideppt)：最优质的PPT资源库"/>
          <p:cNvGrpSpPr/>
          <p:nvPr/>
        </p:nvGrpSpPr>
        <p:grpSpPr>
          <a:xfrm>
            <a:off x="5166423" y="5768016"/>
            <a:ext cx="688975" cy="692150"/>
            <a:chOff x="3241675" y="5491163"/>
            <a:chExt cx="688975" cy="692150"/>
          </a:xfrm>
        </p:grpSpPr>
        <p:sp>
          <p:nvSpPr>
            <p:cNvPr id="5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41675" y="5491163"/>
              <a:ext cx="688975" cy="692150"/>
            </a:xfrm>
            <a:prstGeom prst="ellipse">
              <a:avLst/>
            </a:prstGeom>
            <a:solidFill>
              <a:srgbClr val="FA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7888" y="5776913"/>
              <a:ext cx="342900" cy="173038"/>
            </a:xfrm>
            <a:custGeom>
              <a:avLst/>
              <a:gdLst>
                <a:gd name="T0" fmla="*/ 46 w 91"/>
                <a:gd name="T1" fmla="*/ 46 h 46"/>
                <a:gd name="T2" fmla="*/ 91 w 91"/>
                <a:gd name="T3" fmla="*/ 0 h 46"/>
                <a:gd name="T4" fmla="*/ 0 w 91"/>
                <a:gd name="T5" fmla="*/ 1 h 46"/>
                <a:gd name="T6" fmla="*/ 46 w 91"/>
                <a:gd name="T7" fmla="*/ 46 h 46"/>
                <a:gd name="T8" fmla="*/ 70 w 91"/>
                <a:gd name="T9" fmla="*/ 7 h 46"/>
                <a:gd name="T10" fmla="*/ 82 w 91"/>
                <a:gd name="T11" fmla="*/ 15 h 46"/>
                <a:gd name="T12" fmla="*/ 70 w 91"/>
                <a:gd name="T13" fmla="*/ 7 h 46"/>
                <a:gd name="T14" fmla="*/ 59 w 91"/>
                <a:gd name="T15" fmla="*/ 18 h 46"/>
                <a:gd name="T16" fmla="*/ 68 w 91"/>
                <a:gd name="T17" fmla="*/ 29 h 46"/>
                <a:gd name="T18" fmla="*/ 59 w 91"/>
                <a:gd name="T19" fmla="*/ 18 h 46"/>
                <a:gd name="T20" fmla="*/ 47 w 91"/>
                <a:gd name="T21" fmla="*/ 23 h 46"/>
                <a:gd name="T22" fmla="*/ 45 w 91"/>
                <a:gd name="T23" fmla="*/ 37 h 46"/>
                <a:gd name="T24" fmla="*/ 47 w 91"/>
                <a:gd name="T25" fmla="*/ 23 h 46"/>
                <a:gd name="T26" fmla="*/ 33 w 91"/>
                <a:gd name="T27" fmla="*/ 18 h 46"/>
                <a:gd name="T28" fmla="*/ 24 w 91"/>
                <a:gd name="T29" fmla="*/ 29 h 46"/>
                <a:gd name="T30" fmla="*/ 33 w 91"/>
                <a:gd name="T31" fmla="*/ 18 h 46"/>
                <a:gd name="T32" fmla="*/ 10 w 91"/>
                <a:gd name="T33" fmla="*/ 16 h 46"/>
                <a:gd name="T34" fmla="*/ 22 w 91"/>
                <a:gd name="T35" fmla="*/ 8 h 46"/>
                <a:gd name="T36" fmla="*/ 10 w 91"/>
                <a:gd name="T37" fmla="*/ 1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46">
                  <a:moveTo>
                    <a:pt x="46" y="46"/>
                  </a:moveTo>
                  <a:cubicBezTo>
                    <a:pt x="71" y="46"/>
                    <a:pt x="91" y="25"/>
                    <a:pt x="9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5"/>
                    <a:pt x="21" y="46"/>
                    <a:pt x="46" y="46"/>
                  </a:cubicBezTo>
                  <a:close/>
                  <a:moveTo>
                    <a:pt x="70" y="7"/>
                  </a:moveTo>
                  <a:cubicBezTo>
                    <a:pt x="70" y="7"/>
                    <a:pt x="88" y="7"/>
                    <a:pt x="82" y="15"/>
                  </a:cubicBezTo>
                  <a:cubicBezTo>
                    <a:pt x="77" y="23"/>
                    <a:pt x="70" y="8"/>
                    <a:pt x="70" y="7"/>
                  </a:cubicBezTo>
                  <a:close/>
                  <a:moveTo>
                    <a:pt x="59" y="18"/>
                  </a:moveTo>
                  <a:cubicBezTo>
                    <a:pt x="59" y="18"/>
                    <a:pt x="76" y="23"/>
                    <a:pt x="68" y="29"/>
                  </a:cubicBezTo>
                  <a:cubicBezTo>
                    <a:pt x="61" y="35"/>
                    <a:pt x="58" y="18"/>
                    <a:pt x="59" y="18"/>
                  </a:cubicBezTo>
                  <a:close/>
                  <a:moveTo>
                    <a:pt x="47" y="23"/>
                  </a:moveTo>
                  <a:cubicBezTo>
                    <a:pt x="48" y="23"/>
                    <a:pt x="55" y="39"/>
                    <a:pt x="45" y="37"/>
                  </a:cubicBezTo>
                  <a:cubicBezTo>
                    <a:pt x="35" y="36"/>
                    <a:pt x="47" y="23"/>
                    <a:pt x="47" y="23"/>
                  </a:cubicBezTo>
                  <a:close/>
                  <a:moveTo>
                    <a:pt x="33" y="18"/>
                  </a:moveTo>
                  <a:cubicBezTo>
                    <a:pt x="34" y="19"/>
                    <a:pt x="32" y="36"/>
                    <a:pt x="24" y="29"/>
                  </a:cubicBezTo>
                  <a:cubicBezTo>
                    <a:pt x="17" y="23"/>
                    <a:pt x="33" y="18"/>
                    <a:pt x="33" y="18"/>
                  </a:cubicBezTo>
                  <a:close/>
                  <a:moveTo>
                    <a:pt x="10" y="16"/>
                  </a:moveTo>
                  <a:cubicBezTo>
                    <a:pt x="5" y="8"/>
                    <a:pt x="22" y="8"/>
                    <a:pt x="22" y="8"/>
                  </a:cubicBezTo>
                  <a:cubicBezTo>
                    <a:pt x="22" y="8"/>
                    <a:pt x="15" y="24"/>
                    <a:pt x="1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6450" y="5776913"/>
              <a:ext cx="477838" cy="241300"/>
            </a:xfrm>
            <a:custGeom>
              <a:avLst/>
              <a:gdLst>
                <a:gd name="T0" fmla="*/ 101 w 127"/>
                <a:gd name="T1" fmla="*/ 37 h 64"/>
                <a:gd name="T2" fmla="*/ 64 w 127"/>
                <a:gd name="T3" fmla="*/ 52 h 64"/>
                <a:gd name="T4" fmla="*/ 27 w 127"/>
                <a:gd name="T5" fmla="*/ 37 h 64"/>
                <a:gd name="T6" fmla="*/ 12 w 127"/>
                <a:gd name="T7" fmla="*/ 1 h 64"/>
                <a:gd name="T8" fmla="*/ 0 w 127"/>
                <a:gd name="T9" fmla="*/ 1 h 64"/>
                <a:gd name="T10" fmla="*/ 19 w 127"/>
                <a:gd name="T11" fmla="*/ 45 h 64"/>
                <a:gd name="T12" fmla="*/ 64 w 127"/>
                <a:gd name="T13" fmla="*/ 64 h 64"/>
                <a:gd name="T14" fmla="*/ 109 w 127"/>
                <a:gd name="T15" fmla="*/ 45 h 64"/>
                <a:gd name="T16" fmla="*/ 127 w 127"/>
                <a:gd name="T17" fmla="*/ 0 h 64"/>
                <a:gd name="T18" fmla="*/ 116 w 127"/>
                <a:gd name="T19" fmla="*/ 0 h 64"/>
                <a:gd name="T20" fmla="*/ 101 w 127"/>
                <a:gd name="T21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64">
                  <a:moveTo>
                    <a:pt x="101" y="37"/>
                  </a:moveTo>
                  <a:cubicBezTo>
                    <a:pt x="91" y="46"/>
                    <a:pt x="78" y="52"/>
                    <a:pt x="64" y="52"/>
                  </a:cubicBezTo>
                  <a:cubicBezTo>
                    <a:pt x="50" y="52"/>
                    <a:pt x="37" y="46"/>
                    <a:pt x="27" y="37"/>
                  </a:cubicBezTo>
                  <a:cubicBezTo>
                    <a:pt x="18" y="28"/>
                    <a:pt x="12" y="15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8"/>
                    <a:pt x="8" y="34"/>
                    <a:pt x="19" y="45"/>
                  </a:cubicBezTo>
                  <a:cubicBezTo>
                    <a:pt x="30" y="57"/>
                    <a:pt x="46" y="64"/>
                    <a:pt x="64" y="64"/>
                  </a:cubicBezTo>
                  <a:cubicBezTo>
                    <a:pt x="81" y="64"/>
                    <a:pt x="97" y="57"/>
                    <a:pt x="109" y="45"/>
                  </a:cubicBezTo>
                  <a:cubicBezTo>
                    <a:pt x="120" y="34"/>
                    <a:pt x="127" y="18"/>
                    <a:pt x="127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5"/>
                    <a:pt x="110" y="28"/>
                    <a:pt x="101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3" name="Group 582出自【趣你的PPT】(微信:qunideppt)：最优质的PPT资源库"/>
          <p:cNvGrpSpPr/>
          <p:nvPr/>
        </p:nvGrpSpPr>
        <p:grpSpPr>
          <a:xfrm>
            <a:off x="2954373" y="5768016"/>
            <a:ext cx="692150" cy="692150"/>
            <a:chOff x="1706563" y="5491163"/>
            <a:chExt cx="692150" cy="692150"/>
          </a:xfrm>
        </p:grpSpPr>
        <p:sp>
          <p:nvSpPr>
            <p:cNvPr id="5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06563" y="5491163"/>
              <a:ext cx="692150" cy="692150"/>
            </a:xfrm>
            <a:prstGeom prst="ellipse">
              <a:avLst/>
            </a:prstGeom>
            <a:solidFill>
              <a:srgbClr val="27B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5963" y="5776913"/>
              <a:ext cx="66675" cy="30163"/>
            </a:xfrm>
            <a:custGeom>
              <a:avLst/>
              <a:gdLst>
                <a:gd name="T0" fmla="*/ 9 w 18"/>
                <a:gd name="T1" fmla="*/ 0 h 8"/>
                <a:gd name="T2" fmla="*/ 1 w 18"/>
                <a:gd name="T3" fmla="*/ 4 h 8"/>
                <a:gd name="T4" fmla="*/ 9 w 18"/>
                <a:gd name="T5" fmla="*/ 8 h 8"/>
                <a:gd name="T6" fmla="*/ 17 w 18"/>
                <a:gd name="T7" fmla="*/ 4 h 8"/>
                <a:gd name="T8" fmla="*/ 9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9" y="0"/>
                  </a:moveTo>
                  <a:cubicBezTo>
                    <a:pt x="6" y="0"/>
                    <a:pt x="1" y="2"/>
                    <a:pt x="1" y="4"/>
                  </a:cubicBezTo>
                  <a:cubicBezTo>
                    <a:pt x="0" y="6"/>
                    <a:pt x="6" y="7"/>
                    <a:pt x="9" y="8"/>
                  </a:cubicBezTo>
                  <a:cubicBezTo>
                    <a:pt x="12" y="8"/>
                    <a:pt x="16" y="6"/>
                    <a:pt x="17" y="4"/>
                  </a:cubicBezTo>
                  <a:cubicBezTo>
                    <a:pt x="18" y="2"/>
                    <a:pt x="11" y="1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95513" y="5961063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7538" y="5853113"/>
              <a:ext cx="68263" cy="28575"/>
            </a:xfrm>
            <a:custGeom>
              <a:avLst/>
              <a:gdLst>
                <a:gd name="T0" fmla="*/ 9 w 18"/>
                <a:gd name="T1" fmla="*/ 0 h 8"/>
                <a:gd name="T2" fmla="*/ 1 w 18"/>
                <a:gd name="T3" fmla="*/ 4 h 8"/>
                <a:gd name="T4" fmla="*/ 9 w 18"/>
                <a:gd name="T5" fmla="*/ 7 h 8"/>
                <a:gd name="T6" fmla="*/ 17 w 18"/>
                <a:gd name="T7" fmla="*/ 4 h 8"/>
                <a:gd name="T8" fmla="*/ 9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9" y="0"/>
                  </a:moveTo>
                  <a:cubicBezTo>
                    <a:pt x="7" y="0"/>
                    <a:pt x="1" y="2"/>
                    <a:pt x="1" y="4"/>
                  </a:cubicBezTo>
                  <a:cubicBezTo>
                    <a:pt x="0" y="6"/>
                    <a:pt x="6" y="7"/>
                    <a:pt x="9" y="7"/>
                  </a:cubicBezTo>
                  <a:cubicBezTo>
                    <a:pt x="12" y="8"/>
                    <a:pt x="16" y="6"/>
                    <a:pt x="17" y="4"/>
                  </a:cubicBezTo>
                  <a:cubicBezTo>
                    <a:pt x="18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19275" y="5746750"/>
              <a:ext cx="403225" cy="271463"/>
            </a:xfrm>
            <a:custGeom>
              <a:avLst/>
              <a:gdLst>
                <a:gd name="T0" fmla="*/ 26 w 107"/>
                <a:gd name="T1" fmla="*/ 13 h 72"/>
                <a:gd name="T2" fmla="*/ 0 w 107"/>
                <a:gd name="T3" fmla="*/ 56 h 72"/>
                <a:gd name="T4" fmla="*/ 107 w 107"/>
                <a:gd name="T5" fmla="*/ 59 h 72"/>
                <a:gd name="T6" fmla="*/ 48 w 107"/>
                <a:gd name="T7" fmla="*/ 34 h 72"/>
                <a:gd name="T8" fmla="*/ 47 w 107"/>
                <a:gd name="T9" fmla="*/ 35 h 72"/>
                <a:gd name="T10" fmla="*/ 46 w 107"/>
                <a:gd name="T11" fmla="*/ 36 h 72"/>
                <a:gd name="T12" fmla="*/ 46 w 107"/>
                <a:gd name="T13" fmla="*/ 36 h 72"/>
                <a:gd name="T14" fmla="*/ 45 w 107"/>
                <a:gd name="T15" fmla="*/ 37 h 72"/>
                <a:gd name="T16" fmla="*/ 44 w 107"/>
                <a:gd name="T17" fmla="*/ 37 h 72"/>
                <a:gd name="T18" fmla="*/ 43 w 107"/>
                <a:gd name="T19" fmla="*/ 38 h 72"/>
                <a:gd name="T20" fmla="*/ 42 w 107"/>
                <a:gd name="T21" fmla="*/ 38 h 72"/>
                <a:gd name="T22" fmla="*/ 41 w 107"/>
                <a:gd name="T23" fmla="*/ 39 h 72"/>
                <a:gd name="T24" fmla="*/ 28 w 107"/>
                <a:gd name="T25" fmla="*/ 42 h 72"/>
                <a:gd name="T26" fmla="*/ 27 w 107"/>
                <a:gd name="T27" fmla="*/ 41 h 72"/>
                <a:gd name="T28" fmla="*/ 26 w 107"/>
                <a:gd name="T29" fmla="*/ 41 h 72"/>
                <a:gd name="T30" fmla="*/ 25 w 107"/>
                <a:gd name="T31" fmla="*/ 41 h 72"/>
                <a:gd name="T32" fmla="*/ 23 w 107"/>
                <a:gd name="T33" fmla="*/ 41 h 72"/>
                <a:gd name="T34" fmla="*/ 22 w 107"/>
                <a:gd name="T35" fmla="*/ 41 h 72"/>
                <a:gd name="T36" fmla="*/ 21 w 107"/>
                <a:gd name="T37" fmla="*/ 40 h 72"/>
                <a:gd name="T38" fmla="*/ 19 w 107"/>
                <a:gd name="T39" fmla="*/ 40 h 72"/>
                <a:gd name="T40" fmla="*/ 17 w 107"/>
                <a:gd name="T41" fmla="*/ 39 h 72"/>
                <a:gd name="T42" fmla="*/ 9 w 107"/>
                <a:gd name="T43" fmla="*/ 36 h 72"/>
                <a:gd name="T44" fmla="*/ 49 w 107"/>
                <a:gd name="T45" fmla="*/ 56 h 72"/>
                <a:gd name="T46" fmla="*/ 53 w 107"/>
                <a:gd name="T47" fmla="*/ 21 h 72"/>
                <a:gd name="T48" fmla="*/ 52 w 107"/>
                <a:gd name="T49" fmla="*/ 21 h 72"/>
                <a:gd name="T50" fmla="*/ 51 w 107"/>
                <a:gd name="T51" fmla="*/ 21 h 72"/>
                <a:gd name="T52" fmla="*/ 49 w 107"/>
                <a:gd name="T53" fmla="*/ 21 h 72"/>
                <a:gd name="T54" fmla="*/ 48 w 107"/>
                <a:gd name="T55" fmla="*/ 21 h 72"/>
                <a:gd name="T56" fmla="*/ 47 w 107"/>
                <a:gd name="T57" fmla="*/ 20 h 72"/>
                <a:gd name="T58" fmla="*/ 46 w 107"/>
                <a:gd name="T59" fmla="*/ 20 h 72"/>
                <a:gd name="T60" fmla="*/ 44 w 107"/>
                <a:gd name="T61" fmla="*/ 20 h 72"/>
                <a:gd name="T62" fmla="*/ 42 w 107"/>
                <a:gd name="T63" fmla="*/ 19 h 72"/>
                <a:gd name="T64" fmla="*/ 33 w 107"/>
                <a:gd name="T65" fmla="*/ 15 h 72"/>
                <a:gd name="T66" fmla="*/ 73 w 107"/>
                <a:gd name="T67" fmla="*/ 14 h 72"/>
                <a:gd name="T68" fmla="*/ 73 w 107"/>
                <a:gd name="T69" fmla="*/ 15 h 72"/>
                <a:gd name="T70" fmla="*/ 72 w 107"/>
                <a:gd name="T71" fmla="*/ 15 h 72"/>
                <a:gd name="T72" fmla="*/ 71 w 107"/>
                <a:gd name="T73" fmla="*/ 16 h 72"/>
                <a:gd name="T74" fmla="*/ 70 w 107"/>
                <a:gd name="T75" fmla="*/ 17 h 72"/>
                <a:gd name="T76" fmla="*/ 69 w 107"/>
                <a:gd name="T77" fmla="*/ 17 h 72"/>
                <a:gd name="T78" fmla="*/ 68 w 107"/>
                <a:gd name="T79" fmla="*/ 18 h 72"/>
                <a:gd name="T80" fmla="*/ 67 w 107"/>
                <a:gd name="T81" fmla="*/ 18 h 72"/>
                <a:gd name="T82" fmla="*/ 66 w 107"/>
                <a:gd name="T83" fmla="*/ 19 h 72"/>
                <a:gd name="T84" fmla="*/ 99 w 107"/>
                <a:gd name="T85" fmla="*/ 35 h 72"/>
                <a:gd name="T86" fmla="*/ 98 w 107"/>
                <a:gd name="T87" fmla="*/ 36 h 72"/>
                <a:gd name="T88" fmla="*/ 97 w 107"/>
                <a:gd name="T89" fmla="*/ 37 h 72"/>
                <a:gd name="T90" fmla="*/ 97 w 107"/>
                <a:gd name="T91" fmla="*/ 38 h 72"/>
                <a:gd name="T92" fmla="*/ 96 w 107"/>
                <a:gd name="T93" fmla="*/ 38 h 72"/>
                <a:gd name="T94" fmla="*/ 95 w 107"/>
                <a:gd name="T95" fmla="*/ 39 h 72"/>
                <a:gd name="T96" fmla="*/ 94 w 107"/>
                <a:gd name="T97" fmla="*/ 39 h 72"/>
                <a:gd name="T98" fmla="*/ 93 w 107"/>
                <a:gd name="T99" fmla="*/ 40 h 72"/>
                <a:gd name="T100" fmla="*/ 92 w 107"/>
                <a:gd name="T101" fmla="*/ 40 h 72"/>
                <a:gd name="T102" fmla="*/ 79 w 107"/>
                <a:gd name="T103" fmla="*/ 43 h 72"/>
                <a:gd name="T104" fmla="*/ 78 w 107"/>
                <a:gd name="T105" fmla="*/ 43 h 72"/>
                <a:gd name="T106" fmla="*/ 77 w 107"/>
                <a:gd name="T107" fmla="*/ 43 h 72"/>
                <a:gd name="T108" fmla="*/ 76 w 107"/>
                <a:gd name="T109" fmla="*/ 43 h 72"/>
                <a:gd name="T110" fmla="*/ 74 w 107"/>
                <a:gd name="T111" fmla="*/ 42 h 72"/>
                <a:gd name="T112" fmla="*/ 73 w 107"/>
                <a:gd name="T113" fmla="*/ 42 h 72"/>
                <a:gd name="T114" fmla="*/ 72 w 107"/>
                <a:gd name="T115" fmla="*/ 42 h 72"/>
                <a:gd name="T116" fmla="*/ 70 w 107"/>
                <a:gd name="T117" fmla="*/ 42 h 72"/>
                <a:gd name="T118" fmla="*/ 69 w 107"/>
                <a:gd name="T119" fmla="*/ 41 h 72"/>
                <a:gd name="T120" fmla="*/ 64 w 107"/>
                <a:gd name="T121" fmla="*/ 39 h 72"/>
                <a:gd name="T122" fmla="*/ 100 w 107"/>
                <a:gd name="T123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7" h="72">
                  <a:moveTo>
                    <a:pt x="107" y="35"/>
                  </a:moveTo>
                  <a:cubicBezTo>
                    <a:pt x="107" y="33"/>
                    <a:pt x="106" y="31"/>
                    <a:pt x="105" y="30"/>
                  </a:cubicBezTo>
                  <a:cubicBezTo>
                    <a:pt x="103" y="29"/>
                    <a:pt x="102" y="28"/>
                    <a:pt x="100" y="27"/>
                  </a:cubicBezTo>
                  <a:cubicBezTo>
                    <a:pt x="94" y="25"/>
                    <a:pt x="87" y="23"/>
                    <a:pt x="82" y="22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2"/>
                    <a:pt x="81" y="10"/>
                    <a:pt x="79" y="9"/>
                  </a:cubicBezTo>
                  <a:cubicBezTo>
                    <a:pt x="78" y="7"/>
                    <a:pt x="76" y="6"/>
                    <a:pt x="74" y="6"/>
                  </a:cubicBezTo>
                  <a:cubicBezTo>
                    <a:pt x="68" y="3"/>
                    <a:pt x="59" y="1"/>
                    <a:pt x="54" y="1"/>
                  </a:cubicBezTo>
                  <a:cubicBezTo>
                    <a:pt x="50" y="0"/>
                    <a:pt x="43" y="2"/>
                    <a:pt x="38" y="4"/>
                  </a:cubicBezTo>
                  <a:cubicBezTo>
                    <a:pt x="32" y="6"/>
                    <a:pt x="28" y="10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2" y="21"/>
                    <a:pt x="17" y="22"/>
                    <a:pt x="13" y="24"/>
                  </a:cubicBezTo>
                  <a:cubicBezTo>
                    <a:pt x="7" y="26"/>
                    <a:pt x="2" y="30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2" y="62"/>
                    <a:pt x="5" y="64"/>
                  </a:cubicBezTo>
                  <a:cubicBezTo>
                    <a:pt x="7" y="65"/>
                    <a:pt x="10" y="67"/>
                    <a:pt x="13" y="68"/>
                  </a:cubicBezTo>
                  <a:cubicBezTo>
                    <a:pt x="19" y="69"/>
                    <a:pt x="24" y="70"/>
                    <a:pt x="28" y="71"/>
                  </a:cubicBezTo>
                  <a:cubicBezTo>
                    <a:pt x="33" y="71"/>
                    <a:pt x="39" y="69"/>
                    <a:pt x="44" y="67"/>
                  </a:cubicBezTo>
                  <a:cubicBezTo>
                    <a:pt x="47" y="66"/>
                    <a:pt x="50" y="64"/>
                    <a:pt x="52" y="62"/>
                  </a:cubicBezTo>
                  <a:cubicBezTo>
                    <a:pt x="53" y="63"/>
                    <a:pt x="54" y="65"/>
                    <a:pt x="56" y="65"/>
                  </a:cubicBezTo>
                  <a:cubicBezTo>
                    <a:pt x="58" y="67"/>
                    <a:pt x="61" y="68"/>
                    <a:pt x="64" y="69"/>
                  </a:cubicBezTo>
                  <a:cubicBezTo>
                    <a:pt x="69" y="71"/>
                    <a:pt x="75" y="72"/>
                    <a:pt x="79" y="72"/>
                  </a:cubicBezTo>
                  <a:cubicBezTo>
                    <a:pt x="83" y="72"/>
                    <a:pt x="89" y="71"/>
                    <a:pt x="94" y="69"/>
                  </a:cubicBezTo>
                  <a:cubicBezTo>
                    <a:pt x="100" y="66"/>
                    <a:pt x="105" y="63"/>
                    <a:pt x="106" y="60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8"/>
                    <a:pt x="107" y="58"/>
                    <a:pt x="107" y="57"/>
                  </a:cubicBezTo>
                  <a:cubicBezTo>
                    <a:pt x="107" y="57"/>
                    <a:pt x="107" y="57"/>
                    <a:pt x="107" y="57"/>
                  </a:cubicBezTo>
                  <a:lnTo>
                    <a:pt x="107" y="35"/>
                  </a:lnTo>
                  <a:close/>
                  <a:moveTo>
                    <a:pt x="49" y="34"/>
                  </a:move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6" y="41"/>
                    <a:pt x="32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9"/>
                    <a:pt x="15" y="39"/>
                    <a:pt x="14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1" y="37"/>
                    <a:pt x="10" y="37"/>
                    <a:pt x="9" y="36"/>
                  </a:cubicBezTo>
                  <a:cubicBezTo>
                    <a:pt x="9" y="36"/>
                    <a:pt x="8" y="36"/>
                    <a:pt x="8" y="3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3"/>
                    <a:pt x="12" y="31"/>
                    <a:pt x="16" y="30"/>
                  </a:cubicBezTo>
                  <a:cubicBezTo>
                    <a:pt x="20" y="28"/>
                    <a:pt x="25" y="27"/>
                    <a:pt x="28" y="27"/>
                  </a:cubicBezTo>
                  <a:cubicBezTo>
                    <a:pt x="32" y="27"/>
                    <a:pt x="40" y="29"/>
                    <a:pt x="46" y="31"/>
                  </a:cubicBezTo>
                  <a:cubicBezTo>
                    <a:pt x="47" y="32"/>
                    <a:pt x="48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4"/>
                    <a:pt x="49" y="34"/>
                  </a:cubicBezTo>
                  <a:close/>
                  <a:moveTo>
                    <a:pt x="49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lose/>
                  <a:moveTo>
                    <a:pt x="54" y="21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1" y="19"/>
                    <a:pt x="40" y="18"/>
                    <a:pt x="3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7"/>
                    <a:pt x="35" y="17"/>
                    <a:pt x="34" y="16"/>
                  </a:cubicBezTo>
                  <a:cubicBezTo>
                    <a:pt x="34" y="16"/>
                    <a:pt x="34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4" y="13"/>
                    <a:pt x="37" y="11"/>
                    <a:pt x="41" y="9"/>
                  </a:cubicBezTo>
                  <a:cubicBezTo>
                    <a:pt x="45" y="8"/>
                    <a:pt x="50" y="6"/>
                    <a:pt x="53" y="7"/>
                  </a:cubicBezTo>
                  <a:cubicBezTo>
                    <a:pt x="57" y="7"/>
                    <a:pt x="66" y="9"/>
                    <a:pt x="71" y="11"/>
                  </a:cubicBezTo>
                  <a:cubicBezTo>
                    <a:pt x="72" y="12"/>
                    <a:pt x="74" y="12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2" y="21"/>
                    <a:pt x="57" y="22"/>
                    <a:pt x="54" y="21"/>
                  </a:cubicBezTo>
                  <a:close/>
                  <a:moveTo>
                    <a:pt x="99" y="35"/>
                  </a:move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7"/>
                    <a:pt x="98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87" y="42"/>
                    <a:pt x="83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5" y="40"/>
                    <a:pt x="64" y="40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2" y="39"/>
                    <a:pt x="61" y="38"/>
                    <a:pt x="60" y="38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8" y="37"/>
                    <a:pt x="58" y="37"/>
                  </a:cubicBezTo>
                  <a:cubicBezTo>
                    <a:pt x="59" y="35"/>
                    <a:pt x="63" y="33"/>
                    <a:pt x="66" y="31"/>
                  </a:cubicBezTo>
                  <a:cubicBezTo>
                    <a:pt x="71" y="29"/>
                    <a:pt x="76" y="28"/>
                    <a:pt x="79" y="28"/>
                  </a:cubicBezTo>
                  <a:cubicBezTo>
                    <a:pt x="83" y="29"/>
                    <a:pt x="91" y="30"/>
                    <a:pt x="96" y="33"/>
                  </a:cubicBezTo>
                  <a:cubicBezTo>
                    <a:pt x="98" y="33"/>
                    <a:pt x="99" y="34"/>
                    <a:pt x="100" y="35"/>
                  </a:cubicBezTo>
                  <a:cubicBezTo>
                    <a:pt x="100" y="35"/>
                    <a:pt x="100" y="35"/>
                    <a:pt x="100" y="34"/>
                  </a:cubicBezTo>
                  <a:cubicBezTo>
                    <a:pt x="100" y="35"/>
                    <a:pt x="99" y="35"/>
                    <a:pt x="9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9625" y="5856288"/>
              <a:ext cx="71438" cy="30163"/>
            </a:xfrm>
            <a:custGeom>
              <a:avLst/>
              <a:gdLst>
                <a:gd name="T0" fmla="*/ 9 w 19"/>
                <a:gd name="T1" fmla="*/ 1 h 8"/>
                <a:gd name="T2" fmla="*/ 1 w 19"/>
                <a:gd name="T3" fmla="*/ 4 h 8"/>
                <a:gd name="T4" fmla="*/ 9 w 19"/>
                <a:gd name="T5" fmla="*/ 8 h 8"/>
                <a:gd name="T6" fmla="*/ 18 w 19"/>
                <a:gd name="T7" fmla="*/ 4 h 8"/>
                <a:gd name="T8" fmla="*/ 9 w 1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9" y="1"/>
                  </a:moveTo>
                  <a:cubicBezTo>
                    <a:pt x="7" y="0"/>
                    <a:pt x="2" y="2"/>
                    <a:pt x="1" y="4"/>
                  </a:cubicBezTo>
                  <a:cubicBezTo>
                    <a:pt x="0" y="6"/>
                    <a:pt x="7" y="8"/>
                    <a:pt x="9" y="8"/>
                  </a:cubicBezTo>
                  <a:cubicBezTo>
                    <a:pt x="12" y="8"/>
                    <a:pt x="17" y="6"/>
                    <a:pt x="18" y="4"/>
                  </a:cubicBezTo>
                  <a:cubicBezTo>
                    <a:pt x="19" y="2"/>
                    <a:pt x="12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5675313"/>
              <a:ext cx="436563" cy="52388"/>
            </a:xfrm>
            <a:custGeom>
              <a:avLst/>
              <a:gdLst>
                <a:gd name="T0" fmla="*/ 116 w 116"/>
                <a:gd name="T1" fmla="*/ 14 h 14"/>
                <a:gd name="T2" fmla="*/ 116 w 116"/>
                <a:gd name="T3" fmla="*/ 0 h 14"/>
                <a:gd name="T4" fmla="*/ 0 w 116"/>
                <a:gd name="T5" fmla="*/ 7 h 14"/>
                <a:gd name="T6" fmla="*/ 116 w 116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4">
                  <a:moveTo>
                    <a:pt x="116" y="14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0" y="4"/>
                    <a:pt x="0" y="7"/>
                  </a:cubicBezTo>
                  <a:cubicBezTo>
                    <a:pt x="0" y="11"/>
                    <a:pt x="116" y="14"/>
                    <a:pt x="11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9600" y="5637213"/>
              <a:ext cx="433388" cy="169863"/>
            </a:xfrm>
            <a:custGeom>
              <a:avLst/>
              <a:gdLst>
                <a:gd name="T0" fmla="*/ 1 w 115"/>
                <a:gd name="T1" fmla="*/ 3 h 45"/>
                <a:gd name="T2" fmla="*/ 110 w 115"/>
                <a:gd name="T3" fmla="*/ 45 h 45"/>
                <a:gd name="T4" fmla="*/ 115 w 115"/>
                <a:gd name="T5" fmla="*/ 32 h 45"/>
                <a:gd name="T6" fmla="*/ 1 w 115"/>
                <a:gd name="T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45">
                  <a:moveTo>
                    <a:pt x="1" y="3"/>
                  </a:moveTo>
                  <a:cubicBezTo>
                    <a:pt x="0" y="7"/>
                    <a:pt x="110" y="45"/>
                    <a:pt x="110" y="45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2"/>
                    <a:pt x="2" y="0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2" name="Group 591出自【趣你的PPT】(微信:qunideppt)：最优质的PPT资源库"/>
          <p:cNvGrpSpPr/>
          <p:nvPr/>
        </p:nvGrpSpPr>
        <p:grpSpPr>
          <a:xfrm>
            <a:off x="747085" y="5768016"/>
            <a:ext cx="687388" cy="692150"/>
            <a:chOff x="184150" y="5491163"/>
            <a:chExt cx="687388" cy="692150"/>
          </a:xfrm>
        </p:grpSpPr>
        <p:sp>
          <p:nvSpPr>
            <p:cNvPr id="5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4150" y="5491163"/>
              <a:ext cx="687388" cy="692150"/>
            </a:xfrm>
            <a:prstGeom prst="ellipse">
              <a:avLst/>
            </a:prstGeom>
            <a:solidFill>
              <a:srgbClr val="E35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313" y="5611813"/>
              <a:ext cx="390525" cy="461963"/>
            </a:xfrm>
            <a:custGeom>
              <a:avLst/>
              <a:gdLst>
                <a:gd name="T0" fmla="*/ 84 w 104"/>
                <a:gd name="T1" fmla="*/ 33 h 123"/>
                <a:gd name="T2" fmla="*/ 85 w 104"/>
                <a:gd name="T3" fmla="*/ 24 h 123"/>
                <a:gd name="T4" fmla="*/ 40 w 104"/>
                <a:gd name="T5" fmla="*/ 10 h 123"/>
                <a:gd name="T6" fmla="*/ 22 w 104"/>
                <a:gd name="T7" fmla="*/ 5 h 123"/>
                <a:gd name="T8" fmla="*/ 10 w 104"/>
                <a:gd name="T9" fmla="*/ 15 h 123"/>
                <a:gd name="T10" fmla="*/ 6 w 104"/>
                <a:gd name="T11" fmla="*/ 45 h 123"/>
                <a:gd name="T12" fmla="*/ 16 w 104"/>
                <a:gd name="T13" fmla="*/ 75 h 123"/>
                <a:gd name="T14" fmla="*/ 11 w 104"/>
                <a:gd name="T15" fmla="*/ 111 h 123"/>
                <a:gd name="T16" fmla="*/ 11 w 104"/>
                <a:gd name="T17" fmla="*/ 112 h 123"/>
                <a:gd name="T18" fmla="*/ 20 w 104"/>
                <a:gd name="T19" fmla="*/ 123 h 123"/>
                <a:gd name="T20" fmla="*/ 22 w 104"/>
                <a:gd name="T21" fmla="*/ 123 h 123"/>
                <a:gd name="T22" fmla="*/ 74 w 104"/>
                <a:gd name="T23" fmla="*/ 123 h 123"/>
                <a:gd name="T24" fmla="*/ 76 w 104"/>
                <a:gd name="T25" fmla="*/ 123 h 123"/>
                <a:gd name="T26" fmla="*/ 82 w 104"/>
                <a:gd name="T27" fmla="*/ 120 h 123"/>
                <a:gd name="T28" fmla="*/ 85 w 104"/>
                <a:gd name="T29" fmla="*/ 111 h 123"/>
                <a:gd name="T30" fmla="*/ 84 w 104"/>
                <a:gd name="T31" fmla="*/ 110 h 123"/>
                <a:gd name="T32" fmla="*/ 91 w 104"/>
                <a:gd name="T33" fmla="*/ 100 h 123"/>
                <a:gd name="T34" fmla="*/ 104 w 104"/>
                <a:gd name="T35" fmla="*/ 46 h 123"/>
                <a:gd name="T36" fmla="*/ 79 w 104"/>
                <a:gd name="T37" fmla="*/ 115 h 123"/>
                <a:gd name="T38" fmla="*/ 75 w 104"/>
                <a:gd name="T39" fmla="*/ 116 h 123"/>
                <a:gd name="T40" fmla="*/ 22 w 104"/>
                <a:gd name="T41" fmla="*/ 116 h 123"/>
                <a:gd name="T42" fmla="*/ 21 w 104"/>
                <a:gd name="T43" fmla="*/ 116 h 123"/>
                <a:gd name="T44" fmla="*/ 16 w 104"/>
                <a:gd name="T45" fmla="*/ 110 h 123"/>
                <a:gd name="T46" fmla="*/ 20 w 104"/>
                <a:gd name="T47" fmla="*/ 73 h 123"/>
                <a:gd name="T48" fmla="*/ 28 w 104"/>
                <a:gd name="T49" fmla="*/ 27 h 123"/>
                <a:gd name="T50" fmla="*/ 80 w 104"/>
                <a:gd name="T51" fmla="*/ 27 h 123"/>
                <a:gd name="T52" fmla="*/ 80 w 104"/>
                <a:gd name="T53" fmla="*/ 110 h 123"/>
                <a:gd name="T54" fmla="*/ 79 w 104"/>
                <a:gd name="T55" fmla="*/ 115 h 123"/>
                <a:gd name="T56" fmla="*/ 95 w 104"/>
                <a:gd name="T57" fmla="*/ 87 h 123"/>
                <a:gd name="T58" fmla="*/ 86 w 104"/>
                <a:gd name="T59" fmla="*/ 74 h 123"/>
                <a:gd name="T60" fmla="*/ 95 w 104"/>
                <a:gd name="T61" fmla="*/ 44 h 123"/>
                <a:gd name="T62" fmla="*/ 97 w 104"/>
                <a:gd name="T63" fmla="*/ 8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23">
                  <a:moveTo>
                    <a:pt x="91" y="3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4" y="31"/>
                    <a:pt x="84" y="29"/>
                    <a:pt x="85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7" y="13"/>
                    <a:pt x="75" y="6"/>
                  </a:cubicBezTo>
                  <a:cubicBezTo>
                    <a:pt x="65" y="0"/>
                    <a:pt x="45" y="8"/>
                    <a:pt x="40" y="10"/>
                  </a:cubicBezTo>
                  <a:cubicBezTo>
                    <a:pt x="38" y="8"/>
                    <a:pt x="35" y="7"/>
                    <a:pt x="33" y="6"/>
                  </a:cubicBezTo>
                  <a:cubicBezTo>
                    <a:pt x="29" y="5"/>
                    <a:pt x="26" y="5"/>
                    <a:pt x="22" y="5"/>
                  </a:cubicBezTo>
                  <a:cubicBezTo>
                    <a:pt x="19" y="6"/>
                    <a:pt x="16" y="7"/>
                    <a:pt x="13" y="10"/>
                  </a:cubicBezTo>
                  <a:cubicBezTo>
                    <a:pt x="12" y="11"/>
                    <a:pt x="11" y="13"/>
                    <a:pt x="10" y="15"/>
                  </a:cubicBezTo>
                  <a:cubicBezTo>
                    <a:pt x="7" y="16"/>
                    <a:pt x="0" y="18"/>
                    <a:pt x="2" y="29"/>
                  </a:cubicBezTo>
                  <a:cubicBezTo>
                    <a:pt x="3" y="36"/>
                    <a:pt x="5" y="41"/>
                    <a:pt x="6" y="45"/>
                  </a:cubicBezTo>
                  <a:cubicBezTo>
                    <a:pt x="8" y="49"/>
                    <a:pt x="13" y="71"/>
                    <a:pt x="16" y="71"/>
                  </a:cubicBezTo>
                  <a:cubicBezTo>
                    <a:pt x="16" y="72"/>
                    <a:pt x="16" y="73"/>
                    <a:pt x="16" y="75"/>
                  </a:cubicBezTo>
                  <a:cubicBezTo>
                    <a:pt x="16" y="89"/>
                    <a:pt x="15" y="101"/>
                    <a:pt x="11" y="110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2"/>
                    <a:pt x="11" y="112"/>
                  </a:cubicBezTo>
                  <a:cubicBezTo>
                    <a:pt x="11" y="115"/>
                    <a:pt x="12" y="118"/>
                    <a:pt x="13" y="120"/>
                  </a:cubicBezTo>
                  <a:cubicBezTo>
                    <a:pt x="15" y="121"/>
                    <a:pt x="17" y="122"/>
                    <a:pt x="20" y="123"/>
                  </a:cubicBezTo>
                  <a:cubicBezTo>
                    <a:pt x="20" y="123"/>
                    <a:pt x="20" y="123"/>
                    <a:pt x="20" y="123"/>
                  </a:cubicBezTo>
                  <a:cubicBezTo>
                    <a:pt x="21" y="123"/>
                    <a:pt x="21" y="123"/>
                    <a:pt x="22" y="123"/>
                  </a:cubicBezTo>
                  <a:cubicBezTo>
                    <a:pt x="22" y="123"/>
                    <a:pt x="22" y="123"/>
                    <a:pt x="22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5" y="123"/>
                    <a:pt x="75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9" y="122"/>
                    <a:pt x="81" y="121"/>
                    <a:pt x="82" y="120"/>
                  </a:cubicBezTo>
                  <a:cubicBezTo>
                    <a:pt x="84" y="118"/>
                    <a:pt x="85" y="115"/>
                    <a:pt x="85" y="112"/>
                  </a:cubicBezTo>
                  <a:cubicBezTo>
                    <a:pt x="85" y="112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08"/>
                    <a:pt x="83" y="106"/>
                    <a:pt x="83" y="104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8" y="98"/>
                    <a:pt x="104" y="95"/>
                    <a:pt x="104" y="88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39"/>
                    <a:pt x="98" y="33"/>
                    <a:pt x="91" y="33"/>
                  </a:cubicBezTo>
                  <a:close/>
                  <a:moveTo>
                    <a:pt x="79" y="115"/>
                  </a:moveTo>
                  <a:cubicBezTo>
                    <a:pt x="78" y="115"/>
                    <a:pt x="77" y="116"/>
                    <a:pt x="75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116"/>
                    <a:pt x="75" y="116"/>
                    <a:pt x="7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19" y="116"/>
                    <a:pt x="17" y="115"/>
                    <a:pt x="17" y="115"/>
                  </a:cubicBezTo>
                  <a:cubicBezTo>
                    <a:pt x="16" y="114"/>
                    <a:pt x="15" y="112"/>
                    <a:pt x="16" y="110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9" y="100"/>
                    <a:pt x="20" y="87"/>
                    <a:pt x="20" y="73"/>
                  </a:cubicBezTo>
                  <a:cubicBezTo>
                    <a:pt x="20" y="59"/>
                    <a:pt x="19" y="43"/>
                    <a:pt x="16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7" y="43"/>
                    <a:pt x="76" y="59"/>
                    <a:pt x="76" y="73"/>
                  </a:cubicBezTo>
                  <a:cubicBezTo>
                    <a:pt x="75" y="87"/>
                    <a:pt x="77" y="100"/>
                    <a:pt x="80" y="110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0" y="112"/>
                    <a:pt x="80" y="114"/>
                    <a:pt x="79" y="115"/>
                  </a:cubicBezTo>
                  <a:close/>
                  <a:moveTo>
                    <a:pt x="97" y="85"/>
                  </a:moveTo>
                  <a:cubicBezTo>
                    <a:pt x="97" y="87"/>
                    <a:pt x="96" y="87"/>
                    <a:pt x="95" y="87"/>
                  </a:cubicBezTo>
                  <a:cubicBezTo>
                    <a:pt x="86" y="91"/>
                    <a:pt x="86" y="91"/>
                    <a:pt x="86" y="91"/>
                  </a:cubicBezTo>
                  <a:cubicBezTo>
                    <a:pt x="86" y="86"/>
                    <a:pt x="85" y="80"/>
                    <a:pt x="86" y="74"/>
                  </a:cubicBezTo>
                  <a:cubicBezTo>
                    <a:pt x="86" y="65"/>
                    <a:pt x="86" y="55"/>
                    <a:pt x="88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7" y="44"/>
                    <a:pt x="97" y="45"/>
                    <a:pt x="97" y="46"/>
                  </a:cubicBezTo>
                  <a:lnTo>
                    <a:pt x="97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088" y="5743575"/>
              <a:ext cx="30163" cy="266700"/>
            </a:xfrm>
            <a:custGeom>
              <a:avLst/>
              <a:gdLst>
                <a:gd name="T0" fmla="*/ 4 w 8"/>
                <a:gd name="T1" fmla="*/ 0 h 71"/>
                <a:gd name="T2" fmla="*/ 0 w 8"/>
                <a:gd name="T3" fmla="*/ 3 h 71"/>
                <a:gd name="T4" fmla="*/ 0 w 8"/>
                <a:gd name="T5" fmla="*/ 67 h 71"/>
                <a:gd name="T6" fmla="*/ 4 w 8"/>
                <a:gd name="T7" fmla="*/ 71 h 71"/>
                <a:gd name="T8" fmla="*/ 8 w 8"/>
                <a:gd name="T9" fmla="*/ 67 h 71"/>
                <a:gd name="T10" fmla="*/ 8 w 8"/>
                <a:gd name="T11" fmla="*/ 3 h 71"/>
                <a:gd name="T12" fmla="*/ 4 w 8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1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2" y="71"/>
                    <a:pt x="4" y="71"/>
                  </a:cubicBezTo>
                  <a:cubicBezTo>
                    <a:pt x="6" y="71"/>
                    <a:pt x="8" y="69"/>
                    <a:pt x="8" y="6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413" y="5743575"/>
              <a:ext cx="30163" cy="266700"/>
            </a:xfrm>
            <a:custGeom>
              <a:avLst/>
              <a:gdLst>
                <a:gd name="T0" fmla="*/ 4 w 8"/>
                <a:gd name="T1" fmla="*/ 0 h 71"/>
                <a:gd name="T2" fmla="*/ 0 w 8"/>
                <a:gd name="T3" fmla="*/ 3 h 71"/>
                <a:gd name="T4" fmla="*/ 0 w 8"/>
                <a:gd name="T5" fmla="*/ 67 h 71"/>
                <a:gd name="T6" fmla="*/ 4 w 8"/>
                <a:gd name="T7" fmla="*/ 71 h 71"/>
                <a:gd name="T8" fmla="*/ 8 w 8"/>
                <a:gd name="T9" fmla="*/ 67 h 71"/>
                <a:gd name="T10" fmla="*/ 8 w 8"/>
                <a:gd name="T11" fmla="*/ 3 h 71"/>
                <a:gd name="T12" fmla="*/ 4 w 8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1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2" y="71"/>
                    <a:pt x="4" y="71"/>
                  </a:cubicBezTo>
                  <a:cubicBezTo>
                    <a:pt x="6" y="71"/>
                    <a:pt x="8" y="69"/>
                    <a:pt x="8" y="6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738" y="5743575"/>
              <a:ext cx="26988" cy="266700"/>
            </a:xfrm>
            <a:custGeom>
              <a:avLst/>
              <a:gdLst>
                <a:gd name="T0" fmla="*/ 3 w 7"/>
                <a:gd name="T1" fmla="*/ 0 h 71"/>
                <a:gd name="T2" fmla="*/ 0 w 7"/>
                <a:gd name="T3" fmla="*/ 3 h 71"/>
                <a:gd name="T4" fmla="*/ 0 w 7"/>
                <a:gd name="T5" fmla="*/ 67 h 71"/>
                <a:gd name="T6" fmla="*/ 3 w 7"/>
                <a:gd name="T7" fmla="*/ 71 h 71"/>
                <a:gd name="T8" fmla="*/ 7 w 7"/>
                <a:gd name="T9" fmla="*/ 67 h 71"/>
                <a:gd name="T10" fmla="*/ 7 w 7"/>
                <a:gd name="T11" fmla="*/ 3 h 71"/>
                <a:gd name="T12" fmla="*/ 3 w 7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1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1" y="71"/>
                    <a:pt x="3" y="71"/>
                  </a:cubicBezTo>
                  <a:cubicBezTo>
                    <a:pt x="5" y="71"/>
                    <a:pt x="7" y="69"/>
                    <a:pt x="7" y="6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8" name="Group 597出自【趣你的PPT】(微信:qunideppt)：最优质的PPT资源库"/>
          <p:cNvGrpSpPr/>
          <p:nvPr/>
        </p:nvGrpSpPr>
        <p:grpSpPr>
          <a:xfrm>
            <a:off x="1848348" y="5768016"/>
            <a:ext cx="692150" cy="692150"/>
            <a:chOff x="942975" y="5491163"/>
            <a:chExt cx="692150" cy="692150"/>
          </a:xfrm>
        </p:grpSpPr>
        <p:sp>
          <p:nvSpPr>
            <p:cNvPr id="5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2975" y="5491163"/>
              <a:ext cx="692150" cy="692150"/>
            </a:xfrm>
            <a:prstGeom prst="ellipse">
              <a:avLst/>
            </a:prstGeom>
            <a:solidFill>
              <a:srgbClr val="7B5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7638" y="5697538"/>
              <a:ext cx="36513" cy="38100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9 h 10"/>
                <a:gd name="T6" fmla="*/ 9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3" y="10"/>
                    <a:pt x="6" y="10"/>
                    <a:pt x="8" y="9"/>
                  </a:cubicBezTo>
                  <a:cubicBezTo>
                    <a:pt x="10" y="7"/>
                    <a:pt x="10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2713" y="5757863"/>
              <a:ext cx="30163" cy="30163"/>
            </a:xfrm>
            <a:custGeom>
              <a:avLst/>
              <a:gdLst>
                <a:gd name="T0" fmla="*/ 2 w 8"/>
                <a:gd name="T1" fmla="*/ 1 h 8"/>
                <a:gd name="T2" fmla="*/ 1 w 8"/>
                <a:gd name="T3" fmla="*/ 6 h 8"/>
                <a:gd name="T4" fmla="*/ 6 w 8"/>
                <a:gd name="T5" fmla="*/ 6 h 8"/>
                <a:gd name="T6" fmla="*/ 6 w 8"/>
                <a:gd name="T7" fmla="*/ 2 h 8"/>
                <a:gd name="T8" fmla="*/ 2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2" y="7"/>
                    <a:pt x="5" y="8"/>
                    <a:pt x="6" y="6"/>
                  </a:cubicBezTo>
                  <a:cubicBezTo>
                    <a:pt x="7" y="5"/>
                    <a:pt x="8" y="3"/>
                    <a:pt x="6" y="2"/>
                  </a:cubicBezTo>
                  <a:cubicBezTo>
                    <a:pt x="5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8750" y="5773738"/>
              <a:ext cx="33338" cy="33338"/>
            </a:xfrm>
            <a:custGeom>
              <a:avLst/>
              <a:gdLst>
                <a:gd name="T0" fmla="*/ 2 w 9"/>
                <a:gd name="T1" fmla="*/ 1 h 9"/>
                <a:gd name="T2" fmla="*/ 2 w 9"/>
                <a:gd name="T3" fmla="*/ 7 h 9"/>
                <a:gd name="T4" fmla="*/ 7 w 9"/>
                <a:gd name="T5" fmla="*/ 7 h 9"/>
                <a:gd name="T6" fmla="*/ 8 w 9"/>
                <a:gd name="T7" fmla="*/ 2 h 9"/>
                <a:gd name="T8" fmla="*/ 2 w 9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1"/>
                  </a:moveTo>
                  <a:cubicBezTo>
                    <a:pt x="0" y="3"/>
                    <a:pt x="0" y="5"/>
                    <a:pt x="2" y="7"/>
                  </a:cubicBezTo>
                  <a:cubicBezTo>
                    <a:pt x="3" y="9"/>
                    <a:pt x="6" y="9"/>
                    <a:pt x="7" y="7"/>
                  </a:cubicBezTo>
                  <a:cubicBezTo>
                    <a:pt x="9" y="6"/>
                    <a:pt x="9" y="3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8425" y="5803900"/>
              <a:ext cx="44450" cy="44450"/>
            </a:xfrm>
            <a:custGeom>
              <a:avLst/>
              <a:gdLst>
                <a:gd name="T0" fmla="*/ 2 w 12"/>
                <a:gd name="T1" fmla="*/ 2 h 12"/>
                <a:gd name="T2" fmla="*/ 2 w 12"/>
                <a:gd name="T3" fmla="*/ 10 h 12"/>
                <a:gd name="T4" fmla="*/ 9 w 12"/>
                <a:gd name="T5" fmla="*/ 10 h 12"/>
                <a:gd name="T6" fmla="*/ 10 w 12"/>
                <a:gd name="T7" fmla="*/ 3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7" y="12"/>
                    <a:pt x="9" y="10"/>
                  </a:cubicBezTo>
                  <a:cubicBezTo>
                    <a:pt x="11" y="8"/>
                    <a:pt x="12" y="5"/>
                    <a:pt x="10" y="3"/>
                  </a:cubicBezTo>
                  <a:cubicBezTo>
                    <a:pt x="8" y="1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5088" y="5694363"/>
              <a:ext cx="52388" cy="52388"/>
            </a:xfrm>
            <a:custGeom>
              <a:avLst/>
              <a:gdLst>
                <a:gd name="T0" fmla="*/ 3 w 14"/>
                <a:gd name="T1" fmla="*/ 2 h 14"/>
                <a:gd name="T2" fmla="*/ 3 w 14"/>
                <a:gd name="T3" fmla="*/ 11 h 14"/>
                <a:gd name="T4" fmla="*/ 11 w 14"/>
                <a:gd name="T5" fmla="*/ 12 h 14"/>
                <a:gd name="T6" fmla="*/ 12 w 14"/>
                <a:gd name="T7" fmla="*/ 3 h 14"/>
                <a:gd name="T8" fmla="*/ 3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3" y="2"/>
                  </a:moveTo>
                  <a:cubicBezTo>
                    <a:pt x="1" y="5"/>
                    <a:pt x="0" y="8"/>
                    <a:pt x="3" y="11"/>
                  </a:cubicBezTo>
                  <a:cubicBezTo>
                    <a:pt x="5" y="14"/>
                    <a:pt x="9" y="14"/>
                    <a:pt x="11" y="12"/>
                  </a:cubicBezTo>
                  <a:cubicBezTo>
                    <a:pt x="14" y="9"/>
                    <a:pt x="14" y="5"/>
                    <a:pt x="12" y="3"/>
                  </a:cubicBezTo>
                  <a:cubicBezTo>
                    <a:pt x="10" y="0"/>
                    <a:pt x="6" y="0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1563" y="5619750"/>
              <a:ext cx="466725" cy="442913"/>
            </a:xfrm>
            <a:custGeom>
              <a:avLst/>
              <a:gdLst>
                <a:gd name="T0" fmla="*/ 88 w 124"/>
                <a:gd name="T1" fmla="*/ 1 h 118"/>
                <a:gd name="T2" fmla="*/ 61 w 124"/>
                <a:gd name="T3" fmla="*/ 10 h 118"/>
                <a:gd name="T4" fmla="*/ 58 w 124"/>
                <a:gd name="T5" fmla="*/ 13 h 118"/>
                <a:gd name="T6" fmla="*/ 28 w 124"/>
                <a:gd name="T7" fmla="*/ 39 h 118"/>
                <a:gd name="T8" fmla="*/ 25 w 124"/>
                <a:gd name="T9" fmla="*/ 42 h 118"/>
                <a:gd name="T10" fmla="*/ 22 w 124"/>
                <a:gd name="T11" fmla="*/ 45 h 118"/>
                <a:gd name="T12" fmla="*/ 22 w 124"/>
                <a:gd name="T13" fmla="*/ 45 h 118"/>
                <a:gd name="T14" fmla="*/ 12 w 124"/>
                <a:gd name="T15" fmla="*/ 68 h 118"/>
                <a:gd name="T16" fmla="*/ 17 w 124"/>
                <a:gd name="T17" fmla="*/ 89 h 118"/>
                <a:gd name="T18" fmla="*/ 3 w 124"/>
                <a:gd name="T19" fmla="*/ 88 h 118"/>
                <a:gd name="T20" fmla="*/ 29 w 124"/>
                <a:gd name="T21" fmla="*/ 118 h 118"/>
                <a:gd name="T22" fmla="*/ 30 w 124"/>
                <a:gd name="T23" fmla="*/ 103 h 118"/>
                <a:gd name="T24" fmla="*/ 47 w 124"/>
                <a:gd name="T25" fmla="*/ 108 h 118"/>
                <a:gd name="T26" fmla="*/ 74 w 124"/>
                <a:gd name="T27" fmla="*/ 99 h 118"/>
                <a:gd name="T28" fmla="*/ 75 w 124"/>
                <a:gd name="T29" fmla="*/ 98 h 118"/>
                <a:gd name="T30" fmla="*/ 110 w 124"/>
                <a:gd name="T31" fmla="*/ 68 h 118"/>
                <a:gd name="T32" fmla="*/ 110 w 124"/>
                <a:gd name="T33" fmla="*/ 67 h 118"/>
                <a:gd name="T34" fmla="*/ 111 w 124"/>
                <a:gd name="T35" fmla="*/ 67 h 118"/>
                <a:gd name="T36" fmla="*/ 111 w 124"/>
                <a:gd name="T37" fmla="*/ 67 h 118"/>
                <a:gd name="T38" fmla="*/ 111 w 124"/>
                <a:gd name="T39" fmla="*/ 67 h 118"/>
                <a:gd name="T40" fmla="*/ 123 w 124"/>
                <a:gd name="T41" fmla="*/ 41 h 118"/>
                <a:gd name="T42" fmla="*/ 114 w 124"/>
                <a:gd name="T43" fmla="*/ 14 h 118"/>
                <a:gd name="T44" fmla="*/ 88 w 124"/>
                <a:gd name="T45" fmla="*/ 1 h 118"/>
                <a:gd name="T46" fmla="*/ 112 w 124"/>
                <a:gd name="T47" fmla="*/ 41 h 118"/>
                <a:gd name="T48" fmla="*/ 103 w 124"/>
                <a:gd name="T49" fmla="*/ 59 h 118"/>
                <a:gd name="T50" fmla="*/ 84 w 124"/>
                <a:gd name="T51" fmla="*/ 66 h 118"/>
                <a:gd name="T52" fmla="*/ 65 w 124"/>
                <a:gd name="T53" fmla="*/ 57 h 118"/>
                <a:gd name="T54" fmla="*/ 59 w 124"/>
                <a:gd name="T55" fmla="*/ 37 h 118"/>
                <a:gd name="T56" fmla="*/ 68 w 124"/>
                <a:gd name="T57" fmla="*/ 19 h 118"/>
                <a:gd name="T58" fmla="*/ 87 w 124"/>
                <a:gd name="T59" fmla="*/ 12 h 118"/>
                <a:gd name="T60" fmla="*/ 106 w 124"/>
                <a:gd name="T61" fmla="*/ 21 h 118"/>
                <a:gd name="T62" fmla="*/ 112 w 124"/>
                <a:gd name="T63" fmla="*/ 4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" h="118">
                  <a:moveTo>
                    <a:pt x="88" y="1"/>
                  </a:moveTo>
                  <a:cubicBezTo>
                    <a:pt x="79" y="0"/>
                    <a:pt x="69" y="3"/>
                    <a:pt x="61" y="10"/>
                  </a:cubicBezTo>
                  <a:cubicBezTo>
                    <a:pt x="60" y="11"/>
                    <a:pt x="59" y="12"/>
                    <a:pt x="58" y="13"/>
                  </a:cubicBezTo>
                  <a:cubicBezTo>
                    <a:pt x="48" y="22"/>
                    <a:pt x="38" y="31"/>
                    <a:pt x="28" y="39"/>
                  </a:cubicBezTo>
                  <a:cubicBezTo>
                    <a:pt x="27" y="40"/>
                    <a:pt x="26" y="41"/>
                    <a:pt x="25" y="42"/>
                  </a:cubicBezTo>
                  <a:cubicBezTo>
                    <a:pt x="24" y="43"/>
                    <a:pt x="23" y="44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6" y="51"/>
                    <a:pt x="12" y="59"/>
                    <a:pt x="12" y="68"/>
                  </a:cubicBezTo>
                  <a:cubicBezTo>
                    <a:pt x="11" y="75"/>
                    <a:pt x="13" y="83"/>
                    <a:pt x="17" y="89"/>
                  </a:cubicBezTo>
                  <a:cubicBezTo>
                    <a:pt x="12" y="89"/>
                    <a:pt x="7" y="89"/>
                    <a:pt x="3" y="88"/>
                  </a:cubicBezTo>
                  <a:cubicBezTo>
                    <a:pt x="0" y="108"/>
                    <a:pt x="10" y="117"/>
                    <a:pt x="29" y="118"/>
                  </a:cubicBezTo>
                  <a:cubicBezTo>
                    <a:pt x="29" y="113"/>
                    <a:pt x="30" y="108"/>
                    <a:pt x="30" y="103"/>
                  </a:cubicBezTo>
                  <a:cubicBezTo>
                    <a:pt x="35" y="106"/>
                    <a:pt x="41" y="108"/>
                    <a:pt x="47" y="108"/>
                  </a:cubicBezTo>
                  <a:cubicBezTo>
                    <a:pt x="57" y="109"/>
                    <a:pt x="67" y="106"/>
                    <a:pt x="74" y="99"/>
                  </a:cubicBezTo>
                  <a:cubicBezTo>
                    <a:pt x="75" y="99"/>
                    <a:pt x="75" y="98"/>
                    <a:pt x="75" y="98"/>
                  </a:cubicBezTo>
                  <a:cubicBezTo>
                    <a:pt x="87" y="88"/>
                    <a:pt x="98" y="78"/>
                    <a:pt x="110" y="68"/>
                  </a:cubicBezTo>
                  <a:cubicBezTo>
                    <a:pt x="110" y="68"/>
                    <a:pt x="110" y="68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9" y="60"/>
                    <a:pt x="123" y="51"/>
                    <a:pt x="123" y="41"/>
                  </a:cubicBezTo>
                  <a:cubicBezTo>
                    <a:pt x="124" y="32"/>
                    <a:pt x="121" y="22"/>
                    <a:pt x="114" y="14"/>
                  </a:cubicBezTo>
                  <a:cubicBezTo>
                    <a:pt x="107" y="6"/>
                    <a:pt x="98" y="2"/>
                    <a:pt x="88" y="1"/>
                  </a:cubicBezTo>
                  <a:close/>
                  <a:moveTo>
                    <a:pt x="112" y="41"/>
                  </a:moveTo>
                  <a:cubicBezTo>
                    <a:pt x="112" y="48"/>
                    <a:pt x="109" y="54"/>
                    <a:pt x="103" y="59"/>
                  </a:cubicBezTo>
                  <a:cubicBezTo>
                    <a:pt x="98" y="64"/>
                    <a:pt x="91" y="66"/>
                    <a:pt x="84" y="66"/>
                  </a:cubicBezTo>
                  <a:cubicBezTo>
                    <a:pt x="77" y="65"/>
                    <a:pt x="70" y="62"/>
                    <a:pt x="65" y="57"/>
                  </a:cubicBezTo>
                  <a:cubicBezTo>
                    <a:pt x="61" y="51"/>
                    <a:pt x="58" y="44"/>
                    <a:pt x="59" y="37"/>
                  </a:cubicBezTo>
                  <a:cubicBezTo>
                    <a:pt x="59" y="30"/>
                    <a:pt x="62" y="24"/>
                    <a:pt x="68" y="19"/>
                  </a:cubicBezTo>
                  <a:cubicBezTo>
                    <a:pt x="74" y="14"/>
                    <a:pt x="81" y="12"/>
                    <a:pt x="87" y="12"/>
                  </a:cubicBezTo>
                  <a:cubicBezTo>
                    <a:pt x="94" y="13"/>
                    <a:pt x="101" y="16"/>
                    <a:pt x="106" y="21"/>
                  </a:cubicBezTo>
                  <a:cubicBezTo>
                    <a:pt x="111" y="27"/>
                    <a:pt x="113" y="34"/>
                    <a:pt x="112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6" name="Group 605出自【趣你的PPT】(微信:qunideppt)：最优质的PPT资源库"/>
          <p:cNvGrpSpPr/>
          <p:nvPr/>
        </p:nvGrpSpPr>
        <p:grpSpPr>
          <a:xfrm>
            <a:off x="4060398" y="5768016"/>
            <a:ext cx="692150" cy="692150"/>
            <a:chOff x="2474913" y="5491163"/>
            <a:chExt cx="692150" cy="692150"/>
          </a:xfrm>
        </p:grpSpPr>
        <p:sp>
          <p:nvSpPr>
            <p:cNvPr id="6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74913" y="5491163"/>
              <a:ext cx="692150" cy="692150"/>
            </a:xfrm>
            <a:prstGeom prst="ellipse">
              <a:avLst/>
            </a:prstGeom>
            <a:solidFill>
              <a:srgbClr val="9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2863" y="5762625"/>
              <a:ext cx="482600" cy="247650"/>
            </a:xfrm>
            <a:custGeom>
              <a:avLst/>
              <a:gdLst>
                <a:gd name="T0" fmla="*/ 0 w 128"/>
                <a:gd name="T1" fmla="*/ 8 h 66"/>
                <a:gd name="T2" fmla="*/ 15 w 128"/>
                <a:gd name="T3" fmla="*/ 8 h 66"/>
                <a:gd name="T4" fmla="*/ 15 w 128"/>
                <a:gd name="T5" fmla="*/ 53 h 66"/>
                <a:gd name="T6" fmla="*/ 29 w 128"/>
                <a:gd name="T7" fmla="*/ 66 h 66"/>
                <a:gd name="T8" fmla="*/ 100 w 128"/>
                <a:gd name="T9" fmla="*/ 66 h 66"/>
                <a:gd name="T10" fmla="*/ 114 w 128"/>
                <a:gd name="T11" fmla="*/ 53 h 66"/>
                <a:gd name="T12" fmla="*/ 114 w 128"/>
                <a:gd name="T13" fmla="*/ 8 h 66"/>
                <a:gd name="T14" fmla="*/ 128 w 128"/>
                <a:gd name="T15" fmla="*/ 8 h 66"/>
                <a:gd name="T16" fmla="*/ 128 w 128"/>
                <a:gd name="T17" fmla="*/ 0 h 66"/>
                <a:gd name="T18" fmla="*/ 0 w 128"/>
                <a:gd name="T19" fmla="*/ 0 h 66"/>
                <a:gd name="T20" fmla="*/ 0 w 128"/>
                <a:gd name="T21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66">
                  <a:moveTo>
                    <a:pt x="0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60"/>
                    <a:pt x="21" y="66"/>
                    <a:pt x="29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8" y="66"/>
                    <a:pt x="114" y="60"/>
                    <a:pt x="114" y="53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40013" y="5649913"/>
              <a:ext cx="376238" cy="93663"/>
            </a:xfrm>
            <a:custGeom>
              <a:avLst/>
              <a:gdLst>
                <a:gd name="T0" fmla="*/ 55 w 100"/>
                <a:gd name="T1" fmla="*/ 7 h 25"/>
                <a:gd name="T2" fmla="*/ 61 w 100"/>
                <a:gd name="T3" fmla="*/ 7 h 25"/>
                <a:gd name="T4" fmla="*/ 61 w 100"/>
                <a:gd name="T5" fmla="*/ 0 h 25"/>
                <a:gd name="T6" fmla="*/ 36 w 100"/>
                <a:gd name="T7" fmla="*/ 0 h 25"/>
                <a:gd name="T8" fmla="*/ 36 w 100"/>
                <a:gd name="T9" fmla="*/ 7 h 25"/>
                <a:gd name="T10" fmla="*/ 43 w 100"/>
                <a:gd name="T11" fmla="*/ 7 h 25"/>
                <a:gd name="T12" fmla="*/ 43 w 100"/>
                <a:gd name="T13" fmla="*/ 12 h 25"/>
                <a:gd name="T14" fmla="*/ 0 w 100"/>
                <a:gd name="T15" fmla="*/ 18 h 25"/>
                <a:gd name="T16" fmla="*/ 0 w 100"/>
                <a:gd name="T17" fmla="*/ 25 h 25"/>
                <a:gd name="T18" fmla="*/ 11 w 100"/>
                <a:gd name="T19" fmla="*/ 25 h 25"/>
                <a:gd name="T20" fmla="*/ 24 w 100"/>
                <a:gd name="T21" fmla="*/ 25 h 25"/>
                <a:gd name="T22" fmla="*/ 100 w 100"/>
                <a:gd name="T23" fmla="*/ 25 h 25"/>
                <a:gd name="T24" fmla="*/ 100 w 100"/>
                <a:gd name="T25" fmla="*/ 18 h 25"/>
                <a:gd name="T26" fmla="*/ 55 w 100"/>
                <a:gd name="T27" fmla="*/ 12 h 25"/>
                <a:gd name="T28" fmla="*/ 55 w 100"/>
                <a:gd name="T2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25">
                  <a:moveTo>
                    <a:pt x="55" y="7"/>
                  </a:moveTo>
                  <a:cubicBezTo>
                    <a:pt x="61" y="7"/>
                    <a:pt x="61" y="7"/>
                    <a:pt x="61" y="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28" y="13"/>
                    <a:pt x="14" y="15"/>
                    <a:pt x="0" y="1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85" y="15"/>
                    <a:pt x="70" y="13"/>
                    <a:pt x="55" y="12"/>
                  </a:cubicBezTo>
                  <a:lnTo>
                    <a:pt x="5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0" name="Group 609出自【趣你的PPT】(微信:qunideppt)：最优质的PPT资源库"/>
          <p:cNvGrpSpPr/>
          <p:nvPr/>
        </p:nvGrpSpPr>
        <p:grpSpPr>
          <a:xfrm>
            <a:off x="7373710" y="4727618"/>
            <a:ext cx="692150" cy="690562"/>
            <a:chOff x="6230938" y="4535488"/>
            <a:chExt cx="692150" cy="690562"/>
          </a:xfrm>
        </p:grpSpPr>
        <p:sp>
          <p:nvSpPr>
            <p:cNvPr id="6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30938" y="4535488"/>
              <a:ext cx="692150" cy="690562"/>
            </a:xfrm>
            <a:prstGeom prst="ellipse">
              <a:avLst/>
            </a:prstGeom>
            <a:solidFill>
              <a:srgbClr val="7B5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3650" y="4625975"/>
              <a:ext cx="511175" cy="374650"/>
            </a:xfrm>
            <a:custGeom>
              <a:avLst/>
              <a:gdLst>
                <a:gd name="T0" fmla="*/ 127 w 136"/>
                <a:gd name="T1" fmla="*/ 84 h 100"/>
                <a:gd name="T2" fmla="*/ 100 w 136"/>
                <a:gd name="T3" fmla="*/ 54 h 100"/>
                <a:gd name="T4" fmla="*/ 59 w 136"/>
                <a:gd name="T5" fmla="*/ 0 h 100"/>
                <a:gd name="T6" fmla="*/ 49 w 136"/>
                <a:gd name="T7" fmla="*/ 18 h 100"/>
                <a:gd name="T8" fmla="*/ 16 w 136"/>
                <a:gd name="T9" fmla="*/ 55 h 100"/>
                <a:gd name="T10" fmla="*/ 0 w 136"/>
                <a:gd name="T11" fmla="*/ 73 h 100"/>
                <a:gd name="T12" fmla="*/ 0 w 136"/>
                <a:gd name="T13" fmla="*/ 73 h 100"/>
                <a:gd name="T14" fmla="*/ 8 w 136"/>
                <a:gd name="T15" fmla="*/ 64 h 100"/>
                <a:gd name="T16" fmla="*/ 8 w 136"/>
                <a:gd name="T17" fmla="*/ 100 h 100"/>
                <a:gd name="T18" fmla="*/ 40 w 136"/>
                <a:gd name="T19" fmla="*/ 100 h 100"/>
                <a:gd name="T20" fmla="*/ 43 w 136"/>
                <a:gd name="T21" fmla="*/ 97 h 100"/>
                <a:gd name="T22" fmla="*/ 50 w 136"/>
                <a:gd name="T23" fmla="*/ 77 h 100"/>
                <a:gd name="T24" fmla="*/ 58 w 136"/>
                <a:gd name="T25" fmla="*/ 50 h 100"/>
                <a:gd name="T26" fmla="*/ 59 w 136"/>
                <a:gd name="T27" fmla="*/ 53 h 100"/>
                <a:gd name="T28" fmla="*/ 74 w 136"/>
                <a:gd name="T29" fmla="*/ 97 h 100"/>
                <a:gd name="T30" fmla="*/ 77 w 136"/>
                <a:gd name="T31" fmla="*/ 100 h 100"/>
                <a:gd name="T32" fmla="*/ 109 w 136"/>
                <a:gd name="T33" fmla="*/ 100 h 100"/>
                <a:gd name="T34" fmla="*/ 109 w 136"/>
                <a:gd name="T35" fmla="*/ 64 h 100"/>
                <a:gd name="T36" fmla="*/ 125 w 136"/>
                <a:gd name="T37" fmla="*/ 84 h 100"/>
                <a:gd name="T38" fmla="*/ 131 w 136"/>
                <a:gd name="T39" fmla="*/ 99 h 100"/>
                <a:gd name="T40" fmla="*/ 132 w 136"/>
                <a:gd name="T41" fmla="*/ 100 h 100"/>
                <a:gd name="T42" fmla="*/ 134 w 136"/>
                <a:gd name="T43" fmla="*/ 87 h 100"/>
                <a:gd name="T44" fmla="*/ 127 w 136"/>
                <a:gd name="T45" fmla="*/ 8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00">
                  <a:moveTo>
                    <a:pt x="127" y="84"/>
                  </a:moveTo>
                  <a:cubicBezTo>
                    <a:pt x="118" y="74"/>
                    <a:pt x="110" y="64"/>
                    <a:pt x="100" y="54"/>
                  </a:cubicBezTo>
                  <a:cubicBezTo>
                    <a:pt x="84" y="38"/>
                    <a:pt x="67" y="22"/>
                    <a:pt x="59" y="0"/>
                  </a:cubicBezTo>
                  <a:cubicBezTo>
                    <a:pt x="56" y="6"/>
                    <a:pt x="53" y="12"/>
                    <a:pt x="49" y="18"/>
                  </a:cubicBezTo>
                  <a:cubicBezTo>
                    <a:pt x="40" y="32"/>
                    <a:pt x="28" y="44"/>
                    <a:pt x="16" y="55"/>
                  </a:cubicBezTo>
                  <a:cubicBezTo>
                    <a:pt x="10" y="60"/>
                    <a:pt x="4" y="66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" y="70"/>
                    <a:pt x="5" y="68"/>
                    <a:pt x="8" y="64"/>
                  </a:cubicBezTo>
                  <a:cubicBezTo>
                    <a:pt x="12" y="77"/>
                    <a:pt x="12" y="88"/>
                    <a:pt x="8" y="100"/>
                  </a:cubicBezTo>
                  <a:cubicBezTo>
                    <a:pt x="19" y="100"/>
                    <a:pt x="29" y="100"/>
                    <a:pt x="40" y="100"/>
                  </a:cubicBezTo>
                  <a:cubicBezTo>
                    <a:pt x="41" y="100"/>
                    <a:pt x="43" y="98"/>
                    <a:pt x="43" y="97"/>
                  </a:cubicBezTo>
                  <a:cubicBezTo>
                    <a:pt x="45" y="90"/>
                    <a:pt x="47" y="84"/>
                    <a:pt x="50" y="77"/>
                  </a:cubicBezTo>
                  <a:cubicBezTo>
                    <a:pt x="52" y="68"/>
                    <a:pt x="55" y="60"/>
                    <a:pt x="58" y="50"/>
                  </a:cubicBezTo>
                  <a:cubicBezTo>
                    <a:pt x="59" y="52"/>
                    <a:pt x="59" y="53"/>
                    <a:pt x="59" y="53"/>
                  </a:cubicBezTo>
                  <a:cubicBezTo>
                    <a:pt x="64" y="68"/>
                    <a:pt x="69" y="82"/>
                    <a:pt x="74" y="97"/>
                  </a:cubicBezTo>
                  <a:cubicBezTo>
                    <a:pt x="74" y="98"/>
                    <a:pt x="76" y="100"/>
                    <a:pt x="77" y="100"/>
                  </a:cubicBezTo>
                  <a:cubicBezTo>
                    <a:pt x="87" y="100"/>
                    <a:pt x="98" y="100"/>
                    <a:pt x="109" y="100"/>
                  </a:cubicBezTo>
                  <a:cubicBezTo>
                    <a:pt x="105" y="88"/>
                    <a:pt x="105" y="77"/>
                    <a:pt x="109" y="64"/>
                  </a:cubicBezTo>
                  <a:cubicBezTo>
                    <a:pt x="115" y="71"/>
                    <a:pt x="120" y="78"/>
                    <a:pt x="125" y="84"/>
                  </a:cubicBezTo>
                  <a:cubicBezTo>
                    <a:pt x="129" y="88"/>
                    <a:pt x="132" y="93"/>
                    <a:pt x="131" y="99"/>
                  </a:cubicBezTo>
                  <a:cubicBezTo>
                    <a:pt x="131" y="99"/>
                    <a:pt x="131" y="99"/>
                    <a:pt x="132" y="100"/>
                  </a:cubicBezTo>
                  <a:cubicBezTo>
                    <a:pt x="135" y="99"/>
                    <a:pt x="136" y="93"/>
                    <a:pt x="134" y="87"/>
                  </a:cubicBezTo>
                  <a:cubicBezTo>
                    <a:pt x="130" y="87"/>
                    <a:pt x="130" y="87"/>
                    <a:pt x="127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3" name="Group 612出自【趣你的PPT】(微信:qunideppt)：最优质的PPT资源库"/>
          <p:cNvGrpSpPr/>
          <p:nvPr/>
        </p:nvGrpSpPr>
        <p:grpSpPr>
          <a:xfrm>
            <a:off x="10688609" y="4727618"/>
            <a:ext cx="692150" cy="690562"/>
            <a:chOff x="8528050" y="4535488"/>
            <a:chExt cx="692150" cy="690562"/>
          </a:xfrm>
        </p:grpSpPr>
        <p:sp>
          <p:nvSpPr>
            <p:cNvPr id="6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8050" y="4535488"/>
              <a:ext cx="692150" cy="690562"/>
            </a:xfrm>
            <a:prstGeom prst="ellipse">
              <a:avLst/>
            </a:prstGeom>
            <a:solidFill>
              <a:srgbClr val="338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40763" y="4643438"/>
              <a:ext cx="461962" cy="436562"/>
            </a:xfrm>
            <a:custGeom>
              <a:avLst/>
              <a:gdLst>
                <a:gd name="T0" fmla="*/ 83 w 123"/>
                <a:gd name="T1" fmla="*/ 19 h 116"/>
                <a:gd name="T2" fmla="*/ 64 w 123"/>
                <a:gd name="T3" fmla="*/ 0 h 116"/>
                <a:gd name="T4" fmla="*/ 60 w 123"/>
                <a:gd name="T5" fmla="*/ 0 h 116"/>
                <a:gd name="T6" fmla="*/ 40 w 123"/>
                <a:gd name="T7" fmla="*/ 19 h 116"/>
                <a:gd name="T8" fmla="*/ 40 w 123"/>
                <a:gd name="T9" fmla="*/ 26 h 116"/>
                <a:gd name="T10" fmla="*/ 31 w 123"/>
                <a:gd name="T11" fmla="*/ 26 h 116"/>
                <a:gd name="T12" fmla="*/ 31 w 123"/>
                <a:gd name="T13" fmla="*/ 116 h 116"/>
                <a:gd name="T14" fmla="*/ 92 w 123"/>
                <a:gd name="T15" fmla="*/ 116 h 116"/>
                <a:gd name="T16" fmla="*/ 92 w 123"/>
                <a:gd name="T17" fmla="*/ 26 h 116"/>
                <a:gd name="T18" fmla="*/ 83 w 123"/>
                <a:gd name="T19" fmla="*/ 26 h 116"/>
                <a:gd name="T20" fmla="*/ 83 w 123"/>
                <a:gd name="T21" fmla="*/ 19 h 116"/>
                <a:gd name="T22" fmla="*/ 76 w 123"/>
                <a:gd name="T23" fmla="*/ 26 h 116"/>
                <a:gd name="T24" fmla="*/ 47 w 123"/>
                <a:gd name="T25" fmla="*/ 26 h 116"/>
                <a:gd name="T26" fmla="*/ 47 w 123"/>
                <a:gd name="T27" fmla="*/ 19 h 116"/>
                <a:gd name="T28" fmla="*/ 60 w 123"/>
                <a:gd name="T29" fmla="*/ 7 h 116"/>
                <a:gd name="T30" fmla="*/ 64 w 123"/>
                <a:gd name="T31" fmla="*/ 7 h 116"/>
                <a:gd name="T32" fmla="*/ 76 w 123"/>
                <a:gd name="T33" fmla="*/ 19 h 116"/>
                <a:gd name="T34" fmla="*/ 76 w 123"/>
                <a:gd name="T35" fmla="*/ 26 h 116"/>
                <a:gd name="T36" fmla="*/ 0 w 123"/>
                <a:gd name="T37" fmla="*/ 42 h 116"/>
                <a:gd name="T38" fmla="*/ 0 w 123"/>
                <a:gd name="T39" fmla="*/ 99 h 116"/>
                <a:gd name="T40" fmla="*/ 17 w 123"/>
                <a:gd name="T41" fmla="*/ 116 h 116"/>
                <a:gd name="T42" fmla="*/ 18 w 123"/>
                <a:gd name="T43" fmla="*/ 116 h 116"/>
                <a:gd name="T44" fmla="*/ 18 w 123"/>
                <a:gd name="T45" fmla="*/ 26 h 116"/>
                <a:gd name="T46" fmla="*/ 17 w 123"/>
                <a:gd name="T47" fmla="*/ 26 h 116"/>
                <a:gd name="T48" fmla="*/ 0 w 123"/>
                <a:gd name="T49" fmla="*/ 42 h 116"/>
                <a:gd name="T50" fmla="*/ 106 w 123"/>
                <a:gd name="T51" fmla="*/ 26 h 116"/>
                <a:gd name="T52" fmla="*/ 106 w 123"/>
                <a:gd name="T53" fmla="*/ 26 h 116"/>
                <a:gd name="T54" fmla="*/ 106 w 123"/>
                <a:gd name="T55" fmla="*/ 116 h 116"/>
                <a:gd name="T56" fmla="*/ 106 w 123"/>
                <a:gd name="T57" fmla="*/ 116 h 116"/>
                <a:gd name="T58" fmla="*/ 123 w 123"/>
                <a:gd name="T59" fmla="*/ 99 h 116"/>
                <a:gd name="T60" fmla="*/ 123 w 123"/>
                <a:gd name="T61" fmla="*/ 42 h 116"/>
                <a:gd name="T62" fmla="*/ 106 w 123"/>
                <a:gd name="T63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" h="116">
                  <a:moveTo>
                    <a:pt x="83" y="19"/>
                  </a:moveTo>
                  <a:cubicBezTo>
                    <a:pt x="83" y="8"/>
                    <a:pt x="75" y="0"/>
                    <a:pt x="6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9" y="0"/>
                    <a:pt x="40" y="8"/>
                    <a:pt x="40" y="19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83" y="26"/>
                    <a:pt x="83" y="26"/>
                    <a:pt x="83" y="26"/>
                  </a:cubicBezTo>
                  <a:lnTo>
                    <a:pt x="83" y="19"/>
                  </a:lnTo>
                  <a:close/>
                  <a:moveTo>
                    <a:pt x="76" y="26"/>
                  </a:moveTo>
                  <a:cubicBezTo>
                    <a:pt x="47" y="26"/>
                    <a:pt x="47" y="26"/>
                    <a:pt x="47" y="26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8" y="12"/>
                    <a:pt x="53" y="7"/>
                    <a:pt x="6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71" y="7"/>
                    <a:pt x="76" y="12"/>
                    <a:pt x="76" y="19"/>
                  </a:cubicBezTo>
                  <a:lnTo>
                    <a:pt x="76" y="26"/>
                  </a:lnTo>
                  <a:close/>
                  <a:moveTo>
                    <a:pt x="0" y="42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108"/>
                    <a:pt x="8" y="116"/>
                    <a:pt x="17" y="116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8" y="26"/>
                    <a:pt x="0" y="33"/>
                    <a:pt x="0" y="42"/>
                  </a:cubicBezTo>
                  <a:close/>
                  <a:moveTo>
                    <a:pt x="106" y="26"/>
                  </a:moveTo>
                  <a:cubicBezTo>
                    <a:pt x="106" y="26"/>
                    <a:pt x="106" y="26"/>
                    <a:pt x="106" y="2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16" y="116"/>
                    <a:pt x="123" y="108"/>
                    <a:pt x="123" y="99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3" y="33"/>
                    <a:pt x="116" y="26"/>
                    <a:pt x="106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6" name="Group 615出自【趣你的PPT】(微信:qunideppt)：最优质的PPT资源库"/>
          <p:cNvGrpSpPr/>
          <p:nvPr/>
        </p:nvGrpSpPr>
        <p:grpSpPr>
          <a:xfrm>
            <a:off x="8479735" y="4727618"/>
            <a:ext cx="692150" cy="690562"/>
            <a:chOff x="6997700" y="4535488"/>
            <a:chExt cx="692150" cy="690562"/>
          </a:xfrm>
        </p:grpSpPr>
        <p:sp>
          <p:nvSpPr>
            <p:cNvPr id="6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700" y="4535488"/>
              <a:ext cx="692150" cy="690562"/>
            </a:xfrm>
            <a:prstGeom prst="ellipse">
              <a:avLst/>
            </a:prstGeom>
            <a:solidFill>
              <a:srgbClr val="FA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99300" y="4810125"/>
              <a:ext cx="477837" cy="236537"/>
            </a:xfrm>
            <a:custGeom>
              <a:avLst/>
              <a:gdLst>
                <a:gd name="T0" fmla="*/ 101 w 127"/>
                <a:gd name="T1" fmla="*/ 36 h 63"/>
                <a:gd name="T2" fmla="*/ 64 w 127"/>
                <a:gd name="T3" fmla="*/ 52 h 63"/>
                <a:gd name="T4" fmla="*/ 27 w 127"/>
                <a:gd name="T5" fmla="*/ 36 h 63"/>
                <a:gd name="T6" fmla="*/ 12 w 127"/>
                <a:gd name="T7" fmla="*/ 0 h 63"/>
                <a:gd name="T8" fmla="*/ 0 w 127"/>
                <a:gd name="T9" fmla="*/ 0 h 63"/>
                <a:gd name="T10" fmla="*/ 19 w 127"/>
                <a:gd name="T11" fmla="*/ 44 h 63"/>
                <a:gd name="T12" fmla="*/ 64 w 127"/>
                <a:gd name="T13" fmla="*/ 63 h 63"/>
                <a:gd name="T14" fmla="*/ 109 w 127"/>
                <a:gd name="T15" fmla="*/ 44 h 63"/>
                <a:gd name="T16" fmla="*/ 127 w 127"/>
                <a:gd name="T17" fmla="*/ 0 h 63"/>
                <a:gd name="T18" fmla="*/ 116 w 127"/>
                <a:gd name="T19" fmla="*/ 0 h 63"/>
                <a:gd name="T20" fmla="*/ 101 w 127"/>
                <a:gd name="T21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63">
                  <a:moveTo>
                    <a:pt x="101" y="36"/>
                  </a:moveTo>
                  <a:cubicBezTo>
                    <a:pt x="91" y="46"/>
                    <a:pt x="78" y="52"/>
                    <a:pt x="64" y="52"/>
                  </a:cubicBezTo>
                  <a:cubicBezTo>
                    <a:pt x="50" y="52"/>
                    <a:pt x="36" y="46"/>
                    <a:pt x="27" y="36"/>
                  </a:cubicBezTo>
                  <a:cubicBezTo>
                    <a:pt x="18" y="27"/>
                    <a:pt x="12" y="14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8" y="33"/>
                    <a:pt x="19" y="44"/>
                  </a:cubicBezTo>
                  <a:cubicBezTo>
                    <a:pt x="30" y="56"/>
                    <a:pt x="46" y="63"/>
                    <a:pt x="64" y="63"/>
                  </a:cubicBezTo>
                  <a:cubicBezTo>
                    <a:pt x="81" y="63"/>
                    <a:pt x="97" y="56"/>
                    <a:pt x="109" y="44"/>
                  </a:cubicBezTo>
                  <a:cubicBezTo>
                    <a:pt x="120" y="33"/>
                    <a:pt x="127" y="17"/>
                    <a:pt x="127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4"/>
                    <a:pt x="110" y="27"/>
                    <a:pt x="10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70738" y="4810125"/>
              <a:ext cx="342900" cy="168275"/>
            </a:xfrm>
            <a:custGeom>
              <a:avLst/>
              <a:gdLst>
                <a:gd name="T0" fmla="*/ 46 w 91"/>
                <a:gd name="T1" fmla="*/ 45 h 45"/>
                <a:gd name="T2" fmla="*/ 91 w 91"/>
                <a:gd name="T3" fmla="*/ 0 h 45"/>
                <a:gd name="T4" fmla="*/ 0 w 91"/>
                <a:gd name="T5" fmla="*/ 0 h 45"/>
                <a:gd name="T6" fmla="*/ 46 w 91"/>
                <a:gd name="T7" fmla="*/ 45 h 45"/>
                <a:gd name="T8" fmla="*/ 70 w 91"/>
                <a:gd name="T9" fmla="*/ 6 h 45"/>
                <a:gd name="T10" fmla="*/ 82 w 91"/>
                <a:gd name="T11" fmla="*/ 15 h 45"/>
                <a:gd name="T12" fmla="*/ 70 w 91"/>
                <a:gd name="T13" fmla="*/ 6 h 45"/>
                <a:gd name="T14" fmla="*/ 59 w 91"/>
                <a:gd name="T15" fmla="*/ 17 h 45"/>
                <a:gd name="T16" fmla="*/ 68 w 91"/>
                <a:gd name="T17" fmla="*/ 28 h 45"/>
                <a:gd name="T18" fmla="*/ 59 w 91"/>
                <a:gd name="T19" fmla="*/ 17 h 45"/>
                <a:gd name="T20" fmla="*/ 47 w 91"/>
                <a:gd name="T21" fmla="*/ 22 h 45"/>
                <a:gd name="T22" fmla="*/ 45 w 91"/>
                <a:gd name="T23" fmla="*/ 37 h 45"/>
                <a:gd name="T24" fmla="*/ 47 w 91"/>
                <a:gd name="T25" fmla="*/ 22 h 45"/>
                <a:gd name="T26" fmla="*/ 33 w 91"/>
                <a:gd name="T27" fmla="*/ 18 h 45"/>
                <a:gd name="T28" fmla="*/ 24 w 91"/>
                <a:gd name="T29" fmla="*/ 29 h 45"/>
                <a:gd name="T30" fmla="*/ 33 w 91"/>
                <a:gd name="T31" fmla="*/ 18 h 45"/>
                <a:gd name="T32" fmla="*/ 10 w 91"/>
                <a:gd name="T33" fmla="*/ 15 h 45"/>
                <a:gd name="T34" fmla="*/ 22 w 91"/>
                <a:gd name="T35" fmla="*/ 7 h 45"/>
                <a:gd name="T36" fmla="*/ 10 w 91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45">
                  <a:moveTo>
                    <a:pt x="46" y="45"/>
                  </a:moveTo>
                  <a:cubicBezTo>
                    <a:pt x="71" y="45"/>
                    <a:pt x="91" y="25"/>
                    <a:pt x="9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5"/>
                    <a:pt x="21" y="45"/>
                    <a:pt x="46" y="45"/>
                  </a:cubicBezTo>
                  <a:close/>
                  <a:moveTo>
                    <a:pt x="70" y="6"/>
                  </a:moveTo>
                  <a:cubicBezTo>
                    <a:pt x="70" y="6"/>
                    <a:pt x="88" y="6"/>
                    <a:pt x="82" y="15"/>
                  </a:cubicBezTo>
                  <a:cubicBezTo>
                    <a:pt x="77" y="23"/>
                    <a:pt x="70" y="7"/>
                    <a:pt x="70" y="6"/>
                  </a:cubicBezTo>
                  <a:close/>
                  <a:moveTo>
                    <a:pt x="59" y="17"/>
                  </a:moveTo>
                  <a:cubicBezTo>
                    <a:pt x="59" y="17"/>
                    <a:pt x="76" y="22"/>
                    <a:pt x="68" y="28"/>
                  </a:cubicBezTo>
                  <a:cubicBezTo>
                    <a:pt x="61" y="35"/>
                    <a:pt x="58" y="18"/>
                    <a:pt x="59" y="17"/>
                  </a:cubicBezTo>
                  <a:close/>
                  <a:moveTo>
                    <a:pt x="47" y="22"/>
                  </a:moveTo>
                  <a:cubicBezTo>
                    <a:pt x="48" y="23"/>
                    <a:pt x="55" y="38"/>
                    <a:pt x="45" y="37"/>
                  </a:cubicBezTo>
                  <a:cubicBezTo>
                    <a:pt x="35" y="35"/>
                    <a:pt x="47" y="22"/>
                    <a:pt x="47" y="22"/>
                  </a:cubicBezTo>
                  <a:close/>
                  <a:moveTo>
                    <a:pt x="33" y="18"/>
                  </a:moveTo>
                  <a:cubicBezTo>
                    <a:pt x="34" y="18"/>
                    <a:pt x="32" y="35"/>
                    <a:pt x="24" y="29"/>
                  </a:cubicBezTo>
                  <a:cubicBezTo>
                    <a:pt x="17" y="22"/>
                    <a:pt x="33" y="18"/>
                    <a:pt x="33" y="18"/>
                  </a:cubicBezTo>
                  <a:close/>
                  <a:moveTo>
                    <a:pt x="10" y="15"/>
                  </a:moveTo>
                  <a:cubicBezTo>
                    <a:pt x="5" y="7"/>
                    <a:pt x="22" y="7"/>
                    <a:pt x="22" y="7"/>
                  </a:cubicBezTo>
                  <a:cubicBezTo>
                    <a:pt x="22" y="8"/>
                    <a:pt x="15" y="23"/>
                    <a:pt x="1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0" name="Group 619出自【趣你的PPT】(微信:qunideppt)：最优质的PPT资源库"/>
          <p:cNvGrpSpPr/>
          <p:nvPr/>
        </p:nvGrpSpPr>
        <p:grpSpPr>
          <a:xfrm>
            <a:off x="9585760" y="4727618"/>
            <a:ext cx="688975" cy="690562"/>
            <a:chOff x="7764463" y="4535488"/>
            <a:chExt cx="688975" cy="690562"/>
          </a:xfrm>
        </p:grpSpPr>
        <p:sp>
          <p:nvSpPr>
            <p:cNvPr id="6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4463" y="4535488"/>
              <a:ext cx="688975" cy="690562"/>
            </a:xfrm>
            <a:prstGeom prst="ellipse">
              <a:avLst/>
            </a:prstGeom>
            <a:solidFill>
              <a:srgbClr val="7A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72438" y="4794250"/>
              <a:ext cx="211137" cy="211137"/>
            </a:xfrm>
            <a:custGeom>
              <a:avLst/>
              <a:gdLst>
                <a:gd name="T0" fmla="*/ 19 w 56"/>
                <a:gd name="T1" fmla="*/ 6 h 56"/>
                <a:gd name="T2" fmla="*/ 6 w 56"/>
                <a:gd name="T3" fmla="*/ 39 h 56"/>
                <a:gd name="T4" fmla="*/ 35 w 56"/>
                <a:gd name="T5" fmla="*/ 54 h 56"/>
                <a:gd name="T6" fmla="*/ 56 w 56"/>
                <a:gd name="T7" fmla="*/ 29 h 56"/>
                <a:gd name="T8" fmla="*/ 55 w 56"/>
                <a:gd name="T9" fmla="*/ 23 h 56"/>
                <a:gd name="T10" fmla="*/ 19 w 56"/>
                <a:gd name="T11" fmla="*/ 6 h 56"/>
                <a:gd name="T12" fmla="*/ 30 w 56"/>
                <a:gd name="T13" fmla="*/ 49 h 56"/>
                <a:gd name="T14" fmla="*/ 10 w 56"/>
                <a:gd name="T15" fmla="*/ 30 h 56"/>
                <a:gd name="T16" fmla="*/ 30 w 56"/>
                <a:gd name="T17" fmla="*/ 9 h 56"/>
                <a:gd name="T18" fmla="*/ 50 w 56"/>
                <a:gd name="T19" fmla="*/ 29 h 56"/>
                <a:gd name="T20" fmla="*/ 30 w 56"/>
                <a:gd name="T21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6">
                  <a:moveTo>
                    <a:pt x="19" y="6"/>
                  </a:moveTo>
                  <a:cubicBezTo>
                    <a:pt x="6" y="12"/>
                    <a:pt x="0" y="26"/>
                    <a:pt x="6" y="39"/>
                  </a:cubicBezTo>
                  <a:cubicBezTo>
                    <a:pt x="11" y="50"/>
                    <a:pt x="23" y="56"/>
                    <a:pt x="35" y="54"/>
                  </a:cubicBezTo>
                  <a:cubicBezTo>
                    <a:pt x="47" y="51"/>
                    <a:pt x="56" y="41"/>
                    <a:pt x="56" y="29"/>
                  </a:cubicBezTo>
                  <a:cubicBezTo>
                    <a:pt x="56" y="27"/>
                    <a:pt x="56" y="25"/>
                    <a:pt x="55" y="23"/>
                  </a:cubicBezTo>
                  <a:cubicBezTo>
                    <a:pt x="51" y="8"/>
                    <a:pt x="34" y="0"/>
                    <a:pt x="19" y="6"/>
                  </a:cubicBezTo>
                  <a:close/>
                  <a:moveTo>
                    <a:pt x="30" y="49"/>
                  </a:moveTo>
                  <a:cubicBezTo>
                    <a:pt x="20" y="49"/>
                    <a:pt x="10" y="41"/>
                    <a:pt x="10" y="30"/>
                  </a:cubicBezTo>
                  <a:cubicBezTo>
                    <a:pt x="9" y="17"/>
                    <a:pt x="19" y="9"/>
                    <a:pt x="30" y="9"/>
                  </a:cubicBezTo>
                  <a:cubicBezTo>
                    <a:pt x="41" y="9"/>
                    <a:pt x="50" y="18"/>
                    <a:pt x="50" y="29"/>
                  </a:cubicBezTo>
                  <a:cubicBezTo>
                    <a:pt x="50" y="40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66063" y="4711700"/>
              <a:ext cx="477837" cy="349250"/>
            </a:xfrm>
            <a:custGeom>
              <a:avLst/>
              <a:gdLst>
                <a:gd name="T0" fmla="*/ 117 w 127"/>
                <a:gd name="T1" fmla="*/ 10 h 93"/>
                <a:gd name="T2" fmla="*/ 111 w 127"/>
                <a:gd name="T3" fmla="*/ 10 h 93"/>
                <a:gd name="T4" fmla="*/ 107 w 127"/>
                <a:gd name="T5" fmla="*/ 7 h 93"/>
                <a:gd name="T6" fmla="*/ 97 w 127"/>
                <a:gd name="T7" fmla="*/ 0 h 93"/>
                <a:gd name="T8" fmla="*/ 75 w 127"/>
                <a:gd name="T9" fmla="*/ 0 h 93"/>
                <a:gd name="T10" fmla="*/ 69 w 127"/>
                <a:gd name="T11" fmla="*/ 3 h 93"/>
                <a:gd name="T12" fmla="*/ 66 w 127"/>
                <a:gd name="T13" fmla="*/ 9 h 93"/>
                <a:gd name="T14" fmla="*/ 64 w 127"/>
                <a:gd name="T15" fmla="*/ 10 h 93"/>
                <a:gd name="T16" fmla="*/ 41 w 127"/>
                <a:gd name="T17" fmla="*/ 10 h 93"/>
                <a:gd name="T18" fmla="*/ 39 w 127"/>
                <a:gd name="T19" fmla="*/ 9 h 93"/>
                <a:gd name="T20" fmla="*/ 35 w 127"/>
                <a:gd name="T21" fmla="*/ 7 h 93"/>
                <a:gd name="T22" fmla="*/ 27 w 127"/>
                <a:gd name="T23" fmla="*/ 7 h 93"/>
                <a:gd name="T24" fmla="*/ 23 w 127"/>
                <a:gd name="T25" fmla="*/ 9 h 93"/>
                <a:gd name="T26" fmla="*/ 21 w 127"/>
                <a:gd name="T27" fmla="*/ 10 h 93"/>
                <a:gd name="T28" fmla="*/ 14 w 127"/>
                <a:gd name="T29" fmla="*/ 10 h 93"/>
                <a:gd name="T30" fmla="*/ 0 w 127"/>
                <a:gd name="T31" fmla="*/ 24 h 93"/>
                <a:gd name="T32" fmla="*/ 0 w 127"/>
                <a:gd name="T33" fmla="*/ 78 h 93"/>
                <a:gd name="T34" fmla="*/ 15 w 127"/>
                <a:gd name="T35" fmla="*/ 92 h 93"/>
                <a:gd name="T36" fmla="*/ 63 w 127"/>
                <a:gd name="T37" fmla="*/ 92 h 93"/>
                <a:gd name="T38" fmla="*/ 114 w 127"/>
                <a:gd name="T39" fmla="*/ 92 h 93"/>
                <a:gd name="T40" fmla="*/ 127 w 127"/>
                <a:gd name="T41" fmla="*/ 79 h 93"/>
                <a:gd name="T42" fmla="*/ 127 w 127"/>
                <a:gd name="T43" fmla="*/ 23 h 93"/>
                <a:gd name="T44" fmla="*/ 117 w 127"/>
                <a:gd name="T45" fmla="*/ 10 h 93"/>
                <a:gd name="T46" fmla="*/ 40 w 127"/>
                <a:gd name="T47" fmla="*/ 26 h 93"/>
                <a:gd name="T48" fmla="*/ 22 w 127"/>
                <a:gd name="T49" fmla="*/ 26 h 93"/>
                <a:gd name="T50" fmla="*/ 22 w 127"/>
                <a:gd name="T51" fmla="*/ 21 h 93"/>
                <a:gd name="T52" fmla="*/ 40 w 127"/>
                <a:gd name="T53" fmla="*/ 21 h 93"/>
                <a:gd name="T54" fmla="*/ 40 w 127"/>
                <a:gd name="T55" fmla="*/ 26 h 93"/>
                <a:gd name="T56" fmla="*/ 98 w 127"/>
                <a:gd name="T57" fmla="*/ 78 h 93"/>
                <a:gd name="T58" fmla="*/ 85 w 127"/>
                <a:gd name="T59" fmla="*/ 80 h 93"/>
                <a:gd name="T60" fmla="*/ 55 w 127"/>
                <a:gd name="T61" fmla="*/ 54 h 93"/>
                <a:gd name="T62" fmla="*/ 71 w 127"/>
                <a:gd name="T63" fmla="*/ 26 h 93"/>
                <a:gd name="T64" fmla="*/ 114 w 127"/>
                <a:gd name="T65" fmla="*/ 42 h 93"/>
                <a:gd name="T66" fmla="*/ 98 w 127"/>
                <a:gd name="T67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7" h="93">
                  <a:moveTo>
                    <a:pt x="117" y="10"/>
                  </a:moveTo>
                  <a:cubicBezTo>
                    <a:pt x="115" y="10"/>
                    <a:pt x="113" y="10"/>
                    <a:pt x="111" y="10"/>
                  </a:cubicBezTo>
                  <a:cubicBezTo>
                    <a:pt x="108" y="10"/>
                    <a:pt x="108" y="10"/>
                    <a:pt x="107" y="7"/>
                  </a:cubicBezTo>
                  <a:cubicBezTo>
                    <a:pt x="106" y="2"/>
                    <a:pt x="102" y="0"/>
                    <a:pt x="97" y="0"/>
                  </a:cubicBezTo>
                  <a:cubicBezTo>
                    <a:pt x="90" y="0"/>
                    <a:pt x="82" y="0"/>
                    <a:pt x="75" y="0"/>
                  </a:cubicBezTo>
                  <a:cubicBezTo>
                    <a:pt x="73" y="0"/>
                    <a:pt x="70" y="1"/>
                    <a:pt x="69" y="3"/>
                  </a:cubicBezTo>
                  <a:cubicBezTo>
                    <a:pt x="68" y="4"/>
                    <a:pt x="67" y="6"/>
                    <a:pt x="66" y="9"/>
                  </a:cubicBezTo>
                  <a:cubicBezTo>
                    <a:pt x="65" y="9"/>
                    <a:pt x="65" y="10"/>
                    <a:pt x="64" y="10"/>
                  </a:cubicBezTo>
                  <a:cubicBezTo>
                    <a:pt x="56" y="10"/>
                    <a:pt x="49" y="10"/>
                    <a:pt x="41" y="10"/>
                  </a:cubicBezTo>
                  <a:cubicBezTo>
                    <a:pt x="40" y="10"/>
                    <a:pt x="40" y="9"/>
                    <a:pt x="39" y="9"/>
                  </a:cubicBezTo>
                  <a:cubicBezTo>
                    <a:pt x="38" y="7"/>
                    <a:pt x="37" y="7"/>
                    <a:pt x="35" y="7"/>
                  </a:cubicBezTo>
                  <a:cubicBezTo>
                    <a:pt x="33" y="7"/>
                    <a:pt x="30" y="7"/>
                    <a:pt x="27" y="7"/>
                  </a:cubicBezTo>
                  <a:cubicBezTo>
                    <a:pt x="25" y="7"/>
                    <a:pt x="24" y="7"/>
                    <a:pt x="23" y="9"/>
                  </a:cubicBezTo>
                  <a:cubicBezTo>
                    <a:pt x="23" y="10"/>
                    <a:pt x="22" y="10"/>
                    <a:pt x="21" y="10"/>
                  </a:cubicBezTo>
                  <a:cubicBezTo>
                    <a:pt x="19" y="10"/>
                    <a:pt x="17" y="10"/>
                    <a:pt x="14" y="10"/>
                  </a:cubicBezTo>
                  <a:cubicBezTo>
                    <a:pt x="6" y="10"/>
                    <a:pt x="0" y="15"/>
                    <a:pt x="0" y="24"/>
                  </a:cubicBezTo>
                  <a:cubicBezTo>
                    <a:pt x="0" y="42"/>
                    <a:pt x="0" y="60"/>
                    <a:pt x="0" y="78"/>
                  </a:cubicBezTo>
                  <a:cubicBezTo>
                    <a:pt x="0" y="86"/>
                    <a:pt x="6" y="93"/>
                    <a:pt x="15" y="92"/>
                  </a:cubicBezTo>
                  <a:cubicBezTo>
                    <a:pt x="31" y="92"/>
                    <a:pt x="47" y="92"/>
                    <a:pt x="63" y="92"/>
                  </a:cubicBezTo>
                  <a:cubicBezTo>
                    <a:pt x="80" y="92"/>
                    <a:pt x="97" y="92"/>
                    <a:pt x="114" y="92"/>
                  </a:cubicBezTo>
                  <a:cubicBezTo>
                    <a:pt x="121" y="92"/>
                    <a:pt x="127" y="87"/>
                    <a:pt x="127" y="79"/>
                  </a:cubicBezTo>
                  <a:cubicBezTo>
                    <a:pt x="127" y="60"/>
                    <a:pt x="127" y="41"/>
                    <a:pt x="127" y="23"/>
                  </a:cubicBezTo>
                  <a:cubicBezTo>
                    <a:pt x="127" y="17"/>
                    <a:pt x="123" y="12"/>
                    <a:pt x="117" y="10"/>
                  </a:cubicBezTo>
                  <a:close/>
                  <a:moveTo>
                    <a:pt x="40" y="26"/>
                  </a:moveTo>
                  <a:cubicBezTo>
                    <a:pt x="34" y="26"/>
                    <a:pt x="28" y="26"/>
                    <a:pt x="22" y="26"/>
                  </a:cubicBezTo>
                  <a:cubicBezTo>
                    <a:pt x="22" y="25"/>
                    <a:pt x="22" y="23"/>
                    <a:pt x="22" y="21"/>
                  </a:cubicBezTo>
                  <a:cubicBezTo>
                    <a:pt x="28" y="21"/>
                    <a:pt x="34" y="21"/>
                    <a:pt x="40" y="21"/>
                  </a:cubicBezTo>
                  <a:cubicBezTo>
                    <a:pt x="40" y="23"/>
                    <a:pt x="40" y="25"/>
                    <a:pt x="40" y="26"/>
                  </a:cubicBezTo>
                  <a:close/>
                  <a:moveTo>
                    <a:pt x="98" y="78"/>
                  </a:moveTo>
                  <a:cubicBezTo>
                    <a:pt x="94" y="79"/>
                    <a:pt x="90" y="80"/>
                    <a:pt x="85" y="80"/>
                  </a:cubicBezTo>
                  <a:cubicBezTo>
                    <a:pt x="70" y="80"/>
                    <a:pt x="57" y="69"/>
                    <a:pt x="55" y="54"/>
                  </a:cubicBezTo>
                  <a:cubicBezTo>
                    <a:pt x="54" y="43"/>
                    <a:pt x="60" y="32"/>
                    <a:pt x="71" y="26"/>
                  </a:cubicBezTo>
                  <a:cubicBezTo>
                    <a:pt x="87" y="17"/>
                    <a:pt x="108" y="25"/>
                    <a:pt x="114" y="42"/>
                  </a:cubicBezTo>
                  <a:cubicBezTo>
                    <a:pt x="119" y="56"/>
                    <a:pt x="112" y="71"/>
                    <a:pt x="98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4" name="Group 623出自【趣你的PPT】(微信:qunideppt)：最优质的PPT资源库"/>
          <p:cNvGrpSpPr/>
          <p:nvPr/>
        </p:nvGrpSpPr>
        <p:grpSpPr>
          <a:xfrm>
            <a:off x="6269273" y="4727618"/>
            <a:ext cx="690562" cy="690562"/>
            <a:chOff x="5472113" y="4535488"/>
            <a:chExt cx="690562" cy="690562"/>
          </a:xfrm>
        </p:grpSpPr>
        <p:sp>
          <p:nvSpPr>
            <p:cNvPr id="6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2113" y="4535488"/>
              <a:ext cx="690562" cy="690562"/>
            </a:xfrm>
            <a:prstGeom prst="ellipse">
              <a:avLst/>
            </a:prstGeom>
            <a:solidFill>
              <a:srgbClr val="27B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02288" y="4689475"/>
              <a:ext cx="249237" cy="387350"/>
            </a:xfrm>
            <a:custGeom>
              <a:avLst/>
              <a:gdLst>
                <a:gd name="T0" fmla="*/ 53 w 66"/>
                <a:gd name="T1" fmla="*/ 0 h 103"/>
                <a:gd name="T2" fmla="*/ 12 w 66"/>
                <a:gd name="T3" fmla="*/ 0 h 103"/>
                <a:gd name="T4" fmla="*/ 0 w 66"/>
                <a:gd name="T5" fmla="*/ 12 h 103"/>
                <a:gd name="T6" fmla="*/ 0 w 66"/>
                <a:gd name="T7" fmla="*/ 91 h 103"/>
                <a:gd name="T8" fmla="*/ 12 w 66"/>
                <a:gd name="T9" fmla="*/ 103 h 103"/>
                <a:gd name="T10" fmla="*/ 53 w 66"/>
                <a:gd name="T11" fmla="*/ 103 h 103"/>
                <a:gd name="T12" fmla="*/ 66 w 66"/>
                <a:gd name="T13" fmla="*/ 91 h 103"/>
                <a:gd name="T14" fmla="*/ 66 w 66"/>
                <a:gd name="T15" fmla="*/ 12 h 103"/>
                <a:gd name="T16" fmla="*/ 53 w 66"/>
                <a:gd name="T17" fmla="*/ 0 h 103"/>
                <a:gd name="T18" fmla="*/ 33 w 66"/>
                <a:gd name="T19" fmla="*/ 85 h 103"/>
                <a:gd name="T20" fmla="*/ 20 w 66"/>
                <a:gd name="T21" fmla="*/ 72 h 103"/>
                <a:gd name="T22" fmla="*/ 33 w 66"/>
                <a:gd name="T23" fmla="*/ 59 h 103"/>
                <a:gd name="T24" fmla="*/ 46 w 66"/>
                <a:gd name="T25" fmla="*/ 72 h 103"/>
                <a:gd name="T26" fmla="*/ 33 w 66"/>
                <a:gd name="T27" fmla="*/ 85 h 103"/>
                <a:gd name="T28" fmla="*/ 59 w 66"/>
                <a:gd name="T29" fmla="*/ 36 h 103"/>
                <a:gd name="T30" fmla="*/ 53 w 66"/>
                <a:gd name="T31" fmla="*/ 42 h 103"/>
                <a:gd name="T32" fmla="*/ 13 w 66"/>
                <a:gd name="T33" fmla="*/ 42 h 103"/>
                <a:gd name="T34" fmla="*/ 7 w 66"/>
                <a:gd name="T35" fmla="*/ 36 h 103"/>
                <a:gd name="T36" fmla="*/ 7 w 66"/>
                <a:gd name="T37" fmla="*/ 13 h 103"/>
                <a:gd name="T38" fmla="*/ 13 w 66"/>
                <a:gd name="T39" fmla="*/ 7 h 103"/>
                <a:gd name="T40" fmla="*/ 53 w 66"/>
                <a:gd name="T41" fmla="*/ 7 h 103"/>
                <a:gd name="T42" fmla="*/ 59 w 66"/>
                <a:gd name="T43" fmla="*/ 13 h 103"/>
                <a:gd name="T44" fmla="*/ 59 w 66"/>
                <a:gd name="T45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03">
                  <a:moveTo>
                    <a:pt x="5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7"/>
                    <a:pt x="5" y="103"/>
                    <a:pt x="12" y="103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60" y="103"/>
                    <a:pt x="66" y="97"/>
                    <a:pt x="66" y="91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0" y="0"/>
                    <a:pt x="53" y="0"/>
                  </a:cubicBezTo>
                  <a:close/>
                  <a:moveTo>
                    <a:pt x="33" y="85"/>
                  </a:moveTo>
                  <a:cubicBezTo>
                    <a:pt x="26" y="85"/>
                    <a:pt x="20" y="79"/>
                    <a:pt x="20" y="72"/>
                  </a:cubicBezTo>
                  <a:cubicBezTo>
                    <a:pt x="20" y="64"/>
                    <a:pt x="26" y="59"/>
                    <a:pt x="33" y="59"/>
                  </a:cubicBezTo>
                  <a:cubicBezTo>
                    <a:pt x="40" y="59"/>
                    <a:pt x="46" y="64"/>
                    <a:pt x="46" y="72"/>
                  </a:cubicBezTo>
                  <a:cubicBezTo>
                    <a:pt x="46" y="79"/>
                    <a:pt x="40" y="85"/>
                    <a:pt x="33" y="85"/>
                  </a:cubicBezTo>
                  <a:close/>
                  <a:moveTo>
                    <a:pt x="59" y="36"/>
                  </a:moveTo>
                  <a:cubicBezTo>
                    <a:pt x="59" y="39"/>
                    <a:pt x="56" y="42"/>
                    <a:pt x="5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9" y="42"/>
                    <a:pt x="7" y="39"/>
                    <a:pt x="7" y="36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0"/>
                    <a:pt x="9" y="7"/>
                    <a:pt x="1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6" y="7"/>
                    <a:pt x="59" y="10"/>
                    <a:pt x="59" y="13"/>
                  </a:cubicBezTo>
                  <a:lnTo>
                    <a:pt x="59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84863" y="4673600"/>
              <a:ext cx="7937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3125" y="4730750"/>
              <a:ext cx="82550" cy="793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0575" y="4741863"/>
              <a:ext cx="119062" cy="277812"/>
            </a:xfrm>
            <a:custGeom>
              <a:avLst/>
              <a:gdLst>
                <a:gd name="T0" fmla="*/ 20 w 32"/>
                <a:gd name="T1" fmla="*/ 4 h 74"/>
                <a:gd name="T2" fmla="*/ 16 w 32"/>
                <a:gd name="T3" fmla="*/ 0 h 74"/>
                <a:gd name="T4" fmla="*/ 13 w 32"/>
                <a:gd name="T5" fmla="*/ 4 h 74"/>
                <a:gd name="T6" fmla="*/ 16 w 32"/>
                <a:gd name="T7" fmla="*/ 24 h 74"/>
                <a:gd name="T8" fmla="*/ 3 w 32"/>
                <a:gd name="T9" fmla="*/ 67 h 74"/>
                <a:gd name="T10" fmla="*/ 0 w 32"/>
                <a:gd name="T11" fmla="*/ 72 h 74"/>
                <a:gd name="T12" fmla="*/ 4 w 32"/>
                <a:gd name="T13" fmla="*/ 74 h 74"/>
                <a:gd name="T14" fmla="*/ 5 w 32"/>
                <a:gd name="T15" fmla="*/ 74 h 74"/>
                <a:gd name="T16" fmla="*/ 23 w 32"/>
                <a:gd name="T17" fmla="*/ 23 h 74"/>
                <a:gd name="T18" fmla="*/ 20 w 32"/>
                <a:gd name="T19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74">
                  <a:moveTo>
                    <a:pt x="20" y="4"/>
                  </a:moveTo>
                  <a:cubicBezTo>
                    <a:pt x="19" y="2"/>
                    <a:pt x="18" y="0"/>
                    <a:pt x="16" y="0"/>
                  </a:cubicBezTo>
                  <a:cubicBezTo>
                    <a:pt x="14" y="0"/>
                    <a:pt x="12" y="2"/>
                    <a:pt x="13" y="4"/>
                  </a:cubicBezTo>
                  <a:cubicBezTo>
                    <a:pt x="13" y="10"/>
                    <a:pt x="14" y="17"/>
                    <a:pt x="16" y="24"/>
                  </a:cubicBezTo>
                  <a:cubicBezTo>
                    <a:pt x="20" y="48"/>
                    <a:pt x="22" y="62"/>
                    <a:pt x="3" y="67"/>
                  </a:cubicBezTo>
                  <a:cubicBezTo>
                    <a:pt x="1" y="68"/>
                    <a:pt x="0" y="70"/>
                    <a:pt x="0" y="72"/>
                  </a:cubicBezTo>
                  <a:cubicBezTo>
                    <a:pt x="1" y="73"/>
                    <a:pt x="2" y="74"/>
                    <a:pt x="4" y="74"/>
                  </a:cubicBezTo>
                  <a:cubicBezTo>
                    <a:pt x="4" y="74"/>
                    <a:pt x="4" y="74"/>
                    <a:pt x="5" y="74"/>
                  </a:cubicBezTo>
                  <a:cubicBezTo>
                    <a:pt x="32" y="67"/>
                    <a:pt x="27" y="42"/>
                    <a:pt x="23" y="23"/>
                  </a:cubicBezTo>
                  <a:cubicBezTo>
                    <a:pt x="21" y="16"/>
                    <a:pt x="20" y="9"/>
                    <a:pt x="2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0575" y="4797425"/>
              <a:ext cx="168275" cy="222250"/>
            </a:xfrm>
            <a:custGeom>
              <a:avLst/>
              <a:gdLst>
                <a:gd name="T0" fmla="*/ 36 w 45"/>
                <a:gd name="T1" fmla="*/ 3 h 59"/>
                <a:gd name="T2" fmla="*/ 32 w 45"/>
                <a:gd name="T3" fmla="*/ 0 h 59"/>
                <a:gd name="T4" fmla="*/ 29 w 45"/>
                <a:gd name="T5" fmla="*/ 4 h 59"/>
                <a:gd name="T6" fmla="*/ 33 w 45"/>
                <a:gd name="T7" fmla="*/ 19 h 59"/>
                <a:gd name="T8" fmla="*/ 34 w 45"/>
                <a:gd name="T9" fmla="*/ 39 h 59"/>
                <a:gd name="T10" fmla="*/ 3 w 45"/>
                <a:gd name="T11" fmla="*/ 52 h 59"/>
                <a:gd name="T12" fmla="*/ 0 w 45"/>
                <a:gd name="T13" fmla="*/ 56 h 59"/>
                <a:gd name="T14" fmla="*/ 4 w 45"/>
                <a:gd name="T15" fmla="*/ 59 h 59"/>
                <a:gd name="T16" fmla="*/ 4 w 45"/>
                <a:gd name="T17" fmla="*/ 59 h 59"/>
                <a:gd name="T18" fmla="*/ 40 w 45"/>
                <a:gd name="T19" fmla="*/ 43 h 59"/>
                <a:gd name="T20" fmla="*/ 40 w 45"/>
                <a:gd name="T21" fmla="*/ 18 h 59"/>
                <a:gd name="T22" fmla="*/ 36 w 45"/>
                <a:gd name="T2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9">
                  <a:moveTo>
                    <a:pt x="36" y="3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30" y="0"/>
                    <a:pt x="29" y="2"/>
                    <a:pt x="29" y="4"/>
                  </a:cubicBezTo>
                  <a:cubicBezTo>
                    <a:pt x="30" y="10"/>
                    <a:pt x="32" y="15"/>
                    <a:pt x="33" y="19"/>
                  </a:cubicBezTo>
                  <a:cubicBezTo>
                    <a:pt x="36" y="28"/>
                    <a:pt x="37" y="35"/>
                    <a:pt x="34" y="39"/>
                  </a:cubicBezTo>
                  <a:cubicBezTo>
                    <a:pt x="31" y="45"/>
                    <a:pt x="21" y="49"/>
                    <a:pt x="3" y="52"/>
                  </a:cubicBezTo>
                  <a:cubicBezTo>
                    <a:pt x="1" y="53"/>
                    <a:pt x="0" y="54"/>
                    <a:pt x="0" y="56"/>
                  </a:cubicBezTo>
                  <a:cubicBezTo>
                    <a:pt x="1" y="58"/>
                    <a:pt x="2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5" y="55"/>
                    <a:pt x="36" y="50"/>
                    <a:pt x="40" y="43"/>
                  </a:cubicBezTo>
                  <a:cubicBezTo>
                    <a:pt x="45" y="36"/>
                    <a:pt x="42" y="27"/>
                    <a:pt x="40" y="18"/>
                  </a:cubicBezTo>
                  <a:cubicBezTo>
                    <a:pt x="39" y="13"/>
                    <a:pt x="37" y="8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31" name="Group 630出自【趣你的PPT】(微信:qunideppt)：最优质的PPT资源库"/>
          <p:cNvGrpSpPr/>
          <p:nvPr/>
        </p:nvGrpSpPr>
        <p:grpSpPr>
          <a:xfrm>
            <a:off x="747085" y="4730792"/>
            <a:ext cx="687388" cy="687388"/>
            <a:chOff x="184150" y="4735513"/>
            <a:chExt cx="687388" cy="687388"/>
          </a:xfrm>
        </p:grpSpPr>
        <p:sp>
          <p:nvSpPr>
            <p:cNvPr id="6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4150" y="4735513"/>
              <a:ext cx="687388" cy="687388"/>
            </a:xfrm>
            <a:prstGeom prst="ellipse">
              <a:avLst/>
            </a:prstGeom>
            <a:solidFill>
              <a:srgbClr val="24B0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638" y="4799013"/>
              <a:ext cx="244475" cy="266700"/>
            </a:xfrm>
            <a:custGeom>
              <a:avLst/>
              <a:gdLst>
                <a:gd name="T0" fmla="*/ 5 w 65"/>
                <a:gd name="T1" fmla="*/ 35 h 71"/>
                <a:gd name="T2" fmla="*/ 14 w 65"/>
                <a:gd name="T3" fmla="*/ 51 h 71"/>
                <a:gd name="T4" fmla="*/ 4 w 65"/>
                <a:gd name="T5" fmla="*/ 61 h 71"/>
                <a:gd name="T6" fmla="*/ 22 w 65"/>
                <a:gd name="T7" fmla="*/ 71 h 71"/>
                <a:gd name="T8" fmla="*/ 34 w 65"/>
                <a:gd name="T9" fmla="*/ 66 h 71"/>
                <a:gd name="T10" fmla="*/ 56 w 65"/>
                <a:gd name="T11" fmla="*/ 54 h 71"/>
                <a:gd name="T12" fmla="*/ 53 w 65"/>
                <a:gd name="T13" fmla="*/ 51 h 71"/>
                <a:gd name="T14" fmla="*/ 65 w 65"/>
                <a:gd name="T15" fmla="*/ 38 h 71"/>
                <a:gd name="T16" fmla="*/ 47 w 65"/>
                <a:gd name="T17" fmla="*/ 38 h 71"/>
                <a:gd name="T18" fmla="*/ 61 w 65"/>
                <a:gd name="T19" fmla="*/ 3 h 71"/>
                <a:gd name="T20" fmla="*/ 38 w 65"/>
                <a:gd name="T21" fmla="*/ 21 h 71"/>
                <a:gd name="T22" fmla="*/ 27 w 65"/>
                <a:gd name="T23" fmla="*/ 0 h 71"/>
                <a:gd name="T24" fmla="*/ 26 w 65"/>
                <a:gd name="T25" fmla="*/ 23 h 71"/>
                <a:gd name="T26" fmla="*/ 0 w 65"/>
                <a:gd name="T27" fmla="*/ 7 h 71"/>
                <a:gd name="T28" fmla="*/ 22 w 65"/>
                <a:gd name="T29" fmla="*/ 39 h 71"/>
                <a:gd name="T30" fmla="*/ 5 w 65"/>
                <a:gd name="T31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1">
                  <a:moveTo>
                    <a:pt x="5" y="35"/>
                  </a:moveTo>
                  <a:cubicBezTo>
                    <a:pt x="10" y="40"/>
                    <a:pt x="13" y="46"/>
                    <a:pt x="14" y="51"/>
                  </a:cubicBezTo>
                  <a:cubicBezTo>
                    <a:pt x="10" y="53"/>
                    <a:pt x="7" y="57"/>
                    <a:pt x="4" y="61"/>
                  </a:cubicBezTo>
                  <a:cubicBezTo>
                    <a:pt x="10" y="65"/>
                    <a:pt x="16" y="68"/>
                    <a:pt x="22" y="71"/>
                  </a:cubicBezTo>
                  <a:cubicBezTo>
                    <a:pt x="26" y="70"/>
                    <a:pt x="30" y="68"/>
                    <a:pt x="34" y="66"/>
                  </a:cubicBezTo>
                  <a:cubicBezTo>
                    <a:pt x="42" y="62"/>
                    <a:pt x="49" y="58"/>
                    <a:pt x="56" y="54"/>
                  </a:cubicBezTo>
                  <a:cubicBezTo>
                    <a:pt x="55" y="53"/>
                    <a:pt x="54" y="52"/>
                    <a:pt x="53" y="51"/>
                  </a:cubicBezTo>
                  <a:cubicBezTo>
                    <a:pt x="55" y="46"/>
                    <a:pt x="60" y="42"/>
                    <a:pt x="65" y="38"/>
                  </a:cubicBezTo>
                  <a:cubicBezTo>
                    <a:pt x="59" y="37"/>
                    <a:pt x="53" y="37"/>
                    <a:pt x="47" y="38"/>
                  </a:cubicBezTo>
                  <a:cubicBezTo>
                    <a:pt x="46" y="28"/>
                    <a:pt x="55" y="12"/>
                    <a:pt x="61" y="3"/>
                  </a:cubicBezTo>
                  <a:cubicBezTo>
                    <a:pt x="55" y="6"/>
                    <a:pt x="42" y="16"/>
                    <a:pt x="38" y="21"/>
                  </a:cubicBezTo>
                  <a:cubicBezTo>
                    <a:pt x="36" y="14"/>
                    <a:pt x="33" y="7"/>
                    <a:pt x="27" y="0"/>
                  </a:cubicBezTo>
                  <a:cubicBezTo>
                    <a:pt x="27" y="9"/>
                    <a:pt x="27" y="17"/>
                    <a:pt x="26" y="23"/>
                  </a:cubicBezTo>
                  <a:cubicBezTo>
                    <a:pt x="21" y="21"/>
                    <a:pt x="6" y="8"/>
                    <a:pt x="0" y="7"/>
                  </a:cubicBezTo>
                  <a:cubicBezTo>
                    <a:pt x="6" y="14"/>
                    <a:pt x="20" y="31"/>
                    <a:pt x="22" y="39"/>
                  </a:cubicBezTo>
                  <a:cubicBezTo>
                    <a:pt x="17" y="37"/>
                    <a:pt x="12" y="36"/>
                    <a:pt x="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638" y="5194300"/>
              <a:ext cx="206375" cy="74613"/>
            </a:xfrm>
            <a:custGeom>
              <a:avLst/>
              <a:gdLst>
                <a:gd name="T0" fmla="*/ 30 w 55"/>
                <a:gd name="T1" fmla="*/ 20 h 20"/>
                <a:gd name="T2" fmla="*/ 31 w 55"/>
                <a:gd name="T3" fmla="*/ 20 h 20"/>
                <a:gd name="T4" fmla="*/ 46 w 55"/>
                <a:gd name="T5" fmla="*/ 14 h 20"/>
                <a:gd name="T6" fmla="*/ 55 w 55"/>
                <a:gd name="T7" fmla="*/ 9 h 20"/>
                <a:gd name="T8" fmla="*/ 31 w 55"/>
                <a:gd name="T9" fmla="*/ 3 h 20"/>
                <a:gd name="T10" fmla="*/ 23 w 55"/>
                <a:gd name="T11" fmla="*/ 0 h 20"/>
                <a:gd name="T12" fmla="*/ 0 w 55"/>
                <a:gd name="T13" fmla="*/ 6 h 20"/>
                <a:gd name="T14" fmla="*/ 30 w 55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0">
                  <a:moveTo>
                    <a:pt x="30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6" y="18"/>
                    <a:pt x="41" y="16"/>
                    <a:pt x="46" y="14"/>
                  </a:cubicBezTo>
                  <a:cubicBezTo>
                    <a:pt x="49" y="12"/>
                    <a:pt x="52" y="11"/>
                    <a:pt x="55" y="9"/>
                  </a:cubicBezTo>
                  <a:cubicBezTo>
                    <a:pt x="47" y="8"/>
                    <a:pt x="39" y="6"/>
                    <a:pt x="31" y="3"/>
                  </a:cubicBezTo>
                  <a:cubicBezTo>
                    <a:pt x="29" y="2"/>
                    <a:pt x="26" y="1"/>
                    <a:pt x="23" y="0"/>
                  </a:cubicBezTo>
                  <a:cubicBezTo>
                    <a:pt x="16" y="2"/>
                    <a:pt x="8" y="4"/>
                    <a:pt x="0" y="6"/>
                  </a:cubicBezTo>
                  <a:cubicBezTo>
                    <a:pt x="10" y="12"/>
                    <a:pt x="20" y="16"/>
                    <a:pt x="3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588" y="5046663"/>
              <a:ext cx="71438" cy="49213"/>
            </a:xfrm>
            <a:custGeom>
              <a:avLst/>
              <a:gdLst>
                <a:gd name="T0" fmla="*/ 6 w 19"/>
                <a:gd name="T1" fmla="*/ 0 h 13"/>
                <a:gd name="T2" fmla="*/ 0 w 19"/>
                <a:gd name="T3" fmla="*/ 13 h 13"/>
                <a:gd name="T4" fmla="*/ 19 w 19"/>
                <a:gd name="T5" fmla="*/ 8 h 13"/>
                <a:gd name="T6" fmla="*/ 6 w 1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6" y="0"/>
                  </a:moveTo>
                  <a:cubicBezTo>
                    <a:pt x="3" y="4"/>
                    <a:pt x="1" y="8"/>
                    <a:pt x="0" y="13"/>
                  </a:cubicBezTo>
                  <a:cubicBezTo>
                    <a:pt x="7" y="12"/>
                    <a:pt x="13" y="10"/>
                    <a:pt x="19" y="8"/>
                  </a:cubicBezTo>
                  <a:cubicBezTo>
                    <a:pt x="15" y="5"/>
                    <a:pt x="10" y="3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175" y="5100638"/>
              <a:ext cx="34925" cy="22225"/>
            </a:xfrm>
            <a:custGeom>
              <a:avLst/>
              <a:gdLst>
                <a:gd name="T0" fmla="*/ 9 w 9"/>
                <a:gd name="T1" fmla="*/ 6 h 6"/>
                <a:gd name="T2" fmla="*/ 8 w 9"/>
                <a:gd name="T3" fmla="*/ 0 h 6"/>
                <a:gd name="T4" fmla="*/ 0 w 9"/>
                <a:gd name="T5" fmla="*/ 5 h 6"/>
                <a:gd name="T6" fmla="*/ 9 w 9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9" y="6"/>
                  </a:moveTo>
                  <a:cubicBezTo>
                    <a:pt x="9" y="4"/>
                    <a:pt x="8" y="2"/>
                    <a:pt x="8" y="0"/>
                  </a:cubicBezTo>
                  <a:cubicBezTo>
                    <a:pt x="5" y="2"/>
                    <a:pt x="3" y="3"/>
                    <a:pt x="0" y="5"/>
                  </a:cubicBezTo>
                  <a:cubicBezTo>
                    <a:pt x="3" y="6"/>
                    <a:pt x="6" y="6"/>
                    <a:pt x="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175" y="5018088"/>
              <a:ext cx="149225" cy="93663"/>
            </a:xfrm>
            <a:custGeom>
              <a:avLst/>
              <a:gdLst>
                <a:gd name="T0" fmla="*/ 8 w 40"/>
                <a:gd name="T1" fmla="*/ 13 h 25"/>
                <a:gd name="T2" fmla="*/ 0 w 40"/>
                <a:gd name="T3" fmla="*/ 17 h 25"/>
                <a:gd name="T4" fmla="*/ 11 w 40"/>
                <a:gd name="T5" fmla="*/ 21 h 25"/>
                <a:gd name="T6" fmla="*/ 26 w 40"/>
                <a:gd name="T7" fmla="*/ 25 h 25"/>
                <a:gd name="T8" fmla="*/ 40 w 40"/>
                <a:gd name="T9" fmla="*/ 16 h 25"/>
                <a:gd name="T10" fmla="*/ 31 w 40"/>
                <a:gd name="T11" fmla="*/ 0 h 25"/>
                <a:gd name="T12" fmla="*/ 8 w 40"/>
                <a:gd name="T1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5">
                  <a:moveTo>
                    <a:pt x="8" y="13"/>
                  </a:moveTo>
                  <a:cubicBezTo>
                    <a:pt x="5" y="14"/>
                    <a:pt x="3" y="15"/>
                    <a:pt x="0" y="17"/>
                  </a:cubicBezTo>
                  <a:cubicBezTo>
                    <a:pt x="4" y="18"/>
                    <a:pt x="7" y="19"/>
                    <a:pt x="11" y="21"/>
                  </a:cubicBezTo>
                  <a:cubicBezTo>
                    <a:pt x="16" y="22"/>
                    <a:pt x="21" y="24"/>
                    <a:pt x="26" y="25"/>
                  </a:cubicBezTo>
                  <a:cubicBezTo>
                    <a:pt x="31" y="22"/>
                    <a:pt x="36" y="19"/>
                    <a:pt x="40" y="16"/>
                  </a:cubicBezTo>
                  <a:cubicBezTo>
                    <a:pt x="38" y="10"/>
                    <a:pt x="35" y="4"/>
                    <a:pt x="31" y="0"/>
                  </a:cubicBezTo>
                  <a:cubicBezTo>
                    <a:pt x="24" y="5"/>
                    <a:pt x="16" y="9"/>
                    <a:pt x="8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525" y="5089525"/>
              <a:ext cx="192088" cy="82550"/>
            </a:xfrm>
            <a:custGeom>
              <a:avLst/>
              <a:gdLst>
                <a:gd name="T0" fmla="*/ 51 w 51"/>
                <a:gd name="T1" fmla="*/ 10 h 22"/>
                <a:gd name="T2" fmla="*/ 41 w 51"/>
                <a:gd name="T3" fmla="*/ 7 h 22"/>
                <a:gd name="T4" fmla="*/ 25 w 51"/>
                <a:gd name="T5" fmla="*/ 0 h 22"/>
                <a:gd name="T6" fmla="*/ 0 w 51"/>
                <a:gd name="T7" fmla="*/ 7 h 22"/>
                <a:gd name="T8" fmla="*/ 26 w 51"/>
                <a:gd name="T9" fmla="*/ 22 h 22"/>
                <a:gd name="T10" fmla="*/ 42 w 51"/>
                <a:gd name="T11" fmla="*/ 15 h 22"/>
                <a:gd name="T12" fmla="*/ 51 w 51"/>
                <a:gd name="T1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2">
                  <a:moveTo>
                    <a:pt x="51" y="10"/>
                  </a:moveTo>
                  <a:cubicBezTo>
                    <a:pt x="48" y="9"/>
                    <a:pt x="44" y="8"/>
                    <a:pt x="41" y="7"/>
                  </a:cubicBezTo>
                  <a:cubicBezTo>
                    <a:pt x="35" y="5"/>
                    <a:pt x="30" y="3"/>
                    <a:pt x="25" y="0"/>
                  </a:cubicBezTo>
                  <a:cubicBezTo>
                    <a:pt x="17" y="3"/>
                    <a:pt x="9" y="6"/>
                    <a:pt x="0" y="7"/>
                  </a:cubicBezTo>
                  <a:cubicBezTo>
                    <a:pt x="8" y="13"/>
                    <a:pt x="17" y="18"/>
                    <a:pt x="26" y="22"/>
                  </a:cubicBezTo>
                  <a:cubicBezTo>
                    <a:pt x="31" y="20"/>
                    <a:pt x="37" y="18"/>
                    <a:pt x="42" y="15"/>
                  </a:cubicBezTo>
                  <a:cubicBezTo>
                    <a:pt x="45" y="14"/>
                    <a:pt x="48" y="12"/>
                    <a:pt x="5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450" y="5235575"/>
              <a:ext cx="107950" cy="60325"/>
            </a:xfrm>
            <a:custGeom>
              <a:avLst/>
              <a:gdLst>
                <a:gd name="T0" fmla="*/ 8 w 29"/>
                <a:gd name="T1" fmla="*/ 8 h 16"/>
                <a:gd name="T2" fmla="*/ 0 w 29"/>
                <a:gd name="T3" fmla="*/ 12 h 16"/>
                <a:gd name="T4" fmla="*/ 18 w 29"/>
                <a:gd name="T5" fmla="*/ 16 h 16"/>
                <a:gd name="T6" fmla="*/ 29 w 29"/>
                <a:gd name="T7" fmla="*/ 1 h 16"/>
                <a:gd name="T8" fmla="*/ 24 w 29"/>
                <a:gd name="T9" fmla="*/ 0 h 16"/>
                <a:gd name="T10" fmla="*/ 8 w 29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6">
                  <a:moveTo>
                    <a:pt x="8" y="8"/>
                  </a:moveTo>
                  <a:cubicBezTo>
                    <a:pt x="6" y="9"/>
                    <a:pt x="3" y="10"/>
                    <a:pt x="0" y="12"/>
                  </a:cubicBezTo>
                  <a:cubicBezTo>
                    <a:pt x="6" y="13"/>
                    <a:pt x="12" y="14"/>
                    <a:pt x="18" y="16"/>
                  </a:cubicBezTo>
                  <a:cubicBezTo>
                    <a:pt x="23" y="12"/>
                    <a:pt x="27" y="7"/>
                    <a:pt x="29" y="1"/>
                  </a:cubicBezTo>
                  <a:cubicBezTo>
                    <a:pt x="27" y="0"/>
                    <a:pt x="26" y="0"/>
                    <a:pt x="24" y="0"/>
                  </a:cubicBezTo>
                  <a:cubicBezTo>
                    <a:pt x="19" y="3"/>
                    <a:pt x="14" y="5"/>
                    <a:pt x="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525" y="5133975"/>
              <a:ext cx="155575" cy="79375"/>
            </a:xfrm>
            <a:custGeom>
              <a:avLst/>
              <a:gdLst>
                <a:gd name="T0" fmla="*/ 11 w 41"/>
                <a:gd name="T1" fmla="*/ 8 h 21"/>
                <a:gd name="T2" fmla="*/ 0 w 41"/>
                <a:gd name="T3" fmla="*/ 13 h 21"/>
                <a:gd name="T4" fmla="*/ 3 w 41"/>
                <a:gd name="T5" fmla="*/ 14 h 21"/>
                <a:gd name="T6" fmla="*/ 32 w 41"/>
                <a:gd name="T7" fmla="*/ 21 h 21"/>
                <a:gd name="T8" fmla="*/ 41 w 41"/>
                <a:gd name="T9" fmla="*/ 15 h 21"/>
                <a:gd name="T10" fmla="*/ 41 w 41"/>
                <a:gd name="T11" fmla="*/ 3 h 21"/>
                <a:gd name="T12" fmla="*/ 25 w 41"/>
                <a:gd name="T13" fmla="*/ 0 h 21"/>
                <a:gd name="T14" fmla="*/ 11 w 41"/>
                <a:gd name="T1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1">
                  <a:moveTo>
                    <a:pt x="11" y="8"/>
                  </a:moveTo>
                  <a:cubicBezTo>
                    <a:pt x="7" y="10"/>
                    <a:pt x="4" y="11"/>
                    <a:pt x="0" y="13"/>
                  </a:cubicBezTo>
                  <a:cubicBezTo>
                    <a:pt x="1" y="13"/>
                    <a:pt x="2" y="13"/>
                    <a:pt x="3" y="14"/>
                  </a:cubicBezTo>
                  <a:cubicBezTo>
                    <a:pt x="12" y="17"/>
                    <a:pt x="22" y="19"/>
                    <a:pt x="32" y="21"/>
                  </a:cubicBezTo>
                  <a:cubicBezTo>
                    <a:pt x="35" y="19"/>
                    <a:pt x="38" y="17"/>
                    <a:pt x="41" y="15"/>
                  </a:cubicBezTo>
                  <a:cubicBezTo>
                    <a:pt x="41" y="11"/>
                    <a:pt x="41" y="7"/>
                    <a:pt x="41" y="3"/>
                  </a:cubicBezTo>
                  <a:cubicBezTo>
                    <a:pt x="36" y="2"/>
                    <a:pt x="31" y="1"/>
                    <a:pt x="25" y="0"/>
                  </a:cubicBezTo>
                  <a:cubicBezTo>
                    <a:pt x="21" y="3"/>
                    <a:pt x="16" y="6"/>
                    <a:pt x="1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413" y="5133975"/>
              <a:ext cx="79375" cy="63500"/>
            </a:xfrm>
            <a:custGeom>
              <a:avLst/>
              <a:gdLst>
                <a:gd name="T0" fmla="*/ 0 w 21"/>
                <a:gd name="T1" fmla="*/ 0 h 17"/>
                <a:gd name="T2" fmla="*/ 0 w 21"/>
                <a:gd name="T3" fmla="*/ 3 h 17"/>
                <a:gd name="T4" fmla="*/ 1 w 21"/>
                <a:gd name="T5" fmla="*/ 17 h 17"/>
                <a:gd name="T6" fmla="*/ 21 w 21"/>
                <a:gd name="T7" fmla="*/ 12 h 17"/>
                <a:gd name="T8" fmla="*/ 0 w 2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8"/>
                    <a:pt x="0" y="12"/>
                    <a:pt x="1" y="17"/>
                  </a:cubicBezTo>
                  <a:cubicBezTo>
                    <a:pt x="8" y="16"/>
                    <a:pt x="14" y="14"/>
                    <a:pt x="21" y="12"/>
                  </a:cubicBezTo>
                  <a:cubicBezTo>
                    <a:pt x="14" y="9"/>
                    <a:pt x="7" y="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525" y="5232400"/>
              <a:ext cx="96838" cy="63500"/>
            </a:xfrm>
            <a:custGeom>
              <a:avLst/>
              <a:gdLst>
                <a:gd name="T0" fmla="*/ 0 w 26"/>
                <a:gd name="T1" fmla="*/ 0 h 17"/>
                <a:gd name="T2" fmla="*/ 11 w 26"/>
                <a:gd name="T3" fmla="*/ 17 h 17"/>
                <a:gd name="T4" fmla="*/ 26 w 26"/>
                <a:gd name="T5" fmla="*/ 13 h 17"/>
                <a:gd name="T6" fmla="*/ 0 w 2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7">
                  <a:moveTo>
                    <a:pt x="0" y="0"/>
                  </a:moveTo>
                  <a:cubicBezTo>
                    <a:pt x="2" y="7"/>
                    <a:pt x="5" y="13"/>
                    <a:pt x="11" y="17"/>
                  </a:cubicBezTo>
                  <a:cubicBezTo>
                    <a:pt x="16" y="16"/>
                    <a:pt x="21" y="14"/>
                    <a:pt x="26" y="13"/>
                  </a:cubicBezTo>
                  <a:cubicBezTo>
                    <a:pt x="17" y="9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963" y="5291138"/>
              <a:ext cx="123825" cy="26988"/>
            </a:xfrm>
            <a:custGeom>
              <a:avLst/>
              <a:gdLst>
                <a:gd name="T0" fmla="*/ 0 w 33"/>
                <a:gd name="T1" fmla="*/ 5 h 7"/>
                <a:gd name="T2" fmla="*/ 17 w 33"/>
                <a:gd name="T3" fmla="*/ 7 h 7"/>
                <a:gd name="T4" fmla="*/ 33 w 33"/>
                <a:gd name="T5" fmla="*/ 5 h 7"/>
                <a:gd name="T6" fmla="*/ 16 w 33"/>
                <a:gd name="T7" fmla="*/ 0 h 7"/>
                <a:gd name="T8" fmla="*/ 0 w 33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">
                  <a:moveTo>
                    <a:pt x="0" y="5"/>
                  </a:moveTo>
                  <a:cubicBezTo>
                    <a:pt x="4" y="6"/>
                    <a:pt x="10" y="7"/>
                    <a:pt x="17" y="7"/>
                  </a:cubicBezTo>
                  <a:cubicBezTo>
                    <a:pt x="23" y="7"/>
                    <a:pt x="29" y="6"/>
                    <a:pt x="33" y="5"/>
                  </a:cubicBezTo>
                  <a:cubicBezTo>
                    <a:pt x="27" y="3"/>
                    <a:pt x="21" y="2"/>
                    <a:pt x="16" y="0"/>
                  </a:cubicBezTo>
                  <a:cubicBezTo>
                    <a:pt x="10" y="2"/>
                    <a:pt x="5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4" name="Group 643出自【趣你的PPT】(微信:qunideppt)：最优质的PPT资源库"/>
          <p:cNvGrpSpPr/>
          <p:nvPr/>
        </p:nvGrpSpPr>
        <p:grpSpPr>
          <a:xfrm>
            <a:off x="2954373" y="4730792"/>
            <a:ext cx="692150" cy="687388"/>
            <a:chOff x="1706563" y="4735513"/>
            <a:chExt cx="692150" cy="687388"/>
          </a:xfrm>
        </p:grpSpPr>
        <p:sp>
          <p:nvSpPr>
            <p:cNvPr id="6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06563" y="4735513"/>
              <a:ext cx="692150" cy="687388"/>
            </a:xfrm>
            <a:prstGeom prst="ellipse">
              <a:avLst/>
            </a:prstGeom>
            <a:solidFill>
              <a:srgbClr val="EE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71663" y="4889500"/>
              <a:ext cx="361950" cy="390525"/>
            </a:xfrm>
            <a:custGeom>
              <a:avLst/>
              <a:gdLst>
                <a:gd name="T0" fmla="*/ 79 w 96"/>
                <a:gd name="T1" fmla="*/ 0 h 104"/>
                <a:gd name="T2" fmla="*/ 76 w 96"/>
                <a:gd name="T3" fmla="*/ 0 h 104"/>
                <a:gd name="T4" fmla="*/ 19 w 96"/>
                <a:gd name="T5" fmla="*/ 0 h 104"/>
                <a:gd name="T6" fmla="*/ 17 w 96"/>
                <a:gd name="T7" fmla="*/ 0 h 104"/>
                <a:gd name="T8" fmla="*/ 16 w 96"/>
                <a:gd name="T9" fmla="*/ 2 h 104"/>
                <a:gd name="T10" fmla="*/ 10 w 96"/>
                <a:gd name="T11" fmla="*/ 60 h 104"/>
                <a:gd name="T12" fmla="*/ 20 w 96"/>
                <a:gd name="T13" fmla="*/ 70 h 104"/>
                <a:gd name="T14" fmla="*/ 41 w 96"/>
                <a:gd name="T15" fmla="*/ 76 h 104"/>
                <a:gd name="T16" fmla="*/ 43 w 96"/>
                <a:gd name="T17" fmla="*/ 77 h 104"/>
                <a:gd name="T18" fmla="*/ 43 w 96"/>
                <a:gd name="T19" fmla="*/ 93 h 104"/>
                <a:gd name="T20" fmla="*/ 20 w 96"/>
                <a:gd name="T21" fmla="*/ 104 h 104"/>
                <a:gd name="T22" fmla="*/ 48 w 96"/>
                <a:gd name="T23" fmla="*/ 104 h 104"/>
                <a:gd name="T24" fmla="*/ 76 w 96"/>
                <a:gd name="T25" fmla="*/ 104 h 104"/>
                <a:gd name="T26" fmla="*/ 52 w 96"/>
                <a:gd name="T27" fmla="*/ 93 h 104"/>
                <a:gd name="T28" fmla="*/ 52 w 96"/>
                <a:gd name="T29" fmla="*/ 77 h 104"/>
                <a:gd name="T30" fmla="*/ 54 w 96"/>
                <a:gd name="T31" fmla="*/ 76 h 104"/>
                <a:gd name="T32" fmla="*/ 76 w 96"/>
                <a:gd name="T33" fmla="*/ 70 h 104"/>
                <a:gd name="T34" fmla="*/ 86 w 96"/>
                <a:gd name="T35" fmla="*/ 60 h 104"/>
                <a:gd name="T36" fmla="*/ 80 w 96"/>
                <a:gd name="T37" fmla="*/ 2 h 104"/>
                <a:gd name="T38" fmla="*/ 79 w 96"/>
                <a:gd name="T39" fmla="*/ 0 h 104"/>
                <a:gd name="T40" fmla="*/ 77 w 96"/>
                <a:gd name="T41" fmla="*/ 55 h 104"/>
                <a:gd name="T42" fmla="*/ 49 w 96"/>
                <a:gd name="T43" fmla="*/ 64 h 104"/>
                <a:gd name="T44" fmla="*/ 20 w 96"/>
                <a:gd name="T45" fmla="*/ 55 h 104"/>
                <a:gd name="T46" fmla="*/ 19 w 96"/>
                <a:gd name="T47" fmla="*/ 50 h 104"/>
                <a:gd name="T48" fmla="*/ 78 w 96"/>
                <a:gd name="T49" fmla="*/ 50 h 104"/>
                <a:gd name="T50" fmla="*/ 77 w 96"/>
                <a:gd name="T51" fmla="*/ 5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104">
                  <a:moveTo>
                    <a:pt x="79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0" y="42"/>
                    <a:pt x="10" y="60"/>
                  </a:cubicBezTo>
                  <a:cubicBezTo>
                    <a:pt x="12" y="64"/>
                    <a:pt x="15" y="67"/>
                    <a:pt x="20" y="70"/>
                  </a:cubicBezTo>
                  <a:cubicBezTo>
                    <a:pt x="26" y="73"/>
                    <a:pt x="33" y="75"/>
                    <a:pt x="41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83"/>
                    <a:pt x="43" y="87"/>
                    <a:pt x="43" y="93"/>
                  </a:cubicBezTo>
                  <a:cubicBezTo>
                    <a:pt x="37" y="98"/>
                    <a:pt x="20" y="103"/>
                    <a:pt x="20" y="104"/>
                  </a:cubicBezTo>
                  <a:cubicBezTo>
                    <a:pt x="29" y="104"/>
                    <a:pt x="39" y="104"/>
                    <a:pt x="48" y="104"/>
                  </a:cubicBezTo>
                  <a:cubicBezTo>
                    <a:pt x="57" y="104"/>
                    <a:pt x="66" y="104"/>
                    <a:pt x="76" y="104"/>
                  </a:cubicBezTo>
                  <a:cubicBezTo>
                    <a:pt x="76" y="103"/>
                    <a:pt x="59" y="98"/>
                    <a:pt x="52" y="93"/>
                  </a:cubicBezTo>
                  <a:cubicBezTo>
                    <a:pt x="52" y="87"/>
                    <a:pt x="52" y="83"/>
                    <a:pt x="52" y="77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2" y="75"/>
                    <a:pt x="70" y="73"/>
                    <a:pt x="76" y="70"/>
                  </a:cubicBezTo>
                  <a:cubicBezTo>
                    <a:pt x="80" y="67"/>
                    <a:pt x="84" y="64"/>
                    <a:pt x="86" y="60"/>
                  </a:cubicBezTo>
                  <a:cubicBezTo>
                    <a:pt x="96" y="42"/>
                    <a:pt x="80" y="2"/>
                    <a:pt x="80" y="2"/>
                  </a:cubicBezTo>
                  <a:lnTo>
                    <a:pt x="79" y="0"/>
                  </a:lnTo>
                  <a:close/>
                  <a:moveTo>
                    <a:pt x="77" y="55"/>
                  </a:moveTo>
                  <a:cubicBezTo>
                    <a:pt x="73" y="62"/>
                    <a:pt x="56" y="64"/>
                    <a:pt x="49" y="64"/>
                  </a:cubicBezTo>
                  <a:cubicBezTo>
                    <a:pt x="41" y="64"/>
                    <a:pt x="24" y="62"/>
                    <a:pt x="20" y="55"/>
                  </a:cubicBezTo>
                  <a:cubicBezTo>
                    <a:pt x="20" y="54"/>
                    <a:pt x="19" y="52"/>
                    <a:pt x="19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2"/>
                    <a:pt x="77" y="54"/>
                    <a:pt x="7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7" name="Group 646出自【趣你的PPT】(微信:qunideppt)：最优质的PPT资源库"/>
          <p:cNvGrpSpPr/>
          <p:nvPr/>
        </p:nvGrpSpPr>
        <p:grpSpPr>
          <a:xfrm>
            <a:off x="5166423" y="4730792"/>
            <a:ext cx="688975" cy="687388"/>
            <a:chOff x="3241675" y="4735513"/>
            <a:chExt cx="688975" cy="687388"/>
          </a:xfrm>
        </p:grpSpPr>
        <p:sp>
          <p:nvSpPr>
            <p:cNvPr id="6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41675" y="4735513"/>
              <a:ext cx="688975" cy="687388"/>
            </a:xfrm>
            <a:prstGeom prst="ellipse">
              <a:avLst/>
            </a:prstGeom>
            <a:solidFill>
              <a:srgbClr val="62C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388" y="4999038"/>
              <a:ext cx="504825" cy="269875"/>
            </a:xfrm>
            <a:custGeom>
              <a:avLst/>
              <a:gdLst>
                <a:gd name="T0" fmla="*/ 126 w 134"/>
                <a:gd name="T1" fmla="*/ 18 h 72"/>
                <a:gd name="T2" fmla="*/ 121 w 134"/>
                <a:gd name="T3" fmla="*/ 11 h 72"/>
                <a:gd name="T4" fmla="*/ 117 w 134"/>
                <a:gd name="T5" fmla="*/ 15 h 72"/>
                <a:gd name="T6" fmla="*/ 66 w 134"/>
                <a:gd name="T7" fmla="*/ 47 h 72"/>
                <a:gd name="T8" fmla="*/ 63 w 134"/>
                <a:gd name="T9" fmla="*/ 43 h 72"/>
                <a:gd name="T10" fmla="*/ 93 w 134"/>
                <a:gd name="T11" fmla="*/ 19 h 72"/>
                <a:gd name="T12" fmla="*/ 29 w 134"/>
                <a:gd name="T13" fmla="*/ 11 h 72"/>
                <a:gd name="T14" fmla="*/ 20 w 134"/>
                <a:gd name="T15" fmla="*/ 33 h 72"/>
                <a:gd name="T16" fmla="*/ 6 w 134"/>
                <a:gd name="T17" fmla="*/ 31 h 72"/>
                <a:gd name="T18" fmla="*/ 0 w 134"/>
                <a:gd name="T19" fmla="*/ 42 h 72"/>
                <a:gd name="T20" fmla="*/ 25 w 134"/>
                <a:gd name="T21" fmla="*/ 72 h 72"/>
                <a:gd name="T22" fmla="*/ 107 w 134"/>
                <a:gd name="T23" fmla="*/ 72 h 72"/>
                <a:gd name="T24" fmla="*/ 127 w 134"/>
                <a:gd name="T25" fmla="*/ 27 h 72"/>
                <a:gd name="T26" fmla="*/ 133 w 134"/>
                <a:gd name="T27" fmla="*/ 23 h 72"/>
                <a:gd name="T28" fmla="*/ 126 w 134"/>
                <a:gd name="T29" fmla="*/ 1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72">
                  <a:moveTo>
                    <a:pt x="126" y="18"/>
                  </a:moveTo>
                  <a:cubicBezTo>
                    <a:pt x="125" y="17"/>
                    <a:pt x="125" y="12"/>
                    <a:pt x="121" y="11"/>
                  </a:cubicBezTo>
                  <a:cubicBezTo>
                    <a:pt x="120" y="10"/>
                    <a:pt x="118" y="12"/>
                    <a:pt x="117" y="15"/>
                  </a:cubicBezTo>
                  <a:cubicBezTo>
                    <a:pt x="106" y="44"/>
                    <a:pt x="87" y="9"/>
                    <a:pt x="66" y="47"/>
                  </a:cubicBezTo>
                  <a:cubicBezTo>
                    <a:pt x="65" y="45"/>
                    <a:pt x="64" y="44"/>
                    <a:pt x="63" y="43"/>
                  </a:cubicBezTo>
                  <a:cubicBezTo>
                    <a:pt x="65" y="33"/>
                    <a:pt x="76" y="22"/>
                    <a:pt x="93" y="19"/>
                  </a:cubicBezTo>
                  <a:cubicBezTo>
                    <a:pt x="79" y="9"/>
                    <a:pt x="46" y="0"/>
                    <a:pt x="29" y="11"/>
                  </a:cubicBezTo>
                  <a:cubicBezTo>
                    <a:pt x="22" y="16"/>
                    <a:pt x="23" y="23"/>
                    <a:pt x="20" y="33"/>
                  </a:cubicBezTo>
                  <a:cubicBezTo>
                    <a:pt x="15" y="32"/>
                    <a:pt x="10" y="32"/>
                    <a:pt x="6" y="31"/>
                  </a:cubicBezTo>
                  <a:cubicBezTo>
                    <a:pt x="4" y="35"/>
                    <a:pt x="2" y="38"/>
                    <a:pt x="0" y="42"/>
                  </a:cubicBezTo>
                  <a:cubicBezTo>
                    <a:pt x="4" y="55"/>
                    <a:pt x="13" y="65"/>
                    <a:pt x="25" y="72"/>
                  </a:cubicBezTo>
                  <a:cubicBezTo>
                    <a:pt x="52" y="72"/>
                    <a:pt x="80" y="72"/>
                    <a:pt x="107" y="72"/>
                  </a:cubicBezTo>
                  <a:cubicBezTo>
                    <a:pt x="132" y="54"/>
                    <a:pt x="100" y="40"/>
                    <a:pt x="127" y="27"/>
                  </a:cubicBezTo>
                  <a:cubicBezTo>
                    <a:pt x="129" y="25"/>
                    <a:pt x="132" y="24"/>
                    <a:pt x="133" y="23"/>
                  </a:cubicBezTo>
                  <a:cubicBezTo>
                    <a:pt x="134" y="21"/>
                    <a:pt x="128" y="18"/>
                    <a:pt x="126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5200" y="4960938"/>
              <a:ext cx="3175" cy="22225"/>
            </a:xfrm>
            <a:custGeom>
              <a:avLst/>
              <a:gdLst>
                <a:gd name="T0" fmla="*/ 1 w 1"/>
                <a:gd name="T1" fmla="*/ 6 h 6"/>
                <a:gd name="T2" fmla="*/ 0 w 1"/>
                <a:gd name="T3" fmla="*/ 0 h 6"/>
                <a:gd name="T4" fmla="*/ 1 w 1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2975" y="4829175"/>
              <a:ext cx="82550" cy="169863"/>
            </a:xfrm>
            <a:custGeom>
              <a:avLst/>
              <a:gdLst>
                <a:gd name="T0" fmla="*/ 6 w 22"/>
                <a:gd name="T1" fmla="*/ 1 h 45"/>
                <a:gd name="T2" fmla="*/ 1 w 22"/>
                <a:gd name="T3" fmla="*/ 2 h 45"/>
                <a:gd name="T4" fmla="*/ 2 w 22"/>
                <a:gd name="T5" fmla="*/ 7 h 45"/>
                <a:gd name="T6" fmla="*/ 7 w 22"/>
                <a:gd name="T7" fmla="*/ 24 h 45"/>
                <a:gd name="T8" fmla="*/ 4 w 22"/>
                <a:gd name="T9" fmla="*/ 43 h 45"/>
                <a:gd name="T10" fmla="*/ 7 w 22"/>
                <a:gd name="T11" fmla="*/ 45 h 45"/>
                <a:gd name="T12" fmla="*/ 8 w 22"/>
                <a:gd name="T13" fmla="*/ 45 h 45"/>
                <a:gd name="T14" fmla="*/ 10 w 22"/>
                <a:gd name="T15" fmla="*/ 40 h 45"/>
                <a:gd name="T16" fmla="*/ 13 w 22"/>
                <a:gd name="T17" fmla="*/ 27 h 45"/>
                <a:gd name="T18" fmla="*/ 6 w 22"/>
                <a:gd name="T1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5">
                  <a:moveTo>
                    <a:pt x="6" y="1"/>
                  </a:move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13" y="14"/>
                    <a:pt x="11" y="17"/>
                    <a:pt x="7" y="24"/>
                  </a:cubicBezTo>
                  <a:cubicBezTo>
                    <a:pt x="4" y="29"/>
                    <a:pt x="1" y="35"/>
                    <a:pt x="4" y="43"/>
                  </a:cubicBezTo>
                  <a:cubicBezTo>
                    <a:pt x="4" y="44"/>
                    <a:pt x="5" y="45"/>
                    <a:pt x="7" y="45"/>
                  </a:cubicBezTo>
                  <a:cubicBezTo>
                    <a:pt x="7" y="45"/>
                    <a:pt x="8" y="45"/>
                    <a:pt x="8" y="45"/>
                  </a:cubicBezTo>
                  <a:cubicBezTo>
                    <a:pt x="10" y="44"/>
                    <a:pt x="11" y="42"/>
                    <a:pt x="10" y="40"/>
                  </a:cubicBezTo>
                  <a:cubicBezTo>
                    <a:pt x="9" y="36"/>
                    <a:pt x="11" y="32"/>
                    <a:pt x="13" y="27"/>
                  </a:cubicBezTo>
                  <a:cubicBezTo>
                    <a:pt x="17" y="21"/>
                    <a:pt x="22" y="1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7750" y="4960938"/>
              <a:ext cx="3175" cy="22225"/>
            </a:xfrm>
            <a:custGeom>
              <a:avLst/>
              <a:gdLst>
                <a:gd name="T0" fmla="*/ 1 w 1"/>
                <a:gd name="T1" fmla="*/ 6 h 6"/>
                <a:gd name="T2" fmla="*/ 0 w 1"/>
                <a:gd name="T3" fmla="*/ 0 h 6"/>
                <a:gd name="T4" fmla="*/ 1 w 1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5" y="4829175"/>
              <a:ext cx="82550" cy="169863"/>
            </a:xfrm>
            <a:custGeom>
              <a:avLst/>
              <a:gdLst>
                <a:gd name="T0" fmla="*/ 6 w 22"/>
                <a:gd name="T1" fmla="*/ 1 h 45"/>
                <a:gd name="T2" fmla="*/ 1 w 22"/>
                <a:gd name="T3" fmla="*/ 2 h 45"/>
                <a:gd name="T4" fmla="*/ 2 w 22"/>
                <a:gd name="T5" fmla="*/ 7 h 45"/>
                <a:gd name="T6" fmla="*/ 7 w 22"/>
                <a:gd name="T7" fmla="*/ 24 h 45"/>
                <a:gd name="T8" fmla="*/ 4 w 22"/>
                <a:gd name="T9" fmla="*/ 43 h 45"/>
                <a:gd name="T10" fmla="*/ 7 w 22"/>
                <a:gd name="T11" fmla="*/ 45 h 45"/>
                <a:gd name="T12" fmla="*/ 8 w 22"/>
                <a:gd name="T13" fmla="*/ 45 h 45"/>
                <a:gd name="T14" fmla="*/ 10 w 22"/>
                <a:gd name="T15" fmla="*/ 40 h 45"/>
                <a:gd name="T16" fmla="*/ 13 w 22"/>
                <a:gd name="T17" fmla="*/ 27 h 45"/>
                <a:gd name="T18" fmla="*/ 6 w 22"/>
                <a:gd name="T1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5">
                  <a:moveTo>
                    <a:pt x="6" y="1"/>
                  </a:move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13" y="14"/>
                    <a:pt x="11" y="17"/>
                    <a:pt x="7" y="24"/>
                  </a:cubicBezTo>
                  <a:cubicBezTo>
                    <a:pt x="4" y="29"/>
                    <a:pt x="1" y="35"/>
                    <a:pt x="4" y="43"/>
                  </a:cubicBezTo>
                  <a:cubicBezTo>
                    <a:pt x="4" y="44"/>
                    <a:pt x="5" y="45"/>
                    <a:pt x="7" y="45"/>
                  </a:cubicBezTo>
                  <a:cubicBezTo>
                    <a:pt x="7" y="45"/>
                    <a:pt x="8" y="45"/>
                    <a:pt x="8" y="45"/>
                  </a:cubicBezTo>
                  <a:cubicBezTo>
                    <a:pt x="10" y="44"/>
                    <a:pt x="11" y="42"/>
                    <a:pt x="10" y="40"/>
                  </a:cubicBezTo>
                  <a:cubicBezTo>
                    <a:pt x="9" y="36"/>
                    <a:pt x="11" y="32"/>
                    <a:pt x="13" y="27"/>
                  </a:cubicBezTo>
                  <a:cubicBezTo>
                    <a:pt x="17" y="21"/>
                    <a:pt x="22" y="1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7125" y="4960938"/>
              <a:ext cx="3175" cy="22225"/>
            </a:xfrm>
            <a:custGeom>
              <a:avLst/>
              <a:gdLst>
                <a:gd name="T0" fmla="*/ 1 w 1"/>
                <a:gd name="T1" fmla="*/ 6 h 6"/>
                <a:gd name="T2" fmla="*/ 1 w 1"/>
                <a:gd name="T3" fmla="*/ 0 h 6"/>
                <a:gd name="T4" fmla="*/ 1 w 1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3313" y="4829175"/>
              <a:ext cx="84138" cy="169863"/>
            </a:xfrm>
            <a:custGeom>
              <a:avLst/>
              <a:gdLst>
                <a:gd name="T0" fmla="*/ 6 w 22"/>
                <a:gd name="T1" fmla="*/ 1 h 45"/>
                <a:gd name="T2" fmla="*/ 1 w 22"/>
                <a:gd name="T3" fmla="*/ 2 h 45"/>
                <a:gd name="T4" fmla="*/ 2 w 22"/>
                <a:gd name="T5" fmla="*/ 7 h 45"/>
                <a:gd name="T6" fmla="*/ 7 w 22"/>
                <a:gd name="T7" fmla="*/ 24 h 45"/>
                <a:gd name="T8" fmla="*/ 4 w 22"/>
                <a:gd name="T9" fmla="*/ 43 h 45"/>
                <a:gd name="T10" fmla="*/ 7 w 22"/>
                <a:gd name="T11" fmla="*/ 45 h 45"/>
                <a:gd name="T12" fmla="*/ 8 w 22"/>
                <a:gd name="T13" fmla="*/ 45 h 45"/>
                <a:gd name="T14" fmla="*/ 11 w 22"/>
                <a:gd name="T15" fmla="*/ 40 h 45"/>
                <a:gd name="T16" fmla="*/ 14 w 22"/>
                <a:gd name="T17" fmla="*/ 27 h 45"/>
                <a:gd name="T18" fmla="*/ 6 w 22"/>
                <a:gd name="T1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5">
                  <a:moveTo>
                    <a:pt x="6" y="1"/>
                  </a:move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13" y="14"/>
                    <a:pt x="11" y="17"/>
                    <a:pt x="7" y="24"/>
                  </a:cubicBezTo>
                  <a:cubicBezTo>
                    <a:pt x="5" y="29"/>
                    <a:pt x="1" y="35"/>
                    <a:pt x="4" y="43"/>
                  </a:cubicBezTo>
                  <a:cubicBezTo>
                    <a:pt x="4" y="44"/>
                    <a:pt x="6" y="45"/>
                    <a:pt x="7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0" y="44"/>
                    <a:pt x="11" y="42"/>
                    <a:pt x="11" y="40"/>
                  </a:cubicBezTo>
                  <a:cubicBezTo>
                    <a:pt x="9" y="36"/>
                    <a:pt x="11" y="32"/>
                    <a:pt x="14" y="27"/>
                  </a:cubicBezTo>
                  <a:cubicBezTo>
                    <a:pt x="17" y="21"/>
                    <a:pt x="22" y="1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6" name="Group 655出自【趣你的PPT】(微信:qunideppt)：最优质的PPT资源库"/>
          <p:cNvGrpSpPr/>
          <p:nvPr/>
        </p:nvGrpSpPr>
        <p:grpSpPr>
          <a:xfrm>
            <a:off x="1848348" y="4730792"/>
            <a:ext cx="692150" cy="687388"/>
            <a:chOff x="942975" y="4735513"/>
            <a:chExt cx="692150" cy="687388"/>
          </a:xfrm>
        </p:grpSpPr>
        <p:sp>
          <p:nvSpPr>
            <p:cNvPr id="6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2975" y="4735513"/>
              <a:ext cx="692150" cy="687388"/>
            </a:xfrm>
            <a:prstGeom prst="ellipse">
              <a:avLst/>
            </a:prstGeom>
            <a:solidFill>
              <a:srgbClr val="D4C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4900" y="5130800"/>
              <a:ext cx="387350" cy="93663"/>
            </a:xfrm>
            <a:custGeom>
              <a:avLst/>
              <a:gdLst>
                <a:gd name="T0" fmla="*/ 0 w 103"/>
                <a:gd name="T1" fmla="*/ 7 h 25"/>
                <a:gd name="T2" fmla="*/ 18 w 103"/>
                <a:gd name="T3" fmla="*/ 25 h 25"/>
                <a:gd name="T4" fmla="*/ 85 w 103"/>
                <a:gd name="T5" fmla="*/ 25 h 25"/>
                <a:gd name="T6" fmla="*/ 103 w 103"/>
                <a:gd name="T7" fmla="*/ 7 h 25"/>
                <a:gd name="T8" fmla="*/ 103 w 103"/>
                <a:gd name="T9" fmla="*/ 0 h 25"/>
                <a:gd name="T10" fmla="*/ 0 w 103"/>
                <a:gd name="T11" fmla="*/ 0 h 25"/>
                <a:gd name="T12" fmla="*/ 0 w 103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25">
                  <a:moveTo>
                    <a:pt x="0" y="7"/>
                  </a:moveTo>
                  <a:cubicBezTo>
                    <a:pt x="0" y="17"/>
                    <a:pt x="8" y="25"/>
                    <a:pt x="18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95" y="25"/>
                    <a:pt x="103" y="17"/>
                    <a:pt x="103" y="7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0450" y="5054600"/>
              <a:ext cx="473075" cy="57150"/>
            </a:xfrm>
            <a:custGeom>
              <a:avLst/>
              <a:gdLst>
                <a:gd name="T0" fmla="*/ 119 w 126"/>
                <a:gd name="T1" fmla="*/ 0 h 15"/>
                <a:gd name="T2" fmla="*/ 8 w 126"/>
                <a:gd name="T3" fmla="*/ 0 h 15"/>
                <a:gd name="T4" fmla="*/ 0 w 126"/>
                <a:gd name="T5" fmla="*/ 8 h 15"/>
                <a:gd name="T6" fmla="*/ 8 w 126"/>
                <a:gd name="T7" fmla="*/ 15 h 15"/>
                <a:gd name="T8" fmla="*/ 119 w 126"/>
                <a:gd name="T9" fmla="*/ 15 h 15"/>
                <a:gd name="T10" fmla="*/ 126 w 126"/>
                <a:gd name="T11" fmla="*/ 8 h 15"/>
                <a:gd name="T12" fmla="*/ 119 w 12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5">
                  <a:moveTo>
                    <a:pt x="11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3" y="15"/>
                    <a:pt x="126" y="12"/>
                    <a:pt x="126" y="8"/>
                  </a:cubicBezTo>
                  <a:cubicBezTo>
                    <a:pt x="126" y="4"/>
                    <a:pt x="123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1725" y="4892675"/>
              <a:ext cx="390525" cy="147638"/>
            </a:xfrm>
            <a:custGeom>
              <a:avLst/>
              <a:gdLst>
                <a:gd name="T0" fmla="*/ 52 w 104"/>
                <a:gd name="T1" fmla="*/ 0 h 39"/>
                <a:gd name="T2" fmla="*/ 0 w 104"/>
                <a:gd name="T3" fmla="*/ 39 h 39"/>
                <a:gd name="T4" fmla="*/ 104 w 104"/>
                <a:gd name="T5" fmla="*/ 39 h 39"/>
                <a:gd name="T6" fmla="*/ 52 w 104"/>
                <a:gd name="T7" fmla="*/ 0 h 39"/>
                <a:gd name="T8" fmla="*/ 21 w 104"/>
                <a:gd name="T9" fmla="*/ 22 h 39"/>
                <a:gd name="T10" fmla="*/ 18 w 104"/>
                <a:gd name="T11" fmla="*/ 19 h 39"/>
                <a:gd name="T12" fmla="*/ 21 w 104"/>
                <a:gd name="T13" fmla="*/ 16 h 39"/>
                <a:gd name="T14" fmla="*/ 24 w 104"/>
                <a:gd name="T15" fmla="*/ 19 h 39"/>
                <a:gd name="T16" fmla="*/ 21 w 104"/>
                <a:gd name="T17" fmla="*/ 22 h 39"/>
                <a:gd name="T18" fmla="*/ 40 w 104"/>
                <a:gd name="T19" fmla="*/ 33 h 39"/>
                <a:gd name="T20" fmla="*/ 37 w 104"/>
                <a:gd name="T21" fmla="*/ 30 h 39"/>
                <a:gd name="T22" fmla="*/ 40 w 104"/>
                <a:gd name="T23" fmla="*/ 27 h 39"/>
                <a:gd name="T24" fmla="*/ 43 w 104"/>
                <a:gd name="T25" fmla="*/ 30 h 39"/>
                <a:gd name="T26" fmla="*/ 40 w 104"/>
                <a:gd name="T27" fmla="*/ 33 h 39"/>
                <a:gd name="T28" fmla="*/ 52 w 104"/>
                <a:gd name="T29" fmla="*/ 12 h 39"/>
                <a:gd name="T30" fmla="*/ 49 w 104"/>
                <a:gd name="T31" fmla="*/ 9 h 39"/>
                <a:gd name="T32" fmla="*/ 52 w 104"/>
                <a:gd name="T33" fmla="*/ 6 h 39"/>
                <a:gd name="T34" fmla="*/ 55 w 104"/>
                <a:gd name="T35" fmla="*/ 9 h 39"/>
                <a:gd name="T36" fmla="*/ 52 w 104"/>
                <a:gd name="T37" fmla="*/ 12 h 39"/>
                <a:gd name="T38" fmla="*/ 66 w 104"/>
                <a:gd name="T39" fmla="*/ 33 h 39"/>
                <a:gd name="T40" fmla="*/ 63 w 104"/>
                <a:gd name="T41" fmla="*/ 30 h 39"/>
                <a:gd name="T42" fmla="*/ 66 w 104"/>
                <a:gd name="T43" fmla="*/ 27 h 39"/>
                <a:gd name="T44" fmla="*/ 69 w 104"/>
                <a:gd name="T45" fmla="*/ 30 h 39"/>
                <a:gd name="T46" fmla="*/ 66 w 104"/>
                <a:gd name="T47" fmla="*/ 33 h 39"/>
                <a:gd name="T48" fmla="*/ 85 w 104"/>
                <a:gd name="T49" fmla="*/ 22 h 39"/>
                <a:gd name="T50" fmla="*/ 81 w 104"/>
                <a:gd name="T51" fmla="*/ 19 h 39"/>
                <a:gd name="T52" fmla="*/ 85 w 104"/>
                <a:gd name="T53" fmla="*/ 16 h 39"/>
                <a:gd name="T54" fmla="*/ 88 w 104"/>
                <a:gd name="T55" fmla="*/ 19 h 39"/>
                <a:gd name="T56" fmla="*/ 85 w 104"/>
                <a:gd name="T57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39">
                  <a:moveTo>
                    <a:pt x="52" y="0"/>
                  </a:moveTo>
                  <a:cubicBezTo>
                    <a:pt x="24" y="0"/>
                    <a:pt x="0" y="18"/>
                    <a:pt x="0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18"/>
                    <a:pt x="81" y="0"/>
                    <a:pt x="52" y="0"/>
                  </a:cubicBezTo>
                  <a:close/>
                  <a:moveTo>
                    <a:pt x="21" y="22"/>
                  </a:moveTo>
                  <a:cubicBezTo>
                    <a:pt x="19" y="22"/>
                    <a:pt x="18" y="21"/>
                    <a:pt x="18" y="19"/>
                  </a:cubicBezTo>
                  <a:cubicBezTo>
                    <a:pt x="18" y="17"/>
                    <a:pt x="19" y="16"/>
                    <a:pt x="21" y="16"/>
                  </a:cubicBezTo>
                  <a:cubicBezTo>
                    <a:pt x="23" y="16"/>
                    <a:pt x="24" y="17"/>
                    <a:pt x="24" y="19"/>
                  </a:cubicBezTo>
                  <a:cubicBezTo>
                    <a:pt x="24" y="21"/>
                    <a:pt x="23" y="22"/>
                    <a:pt x="21" y="22"/>
                  </a:cubicBezTo>
                  <a:close/>
                  <a:moveTo>
                    <a:pt x="40" y="33"/>
                  </a:moveTo>
                  <a:cubicBezTo>
                    <a:pt x="38" y="33"/>
                    <a:pt x="37" y="31"/>
                    <a:pt x="37" y="30"/>
                  </a:cubicBezTo>
                  <a:cubicBezTo>
                    <a:pt x="37" y="28"/>
                    <a:pt x="38" y="27"/>
                    <a:pt x="40" y="27"/>
                  </a:cubicBezTo>
                  <a:cubicBezTo>
                    <a:pt x="42" y="27"/>
                    <a:pt x="43" y="28"/>
                    <a:pt x="43" y="30"/>
                  </a:cubicBezTo>
                  <a:cubicBezTo>
                    <a:pt x="43" y="31"/>
                    <a:pt x="42" y="33"/>
                    <a:pt x="40" y="33"/>
                  </a:cubicBezTo>
                  <a:close/>
                  <a:moveTo>
                    <a:pt x="52" y="12"/>
                  </a:moveTo>
                  <a:cubicBezTo>
                    <a:pt x="51" y="12"/>
                    <a:pt x="49" y="11"/>
                    <a:pt x="49" y="9"/>
                  </a:cubicBezTo>
                  <a:cubicBezTo>
                    <a:pt x="49" y="7"/>
                    <a:pt x="51" y="6"/>
                    <a:pt x="52" y="6"/>
                  </a:cubicBezTo>
                  <a:cubicBezTo>
                    <a:pt x="54" y="6"/>
                    <a:pt x="55" y="7"/>
                    <a:pt x="55" y="9"/>
                  </a:cubicBezTo>
                  <a:cubicBezTo>
                    <a:pt x="55" y="11"/>
                    <a:pt x="54" y="12"/>
                    <a:pt x="52" y="12"/>
                  </a:cubicBezTo>
                  <a:close/>
                  <a:moveTo>
                    <a:pt x="66" y="33"/>
                  </a:moveTo>
                  <a:cubicBezTo>
                    <a:pt x="65" y="33"/>
                    <a:pt x="63" y="32"/>
                    <a:pt x="63" y="30"/>
                  </a:cubicBezTo>
                  <a:cubicBezTo>
                    <a:pt x="63" y="28"/>
                    <a:pt x="65" y="27"/>
                    <a:pt x="66" y="27"/>
                  </a:cubicBezTo>
                  <a:cubicBezTo>
                    <a:pt x="68" y="27"/>
                    <a:pt x="69" y="28"/>
                    <a:pt x="69" y="30"/>
                  </a:cubicBezTo>
                  <a:cubicBezTo>
                    <a:pt x="69" y="32"/>
                    <a:pt x="68" y="33"/>
                    <a:pt x="66" y="33"/>
                  </a:cubicBezTo>
                  <a:close/>
                  <a:moveTo>
                    <a:pt x="85" y="22"/>
                  </a:moveTo>
                  <a:cubicBezTo>
                    <a:pt x="83" y="22"/>
                    <a:pt x="81" y="21"/>
                    <a:pt x="81" y="19"/>
                  </a:cubicBezTo>
                  <a:cubicBezTo>
                    <a:pt x="81" y="17"/>
                    <a:pt x="83" y="16"/>
                    <a:pt x="85" y="16"/>
                  </a:cubicBezTo>
                  <a:cubicBezTo>
                    <a:pt x="86" y="16"/>
                    <a:pt x="88" y="17"/>
                    <a:pt x="88" y="19"/>
                  </a:cubicBezTo>
                  <a:cubicBezTo>
                    <a:pt x="88" y="21"/>
                    <a:pt x="86" y="22"/>
                    <a:pt x="8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61" name="Group 660出自【趣你的PPT】(微信:qunideppt)：最优质的PPT资源库"/>
          <p:cNvGrpSpPr/>
          <p:nvPr/>
        </p:nvGrpSpPr>
        <p:grpSpPr>
          <a:xfrm>
            <a:off x="4060398" y="4730792"/>
            <a:ext cx="692150" cy="687388"/>
            <a:chOff x="2474913" y="4735513"/>
            <a:chExt cx="692150" cy="687388"/>
          </a:xfrm>
        </p:grpSpPr>
        <p:sp>
          <p:nvSpPr>
            <p:cNvPr id="6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74913" y="4735513"/>
              <a:ext cx="692150" cy="687388"/>
            </a:xfrm>
            <a:prstGeom prst="ellipse">
              <a:avLst/>
            </a:prstGeom>
            <a:solidFill>
              <a:srgbClr val="F39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13025" y="4870450"/>
              <a:ext cx="417513" cy="417513"/>
            </a:xfrm>
            <a:custGeom>
              <a:avLst/>
              <a:gdLst>
                <a:gd name="T0" fmla="*/ 96 w 111"/>
                <a:gd name="T1" fmla="*/ 5 h 111"/>
                <a:gd name="T2" fmla="*/ 69 w 111"/>
                <a:gd name="T3" fmla="*/ 16 h 111"/>
                <a:gd name="T4" fmla="*/ 48 w 111"/>
                <a:gd name="T5" fmla="*/ 47 h 111"/>
                <a:gd name="T6" fmla="*/ 15 w 111"/>
                <a:gd name="T7" fmla="*/ 69 h 111"/>
                <a:gd name="T8" fmla="*/ 5 w 111"/>
                <a:gd name="T9" fmla="*/ 96 h 111"/>
                <a:gd name="T10" fmla="*/ 32 w 111"/>
                <a:gd name="T11" fmla="*/ 106 h 111"/>
                <a:gd name="T12" fmla="*/ 62 w 111"/>
                <a:gd name="T13" fmla="*/ 89 h 111"/>
                <a:gd name="T14" fmla="*/ 90 w 111"/>
                <a:gd name="T15" fmla="*/ 61 h 111"/>
                <a:gd name="T16" fmla="*/ 107 w 111"/>
                <a:gd name="T17" fmla="*/ 31 h 111"/>
                <a:gd name="T18" fmla="*/ 96 w 111"/>
                <a:gd name="T19" fmla="*/ 5 h 111"/>
                <a:gd name="T20" fmla="*/ 95 w 111"/>
                <a:gd name="T21" fmla="*/ 36 h 111"/>
                <a:gd name="T22" fmla="*/ 81 w 111"/>
                <a:gd name="T23" fmla="*/ 40 h 111"/>
                <a:gd name="T24" fmla="*/ 73 w 111"/>
                <a:gd name="T25" fmla="*/ 41 h 111"/>
                <a:gd name="T26" fmla="*/ 75 w 111"/>
                <a:gd name="T27" fmla="*/ 44 h 111"/>
                <a:gd name="T28" fmla="*/ 80 w 111"/>
                <a:gd name="T29" fmla="*/ 60 h 111"/>
                <a:gd name="T30" fmla="*/ 60 w 111"/>
                <a:gd name="T31" fmla="*/ 65 h 111"/>
                <a:gd name="T32" fmla="*/ 54 w 111"/>
                <a:gd name="T33" fmla="*/ 64 h 111"/>
                <a:gd name="T34" fmla="*/ 55 w 111"/>
                <a:gd name="T35" fmla="*/ 68 h 111"/>
                <a:gd name="T36" fmla="*/ 52 w 111"/>
                <a:gd name="T37" fmla="*/ 85 h 111"/>
                <a:gd name="T38" fmla="*/ 35 w 111"/>
                <a:gd name="T39" fmla="*/ 83 h 111"/>
                <a:gd name="T40" fmla="*/ 30 w 111"/>
                <a:gd name="T41" fmla="*/ 80 h 111"/>
                <a:gd name="T42" fmla="*/ 31 w 111"/>
                <a:gd name="T43" fmla="*/ 90 h 111"/>
                <a:gd name="T44" fmla="*/ 26 w 111"/>
                <a:gd name="T45" fmla="*/ 95 h 111"/>
                <a:gd name="T46" fmla="*/ 21 w 111"/>
                <a:gd name="T47" fmla="*/ 91 h 111"/>
                <a:gd name="T48" fmla="*/ 31 w 111"/>
                <a:gd name="T49" fmla="*/ 70 h 111"/>
                <a:gd name="T50" fmla="*/ 41 w 111"/>
                <a:gd name="T51" fmla="*/ 76 h 111"/>
                <a:gd name="T52" fmla="*/ 45 w 111"/>
                <a:gd name="T53" fmla="*/ 78 h 111"/>
                <a:gd name="T54" fmla="*/ 46 w 111"/>
                <a:gd name="T55" fmla="*/ 69 h 111"/>
                <a:gd name="T56" fmla="*/ 52 w 111"/>
                <a:gd name="T57" fmla="*/ 54 h 111"/>
                <a:gd name="T58" fmla="*/ 63 w 111"/>
                <a:gd name="T59" fmla="*/ 56 h 111"/>
                <a:gd name="T60" fmla="*/ 71 w 111"/>
                <a:gd name="T61" fmla="*/ 57 h 111"/>
                <a:gd name="T62" fmla="*/ 68 w 111"/>
                <a:gd name="T63" fmla="*/ 49 h 111"/>
                <a:gd name="T64" fmla="*/ 67 w 111"/>
                <a:gd name="T65" fmla="*/ 33 h 111"/>
                <a:gd name="T66" fmla="*/ 82 w 111"/>
                <a:gd name="T67" fmla="*/ 31 h 111"/>
                <a:gd name="T68" fmla="*/ 87 w 111"/>
                <a:gd name="T69" fmla="*/ 31 h 111"/>
                <a:gd name="T70" fmla="*/ 83 w 111"/>
                <a:gd name="T71" fmla="*/ 27 h 111"/>
                <a:gd name="T72" fmla="*/ 83 w 111"/>
                <a:gd name="T73" fmla="*/ 20 h 111"/>
                <a:gd name="T74" fmla="*/ 89 w 111"/>
                <a:gd name="T75" fmla="*/ 20 h 111"/>
                <a:gd name="T76" fmla="*/ 95 w 111"/>
                <a:gd name="T77" fmla="*/ 3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" h="111">
                  <a:moveTo>
                    <a:pt x="96" y="5"/>
                  </a:moveTo>
                  <a:cubicBezTo>
                    <a:pt x="85" y="0"/>
                    <a:pt x="73" y="5"/>
                    <a:pt x="69" y="16"/>
                  </a:cubicBezTo>
                  <a:cubicBezTo>
                    <a:pt x="64" y="28"/>
                    <a:pt x="57" y="39"/>
                    <a:pt x="48" y="47"/>
                  </a:cubicBezTo>
                  <a:cubicBezTo>
                    <a:pt x="39" y="56"/>
                    <a:pt x="28" y="63"/>
                    <a:pt x="15" y="69"/>
                  </a:cubicBezTo>
                  <a:cubicBezTo>
                    <a:pt x="5" y="74"/>
                    <a:pt x="0" y="86"/>
                    <a:pt x="5" y="96"/>
                  </a:cubicBezTo>
                  <a:cubicBezTo>
                    <a:pt x="9" y="106"/>
                    <a:pt x="21" y="111"/>
                    <a:pt x="32" y="106"/>
                  </a:cubicBezTo>
                  <a:cubicBezTo>
                    <a:pt x="43" y="102"/>
                    <a:pt x="53" y="96"/>
                    <a:pt x="62" y="89"/>
                  </a:cubicBezTo>
                  <a:cubicBezTo>
                    <a:pt x="62" y="89"/>
                    <a:pt x="82" y="74"/>
                    <a:pt x="90" y="61"/>
                  </a:cubicBezTo>
                  <a:cubicBezTo>
                    <a:pt x="90" y="61"/>
                    <a:pt x="102" y="42"/>
                    <a:pt x="107" y="31"/>
                  </a:cubicBezTo>
                  <a:cubicBezTo>
                    <a:pt x="111" y="21"/>
                    <a:pt x="106" y="9"/>
                    <a:pt x="96" y="5"/>
                  </a:cubicBezTo>
                  <a:close/>
                  <a:moveTo>
                    <a:pt x="95" y="36"/>
                  </a:moveTo>
                  <a:cubicBezTo>
                    <a:pt x="92" y="41"/>
                    <a:pt x="87" y="41"/>
                    <a:pt x="81" y="40"/>
                  </a:cubicBezTo>
                  <a:cubicBezTo>
                    <a:pt x="78" y="40"/>
                    <a:pt x="75" y="40"/>
                    <a:pt x="73" y="41"/>
                  </a:cubicBezTo>
                  <a:cubicBezTo>
                    <a:pt x="72" y="42"/>
                    <a:pt x="74" y="42"/>
                    <a:pt x="75" y="44"/>
                  </a:cubicBezTo>
                  <a:cubicBezTo>
                    <a:pt x="79" y="48"/>
                    <a:pt x="82" y="53"/>
                    <a:pt x="80" y="60"/>
                  </a:cubicBezTo>
                  <a:cubicBezTo>
                    <a:pt x="76" y="70"/>
                    <a:pt x="68" y="67"/>
                    <a:pt x="60" y="65"/>
                  </a:cubicBezTo>
                  <a:cubicBezTo>
                    <a:pt x="57" y="64"/>
                    <a:pt x="55" y="63"/>
                    <a:pt x="54" y="64"/>
                  </a:cubicBezTo>
                  <a:cubicBezTo>
                    <a:pt x="53" y="64"/>
                    <a:pt x="55" y="66"/>
                    <a:pt x="55" y="68"/>
                  </a:cubicBezTo>
                  <a:cubicBezTo>
                    <a:pt x="56" y="74"/>
                    <a:pt x="56" y="81"/>
                    <a:pt x="52" y="85"/>
                  </a:cubicBezTo>
                  <a:cubicBezTo>
                    <a:pt x="45" y="92"/>
                    <a:pt x="40" y="87"/>
                    <a:pt x="35" y="83"/>
                  </a:cubicBezTo>
                  <a:cubicBezTo>
                    <a:pt x="33" y="81"/>
                    <a:pt x="31" y="80"/>
                    <a:pt x="30" y="80"/>
                  </a:cubicBezTo>
                  <a:cubicBezTo>
                    <a:pt x="30" y="80"/>
                    <a:pt x="31" y="90"/>
                    <a:pt x="31" y="90"/>
                  </a:cubicBezTo>
                  <a:cubicBezTo>
                    <a:pt x="31" y="93"/>
                    <a:pt x="29" y="95"/>
                    <a:pt x="26" y="95"/>
                  </a:cubicBezTo>
                  <a:cubicBezTo>
                    <a:pt x="24" y="96"/>
                    <a:pt x="21" y="94"/>
                    <a:pt x="21" y="91"/>
                  </a:cubicBezTo>
                  <a:cubicBezTo>
                    <a:pt x="21" y="91"/>
                    <a:pt x="19" y="70"/>
                    <a:pt x="31" y="70"/>
                  </a:cubicBezTo>
                  <a:cubicBezTo>
                    <a:pt x="35" y="71"/>
                    <a:pt x="38" y="73"/>
                    <a:pt x="41" y="76"/>
                  </a:cubicBezTo>
                  <a:cubicBezTo>
                    <a:pt x="43" y="77"/>
                    <a:pt x="45" y="79"/>
                    <a:pt x="45" y="78"/>
                  </a:cubicBezTo>
                  <a:cubicBezTo>
                    <a:pt x="46" y="77"/>
                    <a:pt x="46" y="73"/>
                    <a:pt x="46" y="69"/>
                  </a:cubicBezTo>
                  <a:cubicBezTo>
                    <a:pt x="45" y="62"/>
                    <a:pt x="45" y="55"/>
                    <a:pt x="52" y="54"/>
                  </a:cubicBezTo>
                  <a:cubicBezTo>
                    <a:pt x="56" y="54"/>
                    <a:pt x="59" y="55"/>
                    <a:pt x="63" y="56"/>
                  </a:cubicBezTo>
                  <a:cubicBezTo>
                    <a:pt x="67" y="57"/>
                    <a:pt x="70" y="58"/>
                    <a:pt x="71" y="57"/>
                  </a:cubicBezTo>
                  <a:cubicBezTo>
                    <a:pt x="72" y="55"/>
                    <a:pt x="70" y="52"/>
                    <a:pt x="68" y="49"/>
                  </a:cubicBezTo>
                  <a:cubicBezTo>
                    <a:pt x="64" y="43"/>
                    <a:pt x="60" y="38"/>
                    <a:pt x="67" y="33"/>
                  </a:cubicBezTo>
                  <a:cubicBezTo>
                    <a:pt x="72" y="30"/>
                    <a:pt x="77" y="31"/>
                    <a:pt x="82" y="31"/>
                  </a:cubicBezTo>
                  <a:cubicBezTo>
                    <a:pt x="85" y="31"/>
                    <a:pt x="87" y="31"/>
                    <a:pt x="87" y="31"/>
                  </a:cubicBezTo>
                  <a:cubicBezTo>
                    <a:pt x="88" y="30"/>
                    <a:pt x="84" y="27"/>
                    <a:pt x="83" y="27"/>
                  </a:cubicBezTo>
                  <a:cubicBezTo>
                    <a:pt x="81" y="25"/>
                    <a:pt x="81" y="22"/>
                    <a:pt x="83" y="20"/>
                  </a:cubicBezTo>
                  <a:cubicBezTo>
                    <a:pt x="84" y="18"/>
                    <a:pt x="87" y="18"/>
                    <a:pt x="89" y="20"/>
                  </a:cubicBezTo>
                  <a:cubicBezTo>
                    <a:pt x="89" y="20"/>
                    <a:pt x="100" y="28"/>
                    <a:pt x="9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64" name="Group 663出自【趣你的PPT】(微信:qunideppt)：最优质的PPT资源库"/>
          <p:cNvGrpSpPr/>
          <p:nvPr/>
        </p:nvGrpSpPr>
        <p:grpSpPr>
          <a:xfrm>
            <a:off x="10688609" y="3690394"/>
            <a:ext cx="692150" cy="687387"/>
            <a:chOff x="8528050" y="3771900"/>
            <a:chExt cx="692150" cy="687387"/>
          </a:xfrm>
        </p:grpSpPr>
        <p:sp>
          <p:nvSpPr>
            <p:cNvPr id="6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8050" y="3771900"/>
              <a:ext cx="692150" cy="687387"/>
            </a:xfrm>
            <a:prstGeom prst="ellipse">
              <a:avLst/>
            </a:prstGeom>
            <a:solidFill>
              <a:srgbClr val="F39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36025" y="3881438"/>
              <a:ext cx="219075" cy="450850"/>
            </a:xfrm>
            <a:custGeom>
              <a:avLst/>
              <a:gdLst>
                <a:gd name="T0" fmla="*/ 48 w 58"/>
                <a:gd name="T1" fmla="*/ 92 h 120"/>
                <a:gd name="T2" fmla="*/ 30 w 58"/>
                <a:gd name="T3" fmla="*/ 110 h 120"/>
                <a:gd name="T4" fmla="*/ 17 w 58"/>
                <a:gd name="T5" fmla="*/ 105 h 120"/>
                <a:gd name="T6" fmla="*/ 13 w 58"/>
                <a:gd name="T7" fmla="*/ 99 h 120"/>
                <a:gd name="T8" fmla="*/ 12 w 58"/>
                <a:gd name="T9" fmla="*/ 96 h 120"/>
                <a:gd name="T10" fmla="*/ 12 w 58"/>
                <a:gd name="T11" fmla="*/ 95 h 120"/>
                <a:gd name="T12" fmla="*/ 10 w 58"/>
                <a:gd name="T13" fmla="*/ 90 h 120"/>
                <a:gd name="T14" fmla="*/ 3 w 58"/>
                <a:gd name="T15" fmla="*/ 90 h 120"/>
                <a:gd name="T16" fmla="*/ 3 w 58"/>
                <a:gd name="T17" fmla="*/ 99 h 120"/>
                <a:gd name="T18" fmla="*/ 3 w 58"/>
                <a:gd name="T19" fmla="*/ 100 h 120"/>
                <a:gd name="T20" fmla="*/ 7 w 58"/>
                <a:gd name="T21" fmla="*/ 108 h 120"/>
                <a:gd name="T22" fmla="*/ 20 w 58"/>
                <a:gd name="T23" fmla="*/ 118 h 120"/>
                <a:gd name="T24" fmla="*/ 30 w 58"/>
                <a:gd name="T25" fmla="*/ 120 h 120"/>
                <a:gd name="T26" fmla="*/ 58 w 58"/>
                <a:gd name="T27" fmla="*/ 96 h 120"/>
                <a:gd name="T28" fmla="*/ 58 w 58"/>
                <a:gd name="T29" fmla="*/ 96 h 120"/>
                <a:gd name="T30" fmla="*/ 58 w 58"/>
                <a:gd name="T31" fmla="*/ 0 h 120"/>
                <a:gd name="T32" fmla="*/ 48 w 58"/>
                <a:gd name="T33" fmla="*/ 0 h 120"/>
                <a:gd name="T34" fmla="*/ 48 w 58"/>
                <a:gd name="T35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20">
                  <a:moveTo>
                    <a:pt x="48" y="92"/>
                  </a:moveTo>
                  <a:cubicBezTo>
                    <a:pt x="48" y="102"/>
                    <a:pt x="40" y="110"/>
                    <a:pt x="30" y="110"/>
                  </a:cubicBezTo>
                  <a:cubicBezTo>
                    <a:pt x="25" y="110"/>
                    <a:pt x="21" y="108"/>
                    <a:pt x="17" y="105"/>
                  </a:cubicBezTo>
                  <a:cubicBezTo>
                    <a:pt x="15" y="103"/>
                    <a:pt x="14" y="101"/>
                    <a:pt x="13" y="99"/>
                  </a:cubicBezTo>
                  <a:cubicBezTo>
                    <a:pt x="13" y="98"/>
                    <a:pt x="12" y="97"/>
                    <a:pt x="12" y="96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3"/>
                    <a:pt x="12" y="91"/>
                    <a:pt x="10" y="90"/>
                  </a:cubicBezTo>
                  <a:cubicBezTo>
                    <a:pt x="8" y="89"/>
                    <a:pt x="5" y="89"/>
                    <a:pt x="3" y="90"/>
                  </a:cubicBezTo>
                  <a:cubicBezTo>
                    <a:pt x="0" y="93"/>
                    <a:pt x="2" y="97"/>
                    <a:pt x="3" y="99"/>
                  </a:cubicBezTo>
                  <a:cubicBezTo>
                    <a:pt x="3" y="99"/>
                    <a:pt x="3" y="100"/>
                    <a:pt x="3" y="100"/>
                  </a:cubicBezTo>
                  <a:cubicBezTo>
                    <a:pt x="4" y="103"/>
                    <a:pt x="5" y="105"/>
                    <a:pt x="7" y="108"/>
                  </a:cubicBezTo>
                  <a:cubicBezTo>
                    <a:pt x="9" y="111"/>
                    <a:pt x="14" y="116"/>
                    <a:pt x="20" y="118"/>
                  </a:cubicBezTo>
                  <a:cubicBezTo>
                    <a:pt x="23" y="119"/>
                    <a:pt x="27" y="120"/>
                    <a:pt x="30" y="120"/>
                  </a:cubicBezTo>
                  <a:cubicBezTo>
                    <a:pt x="44" y="120"/>
                    <a:pt x="56" y="110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59813" y="4011613"/>
              <a:ext cx="338137" cy="177800"/>
            </a:xfrm>
            <a:custGeom>
              <a:avLst/>
              <a:gdLst>
                <a:gd name="T0" fmla="*/ 65 w 90"/>
                <a:gd name="T1" fmla="*/ 0 h 47"/>
                <a:gd name="T2" fmla="*/ 25 w 90"/>
                <a:gd name="T3" fmla="*/ 0 h 47"/>
                <a:gd name="T4" fmla="*/ 0 w 90"/>
                <a:gd name="T5" fmla="*/ 23 h 47"/>
                <a:gd name="T6" fmla="*/ 25 w 90"/>
                <a:gd name="T7" fmla="*/ 47 h 47"/>
                <a:gd name="T8" fmla="*/ 45 w 90"/>
                <a:gd name="T9" fmla="*/ 37 h 47"/>
                <a:gd name="T10" fmla="*/ 65 w 90"/>
                <a:gd name="T11" fmla="*/ 47 h 47"/>
                <a:gd name="T12" fmla="*/ 90 w 90"/>
                <a:gd name="T13" fmla="*/ 23 h 47"/>
                <a:gd name="T14" fmla="*/ 65 w 90"/>
                <a:gd name="T15" fmla="*/ 0 h 47"/>
                <a:gd name="T16" fmla="*/ 62 w 90"/>
                <a:gd name="T17" fmla="*/ 40 h 47"/>
                <a:gd name="T18" fmla="*/ 47 w 90"/>
                <a:gd name="T19" fmla="*/ 23 h 47"/>
                <a:gd name="T20" fmla="*/ 45 w 90"/>
                <a:gd name="T21" fmla="*/ 20 h 47"/>
                <a:gd name="T22" fmla="*/ 43 w 90"/>
                <a:gd name="T23" fmla="*/ 23 h 47"/>
                <a:gd name="T24" fmla="*/ 27 w 90"/>
                <a:gd name="T25" fmla="*/ 40 h 47"/>
                <a:gd name="T26" fmla="*/ 10 w 90"/>
                <a:gd name="T27" fmla="*/ 23 h 47"/>
                <a:gd name="T28" fmla="*/ 27 w 90"/>
                <a:gd name="T29" fmla="*/ 7 h 47"/>
                <a:gd name="T30" fmla="*/ 62 w 90"/>
                <a:gd name="T31" fmla="*/ 7 h 47"/>
                <a:gd name="T32" fmla="*/ 79 w 90"/>
                <a:gd name="T33" fmla="*/ 23 h 47"/>
                <a:gd name="T34" fmla="*/ 62 w 90"/>
                <a:gd name="T35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47">
                  <a:moveTo>
                    <a:pt x="6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6"/>
                    <a:pt x="11" y="47"/>
                    <a:pt x="25" y="47"/>
                  </a:cubicBezTo>
                  <a:cubicBezTo>
                    <a:pt x="33" y="47"/>
                    <a:pt x="40" y="43"/>
                    <a:pt x="45" y="37"/>
                  </a:cubicBezTo>
                  <a:cubicBezTo>
                    <a:pt x="49" y="43"/>
                    <a:pt x="57" y="47"/>
                    <a:pt x="65" y="47"/>
                  </a:cubicBezTo>
                  <a:cubicBezTo>
                    <a:pt x="79" y="47"/>
                    <a:pt x="90" y="36"/>
                    <a:pt x="90" y="23"/>
                  </a:cubicBezTo>
                  <a:cubicBezTo>
                    <a:pt x="90" y="11"/>
                    <a:pt x="79" y="0"/>
                    <a:pt x="65" y="0"/>
                  </a:cubicBezTo>
                  <a:close/>
                  <a:moveTo>
                    <a:pt x="62" y="40"/>
                  </a:moveTo>
                  <a:cubicBezTo>
                    <a:pt x="56" y="40"/>
                    <a:pt x="49" y="28"/>
                    <a:pt x="47" y="23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0" y="28"/>
                    <a:pt x="34" y="40"/>
                    <a:pt x="27" y="40"/>
                  </a:cubicBezTo>
                  <a:cubicBezTo>
                    <a:pt x="18" y="40"/>
                    <a:pt x="10" y="32"/>
                    <a:pt x="10" y="23"/>
                  </a:cubicBezTo>
                  <a:cubicBezTo>
                    <a:pt x="10" y="15"/>
                    <a:pt x="18" y="7"/>
                    <a:pt x="27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72" y="7"/>
                    <a:pt x="79" y="15"/>
                    <a:pt x="79" y="23"/>
                  </a:cubicBezTo>
                  <a:cubicBezTo>
                    <a:pt x="79" y="32"/>
                    <a:pt x="72" y="40"/>
                    <a:pt x="6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68" name="Group 667出自【趣你的PPT】(微信:qunideppt)：最优质的PPT资源库"/>
          <p:cNvGrpSpPr/>
          <p:nvPr/>
        </p:nvGrpSpPr>
        <p:grpSpPr>
          <a:xfrm>
            <a:off x="9588194" y="3690394"/>
            <a:ext cx="688975" cy="687387"/>
            <a:chOff x="7764463" y="3771900"/>
            <a:chExt cx="688975" cy="687387"/>
          </a:xfrm>
        </p:grpSpPr>
        <p:sp>
          <p:nvSpPr>
            <p:cNvPr id="6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4463" y="3771900"/>
              <a:ext cx="688975" cy="687387"/>
            </a:xfrm>
            <a:prstGeom prst="ellipse">
              <a:avLst/>
            </a:prstGeom>
            <a:solidFill>
              <a:srgbClr val="62C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45438" y="3952875"/>
              <a:ext cx="22225" cy="17462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0 h 5"/>
                <a:gd name="T4" fmla="*/ 0 w 6"/>
                <a:gd name="T5" fmla="*/ 5 h 5"/>
                <a:gd name="T6" fmla="*/ 2 w 6"/>
                <a:gd name="T7" fmla="*/ 5 h 5"/>
                <a:gd name="T8" fmla="*/ 6 w 6"/>
                <a:gd name="T9" fmla="*/ 3 h 5"/>
                <a:gd name="T10" fmla="*/ 2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6" y="4"/>
                    <a:pt x="6" y="3"/>
                  </a:cubicBezTo>
                  <a:cubicBezTo>
                    <a:pt x="6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88313" y="3952875"/>
              <a:ext cx="19050" cy="33337"/>
            </a:xfrm>
            <a:custGeom>
              <a:avLst/>
              <a:gdLst>
                <a:gd name="T0" fmla="*/ 2 w 5"/>
                <a:gd name="T1" fmla="*/ 0 h 9"/>
                <a:gd name="T2" fmla="*/ 2 w 5"/>
                <a:gd name="T3" fmla="*/ 0 h 9"/>
                <a:gd name="T4" fmla="*/ 1 w 5"/>
                <a:gd name="T5" fmla="*/ 5 h 9"/>
                <a:gd name="T6" fmla="*/ 0 w 5"/>
                <a:gd name="T7" fmla="*/ 9 h 9"/>
                <a:gd name="T8" fmla="*/ 5 w 5"/>
                <a:gd name="T9" fmla="*/ 9 h 9"/>
                <a:gd name="T10" fmla="*/ 3 w 5"/>
                <a:gd name="T11" fmla="*/ 5 h 9"/>
                <a:gd name="T12" fmla="*/ 2 w 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3"/>
                    <a:pt x="1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3"/>
                    <a:pt x="3" y="2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45438" y="3986213"/>
              <a:ext cx="22225" cy="22225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0 h 6"/>
                <a:gd name="T4" fmla="*/ 0 w 6"/>
                <a:gd name="T5" fmla="*/ 6 h 6"/>
                <a:gd name="T6" fmla="*/ 2 w 6"/>
                <a:gd name="T7" fmla="*/ 6 h 6"/>
                <a:gd name="T8" fmla="*/ 6 w 6"/>
                <a:gd name="T9" fmla="*/ 3 h 6"/>
                <a:gd name="T10" fmla="*/ 2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6"/>
                    <a:pt x="6" y="5"/>
                    <a:pt x="6" y="3"/>
                  </a:cubicBezTo>
                  <a:cubicBezTo>
                    <a:pt x="6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54950" y="3846513"/>
              <a:ext cx="496887" cy="557212"/>
            </a:xfrm>
            <a:custGeom>
              <a:avLst/>
              <a:gdLst>
                <a:gd name="T0" fmla="*/ 79 w 132"/>
                <a:gd name="T1" fmla="*/ 14 h 148"/>
                <a:gd name="T2" fmla="*/ 76 w 132"/>
                <a:gd name="T3" fmla="*/ 0 h 148"/>
                <a:gd name="T4" fmla="*/ 53 w 132"/>
                <a:gd name="T5" fmla="*/ 2 h 148"/>
                <a:gd name="T6" fmla="*/ 5 w 132"/>
                <a:gd name="T7" fmla="*/ 14 h 148"/>
                <a:gd name="T8" fmla="*/ 0 w 132"/>
                <a:gd name="T9" fmla="*/ 54 h 148"/>
                <a:gd name="T10" fmla="*/ 53 w 132"/>
                <a:gd name="T11" fmla="*/ 59 h 148"/>
                <a:gd name="T12" fmla="*/ 56 w 132"/>
                <a:gd name="T13" fmla="*/ 148 h 148"/>
                <a:gd name="T14" fmla="*/ 79 w 132"/>
                <a:gd name="T15" fmla="*/ 146 h 148"/>
                <a:gd name="T16" fmla="*/ 127 w 132"/>
                <a:gd name="T17" fmla="*/ 59 h 148"/>
                <a:gd name="T18" fmla="*/ 132 w 132"/>
                <a:gd name="T19" fmla="*/ 19 h 148"/>
                <a:gd name="T20" fmla="*/ 33 w 132"/>
                <a:gd name="T21" fmla="*/ 45 h 148"/>
                <a:gd name="T22" fmla="*/ 19 w 132"/>
                <a:gd name="T23" fmla="*/ 47 h 148"/>
                <a:gd name="T24" fmla="*/ 25 w 132"/>
                <a:gd name="T25" fmla="*/ 25 h 148"/>
                <a:gd name="T26" fmla="*/ 35 w 132"/>
                <a:gd name="T27" fmla="*/ 30 h 148"/>
                <a:gd name="T28" fmla="*/ 31 w 132"/>
                <a:gd name="T29" fmla="*/ 35 h 148"/>
                <a:gd name="T30" fmla="*/ 33 w 132"/>
                <a:gd name="T31" fmla="*/ 45 h 148"/>
                <a:gd name="T32" fmla="*/ 39 w 132"/>
                <a:gd name="T33" fmla="*/ 47 h 148"/>
                <a:gd name="T34" fmla="*/ 52 w 132"/>
                <a:gd name="T35" fmla="*/ 25 h 148"/>
                <a:gd name="T36" fmla="*/ 44 w 132"/>
                <a:gd name="T37" fmla="*/ 29 h 148"/>
                <a:gd name="T38" fmla="*/ 52 w 132"/>
                <a:gd name="T39" fmla="*/ 33 h 148"/>
                <a:gd name="T40" fmla="*/ 44 w 132"/>
                <a:gd name="T41" fmla="*/ 37 h 148"/>
                <a:gd name="T42" fmla="*/ 53 w 132"/>
                <a:gd name="T43" fmla="*/ 43 h 148"/>
                <a:gd name="T44" fmla="*/ 69 w 132"/>
                <a:gd name="T45" fmla="*/ 47 h 148"/>
                <a:gd name="T46" fmla="*/ 61 w 132"/>
                <a:gd name="T47" fmla="*/ 41 h 148"/>
                <a:gd name="T48" fmla="*/ 54 w 132"/>
                <a:gd name="T49" fmla="*/ 47 h 148"/>
                <a:gd name="T50" fmla="*/ 68 w 132"/>
                <a:gd name="T51" fmla="*/ 25 h 148"/>
                <a:gd name="T52" fmla="*/ 69 w 132"/>
                <a:gd name="T53" fmla="*/ 47 h 148"/>
                <a:gd name="T54" fmla="*/ 92 w 132"/>
                <a:gd name="T55" fmla="*/ 42 h 148"/>
                <a:gd name="T56" fmla="*/ 87 w 132"/>
                <a:gd name="T57" fmla="*/ 47 h 148"/>
                <a:gd name="T58" fmla="*/ 87 w 132"/>
                <a:gd name="T59" fmla="*/ 24 h 148"/>
                <a:gd name="T60" fmla="*/ 92 w 132"/>
                <a:gd name="T61" fmla="*/ 29 h 148"/>
                <a:gd name="T62" fmla="*/ 81 w 132"/>
                <a:gd name="T63" fmla="*/ 36 h 148"/>
                <a:gd name="T64" fmla="*/ 114 w 132"/>
                <a:gd name="T65" fmla="*/ 47 h 148"/>
                <a:gd name="T66" fmla="*/ 109 w 132"/>
                <a:gd name="T67" fmla="*/ 38 h 148"/>
                <a:gd name="T68" fmla="*/ 101 w 132"/>
                <a:gd name="T69" fmla="*/ 47 h 148"/>
                <a:gd name="T70" fmla="*/ 96 w 132"/>
                <a:gd name="T71" fmla="*/ 25 h 148"/>
                <a:gd name="T72" fmla="*/ 101 w 132"/>
                <a:gd name="T73" fmla="*/ 33 h 148"/>
                <a:gd name="T74" fmla="*/ 109 w 132"/>
                <a:gd name="T75" fmla="*/ 25 h 148"/>
                <a:gd name="T76" fmla="*/ 114 w 132"/>
                <a:gd name="T77" fmla="*/ 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48">
                  <a:moveTo>
                    <a:pt x="127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78" y="0"/>
                    <a:pt x="7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4" y="0"/>
                    <a:pt x="53" y="1"/>
                    <a:pt x="53" y="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7"/>
                    <a:pt x="3" y="59"/>
                    <a:pt x="5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7"/>
                    <a:pt x="54" y="148"/>
                    <a:pt x="56" y="148"/>
                  </a:cubicBezTo>
                  <a:cubicBezTo>
                    <a:pt x="76" y="148"/>
                    <a:pt x="76" y="148"/>
                    <a:pt x="76" y="148"/>
                  </a:cubicBezTo>
                  <a:cubicBezTo>
                    <a:pt x="78" y="148"/>
                    <a:pt x="79" y="147"/>
                    <a:pt x="79" y="146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9" y="59"/>
                    <a:pt x="132" y="57"/>
                    <a:pt x="132" y="54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132" y="16"/>
                    <a:pt x="129" y="14"/>
                    <a:pt x="127" y="14"/>
                  </a:cubicBezTo>
                  <a:close/>
                  <a:moveTo>
                    <a:pt x="33" y="45"/>
                  </a:moveTo>
                  <a:cubicBezTo>
                    <a:pt x="31" y="46"/>
                    <a:pt x="29" y="47"/>
                    <a:pt x="24" y="47"/>
                  </a:cubicBezTo>
                  <a:cubicBezTo>
                    <a:pt x="22" y="47"/>
                    <a:pt x="20" y="47"/>
                    <a:pt x="19" y="47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3" y="25"/>
                    <a:pt x="25" y="25"/>
                  </a:cubicBezTo>
                  <a:cubicBezTo>
                    <a:pt x="28" y="25"/>
                    <a:pt x="30" y="25"/>
                    <a:pt x="32" y="26"/>
                  </a:cubicBezTo>
                  <a:cubicBezTo>
                    <a:pt x="33" y="27"/>
                    <a:pt x="35" y="28"/>
                    <a:pt x="35" y="30"/>
                  </a:cubicBezTo>
                  <a:cubicBezTo>
                    <a:pt x="35" y="32"/>
                    <a:pt x="33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3" y="36"/>
                    <a:pt x="35" y="37"/>
                    <a:pt x="35" y="40"/>
                  </a:cubicBezTo>
                  <a:cubicBezTo>
                    <a:pt x="35" y="42"/>
                    <a:pt x="34" y="44"/>
                    <a:pt x="33" y="45"/>
                  </a:cubicBezTo>
                  <a:close/>
                  <a:moveTo>
                    <a:pt x="53" y="47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53" y="43"/>
                    <a:pt x="53" y="43"/>
                    <a:pt x="53" y="43"/>
                  </a:cubicBezTo>
                  <a:lnTo>
                    <a:pt x="53" y="47"/>
                  </a:lnTo>
                  <a:close/>
                  <a:moveTo>
                    <a:pt x="69" y="47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69" y="47"/>
                  </a:lnTo>
                  <a:close/>
                  <a:moveTo>
                    <a:pt x="88" y="43"/>
                  </a:moveTo>
                  <a:cubicBezTo>
                    <a:pt x="89" y="43"/>
                    <a:pt x="91" y="43"/>
                    <a:pt x="92" y="42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2" y="47"/>
                    <a:pt x="90" y="47"/>
                    <a:pt x="87" y="47"/>
                  </a:cubicBezTo>
                  <a:cubicBezTo>
                    <a:pt x="79" y="47"/>
                    <a:pt x="76" y="42"/>
                    <a:pt x="76" y="36"/>
                  </a:cubicBezTo>
                  <a:cubicBezTo>
                    <a:pt x="76" y="29"/>
                    <a:pt x="81" y="24"/>
                    <a:pt x="87" y="24"/>
                  </a:cubicBezTo>
                  <a:cubicBezTo>
                    <a:pt x="90" y="24"/>
                    <a:pt x="92" y="25"/>
                    <a:pt x="93" y="25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89" y="29"/>
                    <a:pt x="88" y="29"/>
                  </a:cubicBezTo>
                  <a:cubicBezTo>
                    <a:pt x="84" y="29"/>
                    <a:pt x="81" y="31"/>
                    <a:pt x="81" y="36"/>
                  </a:cubicBezTo>
                  <a:cubicBezTo>
                    <a:pt x="81" y="40"/>
                    <a:pt x="83" y="43"/>
                    <a:pt x="88" y="43"/>
                  </a:cubicBezTo>
                  <a:close/>
                  <a:moveTo>
                    <a:pt x="114" y="47"/>
                  </a:moveTo>
                  <a:cubicBezTo>
                    <a:pt x="109" y="47"/>
                    <a:pt x="109" y="47"/>
                    <a:pt x="109" y="47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4" name="Group 673出自【趣你的PPT】(微信:qunideppt)：最优质的PPT资源库"/>
          <p:cNvGrpSpPr/>
          <p:nvPr/>
        </p:nvGrpSpPr>
        <p:grpSpPr>
          <a:xfrm>
            <a:off x="8484602" y="3690394"/>
            <a:ext cx="692150" cy="687387"/>
            <a:chOff x="6997700" y="3771900"/>
            <a:chExt cx="692150" cy="687387"/>
          </a:xfrm>
        </p:grpSpPr>
        <p:sp>
          <p:nvSpPr>
            <p:cNvPr id="6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700" y="3771900"/>
              <a:ext cx="692150" cy="687387"/>
            </a:xfrm>
            <a:prstGeom prst="ellipse">
              <a:avLst/>
            </a:prstGeom>
            <a:solidFill>
              <a:srgbClr val="D4C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38975" y="4041775"/>
              <a:ext cx="601662" cy="222250"/>
            </a:xfrm>
            <a:custGeom>
              <a:avLst/>
              <a:gdLst>
                <a:gd name="T0" fmla="*/ 117 w 160"/>
                <a:gd name="T1" fmla="*/ 0 h 59"/>
                <a:gd name="T2" fmla="*/ 120 w 160"/>
                <a:gd name="T3" fmla="*/ 10 h 59"/>
                <a:gd name="T4" fmla="*/ 140 w 160"/>
                <a:gd name="T5" fmla="*/ 28 h 59"/>
                <a:gd name="T6" fmla="*/ 80 w 160"/>
                <a:gd name="T7" fmla="*/ 51 h 59"/>
                <a:gd name="T8" fmla="*/ 19 w 160"/>
                <a:gd name="T9" fmla="*/ 28 h 59"/>
                <a:gd name="T10" fmla="*/ 39 w 160"/>
                <a:gd name="T11" fmla="*/ 10 h 59"/>
                <a:gd name="T12" fmla="*/ 43 w 160"/>
                <a:gd name="T13" fmla="*/ 0 h 59"/>
                <a:gd name="T14" fmla="*/ 0 w 160"/>
                <a:gd name="T15" fmla="*/ 28 h 59"/>
                <a:gd name="T16" fmla="*/ 80 w 160"/>
                <a:gd name="T17" fmla="*/ 59 h 59"/>
                <a:gd name="T18" fmla="*/ 160 w 160"/>
                <a:gd name="T19" fmla="*/ 28 h 59"/>
                <a:gd name="T20" fmla="*/ 117 w 160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59">
                  <a:moveTo>
                    <a:pt x="117" y="0"/>
                  </a:moveTo>
                  <a:cubicBezTo>
                    <a:pt x="118" y="4"/>
                    <a:pt x="120" y="7"/>
                    <a:pt x="120" y="10"/>
                  </a:cubicBezTo>
                  <a:cubicBezTo>
                    <a:pt x="133" y="15"/>
                    <a:pt x="140" y="21"/>
                    <a:pt x="140" y="28"/>
                  </a:cubicBezTo>
                  <a:cubicBezTo>
                    <a:pt x="140" y="41"/>
                    <a:pt x="113" y="51"/>
                    <a:pt x="80" y="51"/>
                  </a:cubicBezTo>
                  <a:cubicBezTo>
                    <a:pt x="46" y="51"/>
                    <a:pt x="19" y="41"/>
                    <a:pt x="19" y="28"/>
                  </a:cubicBezTo>
                  <a:cubicBezTo>
                    <a:pt x="19" y="21"/>
                    <a:pt x="27" y="15"/>
                    <a:pt x="39" y="10"/>
                  </a:cubicBezTo>
                  <a:cubicBezTo>
                    <a:pt x="40" y="7"/>
                    <a:pt x="41" y="4"/>
                    <a:pt x="43" y="0"/>
                  </a:cubicBezTo>
                  <a:cubicBezTo>
                    <a:pt x="17" y="6"/>
                    <a:pt x="0" y="16"/>
                    <a:pt x="0" y="28"/>
                  </a:cubicBezTo>
                  <a:cubicBezTo>
                    <a:pt x="0" y="45"/>
                    <a:pt x="36" y="59"/>
                    <a:pt x="80" y="59"/>
                  </a:cubicBezTo>
                  <a:cubicBezTo>
                    <a:pt x="124" y="59"/>
                    <a:pt x="160" y="45"/>
                    <a:pt x="160" y="28"/>
                  </a:cubicBezTo>
                  <a:cubicBezTo>
                    <a:pt x="160" y="16"/>
                    <a:pt x="142" y="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12013" y="3956050"/>
              <a:ext cx="255587" cy="211137"/>
            </a:xfrm>
            <a:custGeom>
              <a:avLst/>
              <a:gdLst>
                <a:gd name="T0" fmla="*/ 64 w 68"/>
                <a:gd name="T1" fmla="*/ 23 h 56"/>
                <a:gd name="T2" fmla="*/ 34 w 68"/>
                <a:gd name="T3" fmla="*/ 0 h 56"/>
                <a:gd name="T4" fmla="*/ 3 w 68"/>
                <a:gd name="T5" fmla="*/ 23 h 56"/>
                <a:gd name="T6" fmla="*/ 0 w 68"/>
                <a:gd name="T7" fmla="*/ 33 h 56"/>
                <a:gd name="T8" fmla="*/ 0 w 68"/>
                <a:gd name="T9" fmla="*/ 41 h 56"/>
                <a:gd name="T10" fmla="*/ 0 w 68"/>
                <a:gd name="T11" fmla="*/ 47 h 56"/>
                <a:gd name="T12" fmla="*/ 35 w 68"/>
                <a:gd name="T13" fmla="*/ 56 h 56"/>
                <a:gd name="T14" fmla="*/ 67 w 68"/>
                <a:gd name="T15" fmla="*/ 47 h 56"/>
                <a:gd name="T16" fmla="*/ 68 w 68"/>
                <a:gd name="T17" fmla="*/ 41 h 56"/>
                <a:gd name="T18" fmla="*/ 67 w 68"/>
                <a:gd name="T19" fmla="*/ 33 h 56"/>
                <a:gd name="T20" fmla="*/ 64 w 68"/>
                <a:gd name="T21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6">
                  <a:moveTo>
                    <a:pt x="64" y="23"/>
                  </a:moveTo>
                  <a:cubicBezTo>
                    <a:pt x="59" y="10"/>
                    <a:pt x="47" y="0"/>
                    <a:pt x="34" y="0"/>
                  </a:cubicBezTo>
                  <a:cubicBezTo>
                    <a:pt x="20" y="0"/>
                    <a:pt x="9" y="10"/>
                    <a:pt x="3" y="23"/>
                  </a:cubicBezTo>
                  <a:cubicBezTo>
                    <a:pt x="2" y="26"/>
                    <a:pt x="1" y="30"/>
                    <a:pt x="0" y="33"/>
                  </a:cubicBezTo>
                  <a:cubicBezTo>
                    <a:pt x="0" y="36"/>
                    <a:pt x="0" y="39"/>
                    <a:pt x="0" y="41"/>
                  </a:cubicBezTo>
                  <a:cubicBezTo>
                    <a:pt x="0" y="43"/>
                    <a:pt x="0" y="47"/>
                    <a:pt x="0" y="47"/>
                  </a:cubicBezTo>
                  <a:cubicBezTo>
                    <a:pt x="0" y="47"/>
                    <a:pt x="9" y="56"/>
                    <a:pt x="35" y="56"/>
                  </a:cubicBezTo>
                  <a:cubicBezTo>
                    <a:pt x="60" y="56"/>
                    <a:pt x="67" y="47"/>
                    <a:pt x="67" y="47"/>
                  </a:cubicBezTo>
                  <a:cubicBezTo>
                    <a:pt x="67" y="47"/>
                    <a:pt x="68" y="43"/>
                    <a:pt x="68" y="41"/>
                  </a:cubicBezTo>
                  <a:cubicBezTo>
                    <a:pt x="68" y="39"/>
                    <a:pt x="68" y="36"/>
                    <a:pt x="67" y="33"/>
                  </a:cubicBezTo>
                  <a:cubicBezTo>
                    <a:pt x="67" y="30"/>
                    <a:pt x="66" y="26"/>
                    <a:pt x="6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8" name="Group 677出自【趣你的PPT】(微信:qunideppt)：最优质的PPT资源库"/>
          <p:cNvGrpSpPr/>
          <p:nvPr/>
        </p:nvGrpSpPr>
        <p:grpSpPr>
          <a:xfrm>
            <a:off x="6279006" y="3690394"/>
            <a:ext cx="690562" cy="687387"/>
            <a:chOff x="5472113" y="3771900"/>
            <a:chExt cx="690562" cy="687387"/>
          </a:xfrm>
        </p:grpSpPr>
        <p:sp>
          <p:nvSpPr>
            <p:cNvPr id="6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2113" y="3771900"/>
              <a:ext cx="690562" cy="687387"/>
            </a:xfrm>
            <a:prstGeom prst="ellipse">
              <a:avLst/>
            </a:prstGeom>
            <a:solidFill>
              <a:srgbClr val="FA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0063" y="3914775"/>
              <a:ext cx="455612" cy="442912"/>
            </a:xfrm>
            <a:custGeom>
              <a:avLst/>
              <a:gdLst>
                <a:gd name="T0" fmla="*/ 78 w 121"/>
                <a:gd name="T1" fmla="*/ 0 h 118"/>
                <a:gd name="T2" fmla="*/ 74 w 121"/>
                <a:gd name="T3" fmla="*/ 2 h 118"/>
                <a:gd name="T4" fmla="*/ 56 w 121"/>
                <a:gd name="T5" fmla="*/ 20 h 118"/>
                <a:gd name="T6" fmla="*/ 40 w 121"/>
                <a:gd name="T7" fmla="*/ 66 h 118"/>
                <a:gd name="T8" fmla="*/ 30 w 121"/>
                <a:gd name="T9" fmla="*/ 73 h 118"/>
                <a:gd name="T10" fmla="*/ 9 w 121"/>
                <a:gd name="T11" fmla="*/ 73 h 118"/>
                <a:gd name="T12" fmla="*/ 0 w 121"/>
                <a:gd name="T13" fmla="*/ 76 h 118"/>
                <a:gd name="T14" fmla="*/ 0 w 121"/>
                <a:gd name="T15" fmla="*/ 77 h 118"/>
                <a:gd name="T16" fmla="*/ 28 w 121"/>
                <a:gd name="T17" fmla="*/ 92 h 118"/>
                <a:gd name="T18" fmla="*/ 44 w 121"/>
                <a:gd name="T19" fmla="*/ 118 h 118"/>
                <a:gd name="T20" fmla="*/ 47 w 121"/>
                <a:gd name="T21" fmla="*/ 88 h 118"/>
                <a:gd name="T22" fmla="*/ 51 w 121"/>
                <a:gd name="T23" fmla="*/ 82 h 118"/>
                <a:gd name="T24" fmla="*/ 55 w 121"/>
                <a:gd name="T25" fmla="*/ 81 h 118"/>
                <a:gd name="T26" fmla="*/ 73 w 121"/>
                <a:gd name="T27" fmla="*/ 78 h 118"/>
                <a:gd name="T28" fmla="*/ 110 w 121"/>
                <a:gd name="T29" fmla="*/ 57 h 118"/>
                <a:gd name="T30" fmla="*/ 121 w 121"/>
                <a:gd name="T31" fmla="*/ 44 h 118"/>
                <a:gd name="T32" fmla="*/ 78 w 121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1" h="118">
                  <a:moveTo>
                    <a:pt x="78" y="0"/>
                  </a:moveTo>
                  <a:cubicBezTo>
                    <a:pt x="76" y="1"/>
                    <a:pt x="75" y="2"/>
                    <a:pt x="74" y="2"/>
                  </a:cubicBezTo>
                  <a:cubicBezTo>
                    <a:pt x="67" y="7"/>
                    <a:pt x="61" y="13"/>
                    <a:pt x="56" y="20"/>
                  </a:cubicBezTo>
                  <a:cubicBezTo>
                    <a:pt x="46" y="34"/>
                    <a:pt x="42" y="50"/>
                    <a:pt x="40" y="66"/>
                  </a:cubicBezTo>
                  <a:cubicBezTo>
                    <a:pt x="39" y="73"/>
                    <a:pt x="37" y="74"/>
                    <a:pt x="30" y="73"/>
                  </a:cubicBezTo>
                  <a:cubicBezTo>
                    <a:pt x="23" y="73"/>
                    <a:pt x="16" y="72"/>
                    <a:pt x="9" y="73"/>
                  </a:cubicBezTo>
                  <a:cubicBezTo>
                    <a:pt x="6" y="73"/>
                    <a:pt x="3" y="75"/>
                    <a:pt x="0" y="76"/>
                  </a:cubicBezTo>
                  <a:cubicBezTo>
                    <a:pt x="0" y="76"/>
                    <a:pt x="0" y="77"/>
                    <a:pt x="0" y="77"/>
                  </a:cubicBezTo>
                  <a:cubicBezTo>
                    <a:pt x="8" y="84"/>
                    <a:pt x="16" y="92"/>
                    <a:pt x="28" y="92"/>
                  </a:cubicBezTo>
                  <a:cubicBezTo>
                    <a:pt x="30" y="102"/>
                    <a:pt x="34" y="111"/>
                    <a:pt x="44" y="118"/>
                  </a:cubicBezTo>
                  <a:cubicBezTo>
                    <a:pt x="48" y="108"/>
                    <a:pt x="50" y="98"/>
                    <a:pt x="47" y="88"/>
                  </a:cubicBezTo>
                  <a:cubicBezTo>
                    <a:pt x="47" y="84"/>
                    <a:pt x="48" y="83"/>
                    <a:pt x="51" y="82"/>
                  </a:cubicBezTo>
                  <a:cubicBezTo>
                    <a:pt x="52" y="82"/>
                    <a:pt x="54" y="82"/>
                    <a:pt x="55" y="81"/>
                  </a:cubicBezTo>
                  <a:cubicBezTo>
                    <a:pt x="61" y="80"/>
                    <a:pt x="67" y="79"/>
                    <a:pt x="73" y="78"/>
                  </a:cubicBezTo>
                  <a:cubicBezTo>
                    <a:pt x="87" y="75"/>
                    <a:pt x="100" y="68"/>
                    <a:pt x="110" y="57"/>
                  </a:cubicBezTo>
                  <a:cubicBezTo>
                    <a:pt x="114" y="53"/>
                    <a:pt x="117" y="48"/>
                    <a:pt x="121" y="44"/>
                  </a:cubicBezTo>
                  <a:cubicBezTo>
                    <a:pt x="96" y="39"/>
                    <a:pt x="84" y="23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92800" y="3868738"/>
              <a:ext cx="161925" cy="188912"/>
            </a:xfrm>
            <a:custGeom>
              <a:avLst/>
              <a:gdLst>
                <a:gd name="T0" fmla="*/ 2 w 43"/>
                <a:gd name="T1" fmla="*/ 9 h 50"/>
                <a:gd name="T2" fmla="*/ 0 w 43"/>
                <a:gd name="T3" fmla="*/ 13 h 50"/>
                <a:gd name="T4" fmla="*/ 7 w 43"/>
                <a:gd name="T5" fmla="*/ 29 h 50"/>
                <a:gd name="T6" fmla="*/ 39 w 43"/>
                <a:gd name="T7" fmla="*/ 50 h 50"/>
                <a:gd name="T8" fmla="*/ 41 w 43"/>
                <a:gd name="T9" fmla="*/ 22 h 50"/>
                <a:gd name="T10" fmla="*/ 2 w 43"/>
                <a:gd name="T11" fmla="*/ 9 h 50"/>
                <a:gd name="T12" fmla="*/ 22 w 43"/>
                <a:gd name="T13" fmla="*/ 22 h 50"/>
                <a:gd name="T14" fmla="*/ 14 w 43"/>
                <a:gd name="T15" fmla="*/ 22 h 50"/>
                <a:gd name="T16" fmla="*/ 14 w 43"/>
                <a:gd name="T17" fmla="*/ 14 h 50"/>
                <a:gd name="T18" fmla="*/ 22 w 43"/>
                <a:gd name="T19" fmla="*/ 14 h 50"/>
                <a:gd name="T20" fmla="*/ 22 w 43"/>
                <a:gd name="T21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50">
                  <a:moveTo>
                    <a:pt x="2" y="9"/>
                  </a:moveTo>
                  <a:cubicBezTo>
                    <a:pt x="1" y="10"/>
                    <a:pt x="0" y="12"/>
                    <a:pt x="0" y="13"/>
                  </a:cubicBezTo>
                  <a:cubicBezTo>
                    <a:pt x="2" y="18"/>
                    <a:pt x="4" y="24"/>
                    <a:pt x="7" y="29"/>
                  </a:cubicBezTo>
                  <a:cubicBezTo>
                    <a:pt x="14" y="40"/>
                    <a:pt x="25" y="47"/>
                    <a:pt x="39" y="50"/>
                  </a:cubicBezTo>
                  <a:cubicBezTo>
                    <a:pt x="42" y="41"/>
                    <a:pt x="43" y="32"/>
                    <a:pt x="41" y="22"/>
                  </a:cubicBezTo>
                  <a:cubicBezTo>
                    <a:pt x="36" y="7"/>
                    <a:pt x="15" y="0"/>
                    <a:pt x="2" y="9"/>
                  </a:cubicBezTo>
                  <a:close/>
                  <a:moveTo>
                    <a:pt x="22" y="22"/>
                  </a:moveTo>
                  <a:cubicBezTo>
                    <a:pt x="20" y="24"/>
                    <a:pt x="17" y="24"/>
                    <a:pt x="14" y="22"/>
                  </a:cubicBezTo>
                  <a:cubicBezTo>
                    <a:pt x="12" y="20"/>
                    <a:pt x="12" y="17"/>
                    <a:pt x="14" y="14"/>
                  </a:cubicBezTo>
                  <a:cubicBezTo>
                    <a:pt x="16" y="12"/>
                    <a:pt x="20" y="12"/>
                    <a:pt x="22" y="14"/>
                  </a:cubicBezTo>
                  <a:cubicBezTo>
                    <a:pt x="24" y="17"/>
                    <a:pt x="24" y="20"/>
                    <a:pt x="22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30875" y="3917950"/>
              <a:ext cx="93662" cy="142875"/>
            </a:xfrm>
            <a:custGeom>
              <a:avLst/>
              <a:gdLst>
                <a:gd name="T0" fmla="*/ 3 w 25"/>
                <a:gd name="T1" fmla="*/ 12 h 38"/>
                <a:gd name="T2" fmla="*/ 0 w 25"/>
                <a:gd name="T3" fmla="*/ 38 h 38"/>
                <a:gd name="T4" fmla="*/ 1 w 25"/>
                <a:gd name="T5" fmla="*/ 38 h 38"/>
                <a:gd name="T6" fmla="*/ 25 w 25"/>
                <a:gd name="T7" fmla="*/ 0 h 38"/>
                <a:gd name="T8" fmla="*/ 9 w 25"/>
                <a:gd name="T9" fmla="*/ 5 h 38"/>
                <a:gd name="T10" fmla="*/ 3 w 25"/>
                <a:gd name="T1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8">
                  <a:moveTo>
                    <a:pt x="3" y="12"/>
                  </a:moveTo>
                  <a:cubicBezTo>
                    <a:pt x="1" y="20"/>
                    <a:pt x="1" y="2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5" y="23"/>
                    <a:pt x="15" y="12"/>
                    <a:pt x="25" y="0"/>
                  </a:cubicBezTo>
                  <a:cubicBezTo>
                    <a:pt x="19" y="1"/>
                    <a:pt x="14" y="3"/>
                    <a:pt x="9" y="5"/>
                  </a:cubicBezTo>
                  <a:cubicBezTo>
                    <a:pt x="6" y="6"/>
                    <a:pt x="3" y="9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7250" y="4151313"/>
              <a:ext cx="60325" cy="68262"/>
            </a:xfrm>
            <a:custGeom>
              <a:avLst/>
              <a:gdLst>
                <a:gd name="T0" fmla="*/ 8 w 16"/>
                <a:gd name="T1" fmla="*/ 7 h 18"/>
                <a:gd name="T2" fmla="*/ 0 w 16"/>
                <a:gd name="T3" fmla="*/ 13 h 18"/>
                <a:gd name="T4" fmla="*/ 12 w 16"/>
                <a:gd name="T5" fmla="*/ 16 h 18"/>
                <a:gd name="T6" fmla="*/ 16 w 16"/>
                <a:gd name="T7" fmla="*/ 12 h 18"/>
                <a:gd name="T8" fmla="*/ 16 w 16"/>
                <a:gd name="T9" fmla="*/ 0 h 18"/>
                <a:gd name="T10" fmla="*/ 8 w 16"/>
                <a:gd name="T1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8" y="7"/>
                  </a:moveTo>
                  <a:cubicBezTo>
                    <a:pt x="6" y="10"/>
                    <a:pt x="3" y="11"/>
                    <a:pt x="0" y="13"/>
                  </a:cubicBezTo>
                  <a:cubicBezTo>
                    <a:pt x="2" y="17"/>
                    <a:pt x="7" y="18"/>
                    <a:pt x="12" y="16"/>
                  </a:cubicBezTo>
                  <a:cubicBezTo>
                    <a:pt x="15" y="16"/>
                    <a:pt x="16" y="14"/>
                    <a:pt x="16" y="12"/>
                  </a:cubicBezTo>
                  <a:cubicBezTo>
                    <a:pt x="16" y="8"/>
                    <a:pt x="16" y="4"/>
                    <a:pt x="16" y="0"/>
                  </a:cubicBezTo>
                  <a:cubicBezTo>
                    <a:pt x="13" y="3"/>
                    <a:pt x="11" y="5"/>
                    <a:pt x="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4" name="Group 683出自【趣你的PPT】(微信:qunideppt)：最优质的PPT资源库"/>
          <p:cNvGrpSpPr/>
          <p:nvPr/>
        </p:nvGrpSpPr>
        <p:grpSpPr>
          <a:xfrm>
            <a:off x="7381010" y="3690394"/>
            <a:ext cx="692150" cy="687387"/>
            <a:chOff x="6230938" y="3771900"/>
            <a:chExt cx="692150" cy="687387"/>
          </a:xfrm>
        </p:grpSpPr>
        <p:sp>
          <p:nvSpPr>
            <p:cNvPr id="6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30938" y="3771900"/>
              <a:ext cx="692150" cy="687387"/>
            </a:xfrm>
            <a:prstGeom prst="ellipse">
              <a:avLst/>
            </a:prstGeom>
            <a:solidFill>
              <a:srgbClr val="24B0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16663" y="3868738"/>
              <a:ext cx="519112" cy="455612"/>
            </a:xfrm>
            <a:custGeom>
              <a:avLst/>
              <a:gdLst>
                <a:gd name="T0" fmla="*/ 56 w 138"/>
                <a:gd name="T1" fmla="*/ 15 h 121"/>
                <a:gd name="T2" fmla="*/ 56 w 138"/>
                <a:gd name="T3" fmla="*/ 0 h 121"/>
                <a:gd name="T4" fmla="*/ 51 w 138"/>
                <a:gd name="T5" fmla="*/ 0 h 121"/>
                <a:gd name="T6" fmla="*/ 51 w 138"/>
                <a:gd name="T7" fmla="*/ 98 h 121"/>
                <a:gd name="T8" fmla="*/ 0 w 138"/>
                <a:gd name="T9" fmla="*/ 98 h 121"/>
                <a:gd name="T10" fmla="*/ 10 w 138"/>
                <a:gd name="T11" fmla="*/ 121 h 121"/>
                <a:gd name="T12" fmla="*/ 115 w 138"/>
                <a:gd name="T13" fmla="*/ 121 h 121"/>
                <a:gd name="T14" fmla="*/ 138 w 138"/>
                <a:gd name="T15" fmla="*/ 98 h 121"/>
                <a:gd name="T16" fmla="*/ 91 w 138"/>
                <a:gd name="T17" fmla="*/ 98 h 121"/>
                <a:gd name="T18" fmla="*/ 56 w 138"/>
                <a:gd name="T19" fmla="*/ 15 h 121"/>
                <a:gd name="T20" fmla="*/ 72 w 138"/>
                <a:gd name="T21" fmla="*/ 98 h 121"/>
                <a:gd name="T22" fmla="*/ 56 w 138"/>
                <a:gd name="T23" fmla="*/ 98 h 121"/>
                <a:gd name="T24" fmla="*/ 56 w 138"/>
                <a:gd name="T25" fmla="*/ 19 h 121"/>
                <a:gd name="T26" fmla="*/ 72 w 138"/>
                <a:gd name="T27" fmla="*/ 9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21">
                  <a:moveTo>
                    <a:pt x="56" y="15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98"/>
                    <a:pt x="51" y="98"/>
                    <a:pt x="51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30" y="59"/>
                    <a:pt x="69" y="23"/>
                    <a:pt x="56" y="15"/>
                  </a:cubicBezTo>
                  <a:close/>
                  <a:moveTo>
                    <a:pt x="72" y="98"/>
                  </a:moveTo>
                  <a:cubicBezTo>
                    <a:pt x="56" y="98"/>
                    <a:pt x="56" y="98"/>
                    <a:pt x="56" y="9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79" y="63"/>
                    <a:pt x="75" y="89"/>
                    <a:pt x="72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38913" y="3868738"/>
              <a:ext cx="128587" cy="49212"/>
            </a:xfrm>
            <a:custGeom>
              <a:avLst/>
              <a:gdLst>
                <a:gd name="T0" fmla="*/ 0 w 81"/>
                <a:gd name="T1" fmla="*/ 31 h 31"/>
                <a:gd name="T2" fmla="*/ 81 w 81"/>
                <a:gd name="T3" fmla="*/ 15 h 31"/>
                <a:gd name="T4" fmla="*/ 0 w 81"/>
                <a:gd name="T5" fmla="*/ 0 h 31"/>
                <a:gd name="T6" fmla="*/ 0 w 8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31">
                  <a:moveTo>
                    <a:pt x="0" y="31"/>
                  </a:moveTo>
                  <a:lnTo>
                    <a:pt x="81" y="15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8" name="Group 687出自【趣你的PPT】(微信:qunideppt)：最优质的PPT资源库"/>
          <p:cNvGrpSpPr/>
          <p:nvPr/>
        </p:nvGrpSpPr>
        <p:grpSpPr>
          <a:xfrm>
            <a:off x="2971405" y="3690393"/>
            <a:ext cx="692150" cy="687388"/>
            <a:chOff x="1706563" y="3971925"/>
            <a:chExt cx="692150" cy="687388"/>
          </a:xfrm>
        </p:grpSpPr>
        <p:sp>
          <p:nvSpPr>
            <p:cNvPr id="6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06563" y="3971925"/>
              <a:ext cx="692150" cy="687388"/>
            </a:xfrm>
            <a:prstGeom prst="ellipse">
              <a:avLst/>
            </a:prstGeom>
            <a:solidFill>
              <a:srgbClr val="FA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22500" y="4133850"/>
              <a:ext cx="109538" cy="346075"/>
            </a:xfrm>
            <a:custGeom>
              <a:avLst/>
              <a:gdLst>
                <a:gd name="T0" fmla="*/ 14 w 29"/>
                <a:gd name="T1" fmla="*/ 0 h 92"/>
                <a:gd name="T2" fmla="*/ 0 w 29"/>
                <a:gd name="T3" fmla="*/ 20 h 92"/>
                <a:gd name="T4" fmla="*/ 12 w 29"/>
                <a:gd name="T5" fmla="*/ 39 h 92"/>
                <a:gd name="T6" fmla="*/ 9 w 29"/>
                <a:gd name="T7" fmla="*/ 92 h 92"/>
                <a:gd name="T8" fmla="*/ 20 w 29"/>
                <a:gd name="T9" fmla="*/ 92 h 92"/>
                <a:gd name="T10" fmla="*/ 17 w 29"/>
                <a:gd name="T11" fmla="*/ 39 h 92"/>
                <a:gd name="T12" fmla="*/ 29 w 29"/>
                <a:gd name="T13" fmla="*/ 20 h 92"/>
                <a:gd name="T14" fmla="*/ 14 w 29"/>
                <a:gd name="T1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2">
                  <a:moveTo>
                    <a:pt x="14" y="0"/>
                  </a:moveTo>
                  <a:cubicBezTo>
                    <a:pt x="6" y="0"/>
                    <a:pt x="0" y="9"/>
                    <a:pt x="0" y="20"/>
                  </a:cubicBezTo>
                  <a:cubicBezTo>
                    <a:pt x="0" y="29"/>
                    <a:pt x="5" y="37"/>
                    <a:pt x="12" y="39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4" y="37"/>
                    <a:pt x="29" y="29"/>
                    <a:pt x="29" y="20"/>
                  </a:cubicBezTo>
                  <a:cubicBezTo>
                    <a:pt x="29" y="9"/>
                    <a:pt x="22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63713" y="4140200"/>
              <a:ext cx="134938" cy="334963"/>
            </a:xfrm>
            <a:custGeom>
              <a:avLst/>
              <a:gdLst>
                <a:gd name="T0" fmla="*/ 28 w 36"/>
                <a:gd name="T1" fmla="*/ 0 h 89"/>
                <a:gd name="T2" fmla="*/ 27 w 36"/>
                <a:gd name="T3" fmla="*/ 21 h 89"/>
                <a:gd name="T4" fmla="*/ 24 w 36"/>
                <a:gd name="T5" fmla="*/ 21 h 89"/>
                <a:gd name="T6" fmla="*/ 23 w 36"/>
                <a:gd name="T7" fmla="*/ 0 h 89"/>
                <a:gd name="T8" fmla="*/ 20 w 36"/>
                <a:gd name="T9" fmla="*/ 0 h 89"/>
                <a:gd name="T10" fmla="*/ 19 w 36"/>
                <a:gd name="T11" fmla="*/ 21 h 89"/>
                <a:gd name="T12" fmla="*/ 17 w 36"/>
                <a:gd name="T13" fmla="*/ 21 h 89"/>
                <a:gd name="T14" fmla="*/ 15 w 36"/>
                <a:gd name="T15" fmla="*/ 0 h 89"/>
                <a:gd name="T16" fmla="*/ 13 w 36"/>
                <a:gd name="T17" fmla="*/ 0 h 89"/>
                <a:gd name="T18" fmla="*/ 12 w 36"/>
                <a:gd name="T19" fmla="*/ 21 h 89"/>
                <a:gd name="T20" fmla="*/ 9 w 36"/>
                <a:gd name="T21" fmla="*/ 21 h 89"/>
                <a:gd name="T22" fmla="*/ 8 w 36"/>
                <a:gd name="T23" fmla="*/ 0 h 89"/>
                <a:gd name="T24" fmla="*/ 5 w 36"/>
                <a:gd name="T25" fmla="*/ 0 h 89"/>
                <a:gd name="T26" fmla="*/ 15 w 36"/>
                <a:gd name="T27" fmla="*/ 36 h 89"/>
                <a:gd name="T28" fmla="*/ 13 w 36"/>
                <a:gd name="T29" fmla="*/ 89 h 89"/>
                <a:gd name="T30" fmla="*/ 24 w 36"/>
                <a:gd name="T31" fmla="*/ 89 h 89"/>
                <a:gd name="T32" fmla="*/ 20 w 36"/>
                <a:gd name="T33" fmla="*/ 36 h 89"/>
                <a:gd name="T34" fmla="*/ 31 w 36"/>
                <a:gd name="T35" fmla="*/ 0 h 89"/>
                <a:gd name="T36" fmla="*/ 28 w 36"/>
                <a:gd name="T3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89">
                  <a:moveTo>
                    <a:pt x="28" y="0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0"/>
                    <a:pt x="0" y="32"/>
                    <a:pt x="15" y="3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6" y="32"/>
                    <a:pt x="32" y="10"/>
                    <a:pt x="31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31988" y="4197350"/>
              <a:ext cx="241300" cy="241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71663" y="4140200"/>
              <a:ext cx="358775" cy="358775"/>
            </a:xfrm>
            <a:custGeom>
              <a:avLst/>
              <a:gdLst>
                <a:gd name="T0" fmla="*/ 48 w 95"/>
                <a:gd name="T1" fmla="*/ 0 h 95"/>
                <a:gd name="T2" fmla="*/ 0 w 95"/>
                <a:gd name="T3" fmla="*/ 47 h 95"/>
                <a:gd name="T4" fmla="*/ 48 w 95"/>
                <a:gd name="T5" fmla="*/ 95 h 95"/>
                <a:gd name="T6" fmla="*/ 95 w 95"/>
                <a:gd name="T7" fmla="*/ 47 h 95"/>
                <a:gd name="T8" fmla="*/ 48 w 95"/>
                <a:gd name="T9" fmla="*/ 0 h 95"/>
                <a:gd name="T10" fmla="*/ 48 w 95"/>
                <a:gd name="T11" fmla="*/ 84 h 95"/>
                <a:gd name="T12" fmla="*/ 12 w 95"/>
                <a:gd name="T13" fmla="*/ 47 h 95"/>
                <a:gd name="T14" fmla="*/ 48 w 95"/>
                <a:gd name="T15" fmla="*/ 11 h 95"/>
                <a:gd name="T16" fmla="*/ 84 w 95"/>
                <a:gd name="T17" fmla="*/ 47 h 95"/>
                <a:gd name="T18" fmla="*/ 48 w 95"/>
                <a:gd name="T19" fmla="*/ 8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95">
                  <a:moveTo>
                    <a:pt x="48" y="0"/>
                  </a:moveTo>
                  <a:cubicBezTo>
                    <a:pt x="22" y="0"/>
                    <a:pt x="0" y="21"/>
                    <a:pt x="0" y="47"/>
                  </a:cubicBezTo>
                  <a:cubicBezTo>
                    <a:pt x="0" y="74"/>
                    <a:pt x="22" y="95"/>
                    <a:pt x="48" y="95"/>
                  </a:cubicBezTo>
                  <a:cubicBezTo>
                    <a:pt x="74" y="95"/>
                    <a:pt x="95" y="74"/>
                    <a:pt x="95" y="47"/>
                  </a:cubicBezTo>
                  <a:cubicBezTo>
                    <a:pt x="95" y="21"/>
                    <a:pt x="74" y="0"/>
                    <a:pt x="48" y="0"/>
                  </a:cubicBezTo>
                  <a:close/>
                  <a:moveTo>
                    <a:pt x="48" y="84"/>
                  </a:moveTo>
                  <a:cubicBezTo>
                    <a:pt x="28" y="84"/>
                    <a:pt x="12" y="67"/>
                    <a:pt x="12" y="47"/>
                  </a:cubicBezTo>
                  <a:cubicBezTo>
                    <a:pt x="12" y="27"/>
                    <a:pt x="28" y="11"/>
                    <a:pt x="48" y="11"/>
                  </a:cubicBezTo>
                  <a:cubicBezTo>
                    <a:pt x="68" y="11"/>
                    <a:pt x="84" y="27"/>
                    <a:pt x="84" y="47"/>
                  </a:cubicBezTo>
                  <a:cubicBezTo>
                    <a:pt x="84" y="67"/>
                    <a:pt x="68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94" name="Group 693出自【趣你的PPT】(微信:qunideppt)：最优质的PPT资源库"/>
          <p:cNvGrpSpPr/>
          <p:nvPr/>
        </p:nvGrpSpPr>
        <p:grpSpPr>
          <a:xfrm>
            <a:off x="5178589" y="3690393"/>
            <a:ext cx="688975" cy="687388"/>
            <a:chOff x="3241675" y="3971925"/>
            <a:chExt cx="688975" cy="687388"/>
          </a:xfrm>
        </p:grpSpPr>
        <p:sp>
          <p:nvSpPr>
            <p:cNvPr id="6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41675" y="3971925"/>
              <a:ext cx="688975" cy="687388"/>
            </a:xfrm>
            <a:prstGeom prst="ellipse">
              <a:avLst/>
            </a:prstGeom>
            <a:solidFill>
              <a:srgbClr val="338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57563" y="4084638"/>
              <a:ext cx="466725" cy="447675"/>
            </a:xfrm>
            <a:custGeom>
              <a:avLst/>
              <a:gdLst>
                <a:gd name="T0" fmla="*/ 29 w 124"/>
                <a:gd name="T1" fmla="*/ 98 h 119"/>
                <a:gd name="T2" fmla="*/ 105 w 124"/>
                <a:gd name="T3" fmla="*/ 26 h 119"/>
                <a:gd name="T4" fmla="*/ 96 w 124"/>
                <a:gd name="T5" fmla="*/ 32 h 119"/>
                <a:gd name="T6" fmla="*/ 101 w 124"/>
                <a:gd name="T7" fmla="*/ 38 h 119"/>
                <a:gd name="T8" fmla="*/ 96 w 124"/>
                <a:gd name="T9" fmla="*/ 32 h 119"/>
                <a:gd name="T10" fmla="*/ 77 w 124"/>
                <a:gd name="T11" fmla="*/ 29 h 119"/>
                <a:gd name="T12" fmla="*/ 72 w 124"/>
                <a:gd name="T13" fmla="*/ 34 h 119"/>
                <a:gd name="T14" fmla="*/ 52 w 124"/>
                <a:gd name="T15" fmla="*/ 13 h 119"/>
                <a:gd name="T16" fmla="*/ 57 w 124"/>
                <a:gd name="T17" fmla="*/ 19 h 119"/>
                <a:gd name="T18" fmla="*/ 52 w 124"/>
                <a:gd name="T19" fmla="*/ 13 h 119"/>
                <a:gd name="T20" fmla="*/ 21 w 124"/>
                <a:gd name="T21" fmla="*/ 44 h 119"/>
                <a:gd name="T22" fmla="*/ 26 w 124"/>
                <a:gd name="T23" fmla="*/ 50 h 119"/>
                <a:gd name="T24" fmla="*/ 31 w 124"/>
                <a:gd name="T25" fmla="*/ 72 h 119"/>
                <a:gd name="T26" fmla="*/ 26 w 124"/>
                <a:gd name="T27" fmla="*/ 66 h 119"/>
                <a:gd name="T28" fmla="*/ 31 w 124"/>
                <a:gd name="T29" fmla="*/ 72 h 119"/>
                <a:gd name="T30" fmla="*/ 39 w 124"/>
                <a:gd name="T31" fmla="*/ 33 h 119"/>
                <a:gd name="T32" fmla="*/ 44 w 124"/>
                <a:gd name="T33" fmla="*/ 38 h 119"/>
                <a:gd name="T34" fmla="*/ 50 w 124"/>
                <a:gd name="T35" fmla="*/ 86 h 119"/>
                <a:gd name="T36" fmla="*/ 44 w 124"/>
                <a:gd name="T37" fmla="*/ 80 h 119"/>
                <a:gd name="T38" fmla="*/ 50 w 124"/>
                <a:gd name="T39" fmla="*/ 86 h 119"/>
                <a:gd name="T40" fmla="*/ 57 w 124"/>
                <a:gd name="T41" fmla="*/ 104 h 119"/>
                <a:gd name="T42" fmla="*/ 62 w 124"/>
                <a:gd name="T43" fmla="*/ 99 h 119"/>
                <a:gd name="T44" fmla="*/ 81 w 124"/>
                <a:gd name="T45" fmla="*/ 89 h 119"/>
                <a:gd name="T46" fmla="*/ 76 w 124"/>
                <a:gd name="T47" fmla="*/ 84 h 119"/>
                <a:gd name="T48" fmla="*/ 81 w 124"/>
                <a:gd name="T49" fmla="*/ 89 h 119"/>
                <a:gd name="T50" fmla="*/ 48 w 124"/>
                <a:gd name="T51" fmla="*/ 73 h 119"/>
                <a:gd name="T52" fmla="*/ 79 w 124"/>
                <a:gd name="T53" fmla="*/ 44 h 119"/>
                <a:gd name="T54" fmla="*/ 90 w 124"/>
                <a:gd name="T55" fmla="*/ 59 h 119"/>
                <a:gd name="T56" fmla="*/ 95 w 124"/>
                <a:gd name="T57" fmla="*/ 54 h 119"/>
                <a:gd name="T58" fmla="*/ 90 w 124"/>
                <a:gd name="T59" fmla="*/ 59 h 119"/>
                <a:gd name="T60" fmla="*/ 97 w 124"/>
                <a:gd name="T61" fmla="*/ 80 h 119"/>
                <a:gd name="T62" fmla="*/ 102 w 124"/>
                <a:gd name="T63" fmla="*/ 7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" h="119">
                  <a:moveTo>
                    <a:pt x="21" y="20"/>
                  </a:moveTo>
                  <a:cubicBezTo>
                    <a:pt x="0" y="40"/>
                    <a:pt x="9" y="77"/>
                    <a:pt x="29" y="98"/>
                  </a:cubicBezTo>
                  <a:cubicBezTo>
                    <a:pt x="49" y="119"/>
                    <a:pt x="78" y="117"/>
                    <a:pt x="99" y="97"/>
                  </a:cubicBezTo>
                  <a:cubicBezTo>
                    <a:pt x="115" y="84"/>
                    <a:pt x="124" y="47"/>
                    <a:pt x="105" y="26"/>
                  </a:cubicBezTo>
                  <a:cubicBezTo>
                    <a:pt x="85" y="5"/>
                    <a:pt x="42" y="0"/>
                    <a:pt x="21" y="20"/>
                  </a:cubicBezTo>
                  <a:close/>
                  <a:moveTo>
                    <a:pt x="96" y="32"/>
                  </a:moveTo>
                  <a:cubicBezTo>
                    <a:pt x="97" y="31"/>
                    <a:pt x="99" y="31"/>
                    <a:pt x="101" y="33"/>
                  </a:cubicBezTo>
                  <a:cubicBezTo>
                    <a:pt x="102" y="34"/>
                    <a:pt x="102" y="37"/>
                    <a:pt x="101" y="38"/>
                  </a:cubicBezTo>
                  <a:cubicBezTo>
                    <a:pt x="99" y="39"/>
                    <a:pt x="97" y="39"/>
                    <a:pt x="95" y="38"/>
                  </a:cubicBezTo>
                  <a:cubicBezTo>
                    <a:pt x="94" y="36"/>
                    <a:pt x="94" y="34"/>
                    <a:pt x="96" y="32"/>
                  </a:cubicBezTo>
                  <a:close/>
                  <a:moveTo>
                    <a:pt x="72" y="29"/>
                  </a:moveTo>
                  <a:cubicBezTo>
                    <a:pt x="74" y="27"/>
                    <a:pt x="76" y="27"/>
                    <a:pt x="77" y="29"/>
                  </a:cubicBezTo>
                  <a:cubicBezTo>
                    <a:pt x="79" y="30"/>
                    <a:pt x="79" y="33"/>
                    <a:pt x="77" y="34"/>
                  </a:cubicBezTo>
                  <a:cubicBezTo>
                    <a:pt x="76" y="35"/>
                    <a:pt x="73" y="35"/>
                    <a:pt x="72" y="34"/>
                  </a:cubicBezTo>
                  <a:cubicBezTo>
                    <a:pt x="71" y="32"/>
                    <a:pt x="71" y="30"/>
                    <a:pt x="72" y="29"/>
                  </a:cubicBezTo>
                  <a:close/>
                  <a:moveTo>
                    <a:pt x="52" y="13"/>
                  </a:moveTo>
                  <a:cubicBezTo>
                    <a:pt x="53" y="12"/>
                    <a:pt x="55" y="12"/>
                    <a:pt x="57" y="13"/>
                  </a:cubicBezTo>
                  <a:cubicBezTo>
                    <a:pt x="58" y="15"/>
                    <a:pt x="58" y="17"/>
                    <a:pt x="57" y="19"/>
                  </a:cubicBezTo>
                  <a:cubicBezTo>
                    <a:pt x="55" y="20"/>
                    <a:pt x="53" y="20"/>
                    <a:pt x="51" y="19"/>
                  </a:cubicBezTo>
                  <a:cubicBezTo>
                    <a:pt x="50" y="17"/>
                    <a:pt x="50" y="15"/>
                    <a:pt x="52" y="13"/>
                  </a:cubicBezTo>
                  <a:close/>
                  <a:moveTo>
                    <a:pt x="21" y="50"/>
                  </a:moveTo>
                  <a:cubicBezTo>
                    <a:pt x="20" y="48"/>
                    <a:pt x="20" y="46"/>
                    <a:pt x="21" y="44"/>
                  </a:cubicBezTo>
                  <a:cubicBezTo>
                    <a:pt x="23" y="43"/>
                    <a:pt x="25" y="43"/>
                    <a:pt x="26" y="44"/>
                  </a:cubicBezTo>
                  <a:cubicBezTo>
                    <a:pt x="28" y="46"/>
                    <a:pt x="28" y="48"/>
                    <a:pt x="26" y="50"/>
                  </a:cubicBezTo>
                  <a:cubicBezTo>
                    <a:pt x="25" y="51"/>
                    <a:pt x="22" y="51"/>
                    <a:pt x="21" y="50"/>
                  </a:cubicBezTo>
                  <a:close/>
                  <a:moveTo>
                    <a:pt x="31" y="72"/>
                  </a:moveTo>
                  <a:cubicBezTo>
                    <a:pt x="30" y="73"/>
                    <a:pt x="27" y="73"/>
                    <a:pt x="26" y="72"/>
                  </a:cubicBezTo>
                  <a:cubicBezTo>
                    <a:pt x="24" y="70"/>
                    <a:pt x="25" y="68"/>
                    <a:pt x="26" y="66"/>
                  </a:cubicBezTo>
                  <a:cubicBezTo>
                    <a:pt x="28" y="65"/>
                    <a:pt x="30" y="65"/>
                    <a:pt x="31" y="67"/>
                  </a:cubicBezTo>
                  <a:cubicBezTo>
                    <a:pt x="33" y="68"/>
                    <a:pt x="33" y="70"/>
                    <a:pt x="31" y="72"/>
                  </a:cubicBezTo>
                  <a:close/>
                  <a:moveTo>
                    <a:pt x="39" y="38"/>
                  </a:moveTo>
                  <a:cubicBezTo>
                    <a:pt x="38" y="36"/>
                    <a:pt x="38" y="34"/>
                    <a:pt x="39" y="33"/>
                  </a:cubicBezTo>
                  <a:cubicBezTo>
                    <a:pt x="41" y="31"/>
                    <a:pt x="43" y="31"/>
                    <a:pt x="44" y="33"/>
                  </a:cubicBezTo>
                  <a:cubicBezTo>
                    <a:pt x="46" y="34"/>
                    <a:pt x="46" y="37"/>
                    <a:pt x="44" y="38"/>
                  </a:cubicBezTo>
                  <a:cubicBezTo>
                    <a:pt x="43" y="39"/>
                    <a:pt x="40" y="39"/>
                    <a:pt x="39" y="38"/>
                  </a:cubicBezTo>
                  <a:close/>
                  <a:moveTo>
                    <a:pt x="50" y="86"/>
                  </a:moveTo>
                  <a:cubicBezTo>
                    <a:pt x="48" y="87"/>
                    <a:pt x="46" y="87"/>
                    <a:pt x="44" y="85"/>
                  </a:cubicBezTo>
                  <a:cubicBezTo>
                    <a:pt x="43" y="84"/>
                    <a:pt x="43" y="82"/>
                    <a:pt x="44" y="80"/>
                  </a:cubicBezTo>
                  <a:cubicBezTo>
                    <a:pt x="46" y="79"/>
                    <a:pt x="48" y="79"/>
                    <a:pt x="50" y="80"/>
                  </a:cubicBezTo>
                  <a:cubicBezTo>
                    <a:pt x="51" y="82"/>
                    <a:pt x="51" y="84"/>
                    <a:pt x="50" y="86"/>
                  </a:cubicBezTo>
                  <a:close/>
                  <a:moveTo>
                    <a:pt x="62" y="105"/>
                  </a:moveTo>
                  <a:cubicBezTo>
                    <a:pt x="61" y="106"/>
                    <a:pt x="58" y="106"/>
                    <a:pt x="57" y="104"/>
                  </a:cubicBezTo>
                  <a:cubicBezTo>
                    <a:pt x="56" y="103"/>
                    <a:pt x="56" y="100"/>
                    <a:pt x="57" y="99"/>
                  </a:cubicBezTo>
                  <a:cubicBezTo>
                    <a:pt x="59" y="98"/>
                    <a:pt x="61" y="98"/>
                    <a:pt x="62" y="99"/>
                  </a:cubicBezTo>
                  <a:cubicBezTo>
                    <a:pt x="64" y="101"/>
                    <a:pt x="64" y="103"/>
                    <a:pt x="62" y="105"/>
                  </a:cubicBezTo>
                  <a:close/>
                  <a:moveTo>
                    <a:pt x="81" y="89"/>
                  </a:moveTo>
                  <a:cubicBezTo>
                    <a:pt x="80" y="91"/>
                    <a:pt x="77" y="91"/>
                    <a:pt x="76" y="89"/>
                  </a:cubicBezTo>
                  <a:cubicBezTo>
                    <a:pt x="75" y="88"/>
                    <a:pt x="75" y="85"/>
                    <a:pt x="76" y="84"/>
                  </a:cubicBezTo>
                  <a:cubicBezTo>
                    <a:pt x="78" y="83"/>
                    <a:pt x="80" y="83"/>
                    <a:pt x="82" y="84"/>
                  </a:cubicBezTo>
                  <a:cubicBezTo>
                    <a:pt x="83" y="86"/>
                    <a:pt x="83" y="88"/>
                    <a:pt x="81" y="89"/>
                  </a:cubicBezTo>
                  <a:close/>
                  <a:moveTo>
                    <a:pt x="78" y="74"/>
                  </a:moveTo>
                  <a:cubicBezTo>
                    <a:pt x="69" y="82"/>
                    <a:pt x="56" y="82"/>
                    <a:pt x="48" y="73"/>
                  </a:cubicBezTo>
                  <a:cubicBezTo>
                    <a:pt x="40" y="64"/>
                    <a:pt x="40" y="51"/>
                    <a:pt x="49" y="43"/>
                  </a:cubicBezTo>
                  <a:cubicBezTo>
                    <a:pt x="57" y="35"/>
                    <a:pt x="71" y="35"/>
                    <a:pt x="79" y="44"/>
                  </a:cubicBezTo>
                  <a:cubicBezTo>
                    <a:pt x="87" y="53"/>
                    <a:pt x="87" y="66"/>
                    <a:pt x="78" y="74"/>
                  </a:cubicBezTo>
                  <a:close/>
                  <a:moveTo>
                    <a:pt x="90" y="59"/>
                  </a:moveTo>
                  <a:cubicBezTo>
                    <a:pt x="89" y="57"/>
                    <a:pt x="89" y="55"/>
                    <a:pt x="90" y="53"/>
                  </a:cubicBezTo>
                  <a:cubicBezTo>
                    <a:pt x="92" y="52"/>
                    <a:pt x="94" y="52"/>
                    <a:pt x="95" y="54"/>
                  </a:cubicBezTo>
                  <a:cubicBezTo>
                    <a:pt x="97" y="55"/>
                    <a:pt x="97" y="57"/>
                    <a:pt x="95" y="59"/>
                  </a:cubicBezTo>
                  <a:cubicBezTo>
                    <a:pt x="94" y="60"/>
                    <a:pt x="91" y="60"/>
                    <a:pt x="90" y="59"/>
                  </a:cubicBezTo>
                  <a:close/>
                  <a:moveTo>
                    <a:pt x="102" y="80"/>
                  </a:moveTo>
                  <a:cubicBezTo>
                    <a:pt x="101" y="82"/>
                    <a:pt x="98" y="82"/>
                    <a:pt x="97" y="80"/>
                  </a:cubicBezTo>
                  <a:cubicBezTo>
                    <a:pt x="95" y="79"/>
                    <a:pt x="95" y="76"/>
                    <a:pt x="97" y="75"/>
                  </a:cubicBezTo>
                  <a:cubicBezTo>
                    <a:pt x="98" y="73"/>
                    <a:pt x="101" y="73"/>
                    <a:pt x="102" y="75"/>
                  </a:cubicBezTo>
                  <a:cubicBezTo>
                    <a:pt x="104" y="76"/>
                    <a:pt x="104" y="79"/>
                    <a:pt x="102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97" name="Group 696出自【趣你的PPT】(微信:qunideppt)：最优质的PPT资源库"/>
          <p:cNvGrpSpPr/>
          <p:nvPr/>
        </p:nvGrpSpPr>
        <p:grpSpPr>
          <a:xfrm>
            <a:off x="1867813" y="3690393"/>
            <a:ext cx="692150" cy="687388"/>
            <a:chOff x="942975" y="3971925"/>
            <a:chExt cx="692150" cy="687388"/>
          </a:xfrm>
        </p:grpSpPr>
        <p:sp>
          <p:nvSpPr>
            <p:cNvPr id="6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2975" y="3971925"/>
              <a:ext cx="692150" cy="687388"/>
            </a:xfrm>
            <a:prstGeom prst="ellipse">
              <a:avLst/>
            </a:prstGeom>
            <a:solidFill>
              <a:srgbClr val="7B5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44600" y="4092575"/>
              <a:ext cx="288925" cy="266700"/>
            </a:xfrm>
            <a:custGeom>
              <a:avLst/>
              <a:gdLst>
                <a:gd name="T0" fmla="*/ 45 w 77"/>
                <a:gd name="T1" fmla="*/ 21 h 71"/>
                <a:gd name="T2" fmla="*/ 41 w 77"/>
                <a:gd name="T3" fmla="*/ 21 h 71"/>
                <a:gd name="T4" fmla="*/ 41 w 77"/>
                <a:gd name="T5" fmla="*/ 20 h 71"/>
                <a:gd name="T6" fmla="*/ 46 w 77"/>
                <a:gd name="T7" fmla="*/ 20 h 71"/>
                <a:gd name="T8" fmla="*/ 8 w 77"/>
                <a:gd name="T9" fmla="*/ 10 h 71"/>
                <a:gd name="T10" fmla="*/ 0 w 77"/>
                <a:gd name="T11" fmla="*/ 20 h 71"/>
                <a:gd name="T12" fmla="*/ 2 w 77"/>
                <a:gd name="T13" fmla="*/ 25 h 71"/>
                <a:gd name="T14" fmla="*/ 47 w 77"/>
                <a:gd name="T15" fmla="*/ 70 h 71"/>
                <a:gd name="T16" fmla="*/ 51 w 77"/>
                <a:gd name="T17" fmla="*/ 71 h 71"/>
                <a:gd name="T18" fmla="*/ 67 w 77"/>
                <a:gd name="T19" fmla="*/ 61 h 71"/>
                <a:gd name="T20" fmla="*/ 45 w 77"/>
                <a:gd name="T21" fmla="*/ 21 h 71"/>
                <a:gd name="T22" fmla="*/ 7 w 77"/>
                <a:gd name="T23" fmla="*/ 20 h 71"/>
                <a:gd name="T24" fmla="*/ 19 w 77"/>
                <a:gd name="T25" fmla="*/ 8 h 71"/>
                <a:gd name="T26" fmla="*/ 36 w 77"/>
                <a:gd name="T27" fmla="*/ 18 h 71"/>
                <a:gd name="T28" fmla="*/ 7 w 77"/>
                <a:gd name="T29" fmla="*/ 20 h 71"/>
                <a:gd name="T30" fmla="*/ 65 w 77"/>
                <a:gd name="T31" fmla="*/ 48 h 71"/>
                <a:gd name="T32" fmla="*/ 51 w 77"/>
                <a:gd name="T33" fmla="*/ 61 h 71"/>
                <a:gd name="T34" fmla="*/ 55 w 77"/>
                <a:gd name="T35" fmla="*/ 30 h 71"/>
                <a:gd name="T36" fmla="*/ 65 w 77"/>
                <a:gd name="T37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71">
                  <a:moveTo>
                    <a:pt x="45" y="21"/>
                  </a:moveTo>
                  <a:cubicBezTo>
                    <a:pt x="44" y="21"/>
                    <a:pt x="42" y="21"/>
                    <a:pt x="41" y="21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3" y="20"/>
                    <a:pt x="44" y="20"/>
                    <a:pt x="46" y="20"/>
                  </a:cubicBezTo>
                  <a:cubicBezTo>
                    <a:pt x="40" y="6"/>
                    <a:pt x="20" y="0"/>
                    <a:pt x="8" y="10"/>
                  </a:cubicBezTo>
                  <a:cubicBezTo>
                    <a:pt x="5" y="12"/>
                    <a:pt x="2" y="16"/>
                    <a:pt x="0" y="20"/>
                  </a:cubicBezTo>
                  <a:cubicBezTo>
                    <a:pt x="0" y="21"/>
                    <a:pt x="1" y="23"/>
                    <a:pt x="2" y="25"/>
                  </a:cubicBezTo>
                  <a:cubicBezTo>
                    <a:pt x="16" y="40"/>
                    <a:pt x="32" y="55"/>
                    <a:pt x="47" y="70"/>
                  </a:cubicBezTo>
                  <a:cubicBezTo>
                    <a:pt x="48" y="71"/>
                    <a:pt x="49" y="71"/>
                    <a:pt x="51" y="71"/>
                  </a:cubicBezTo>
                  <a:cubicBezTo>
                    <a:pt x="58" y="70"/>
                    <a:pt x="63" y="67"/>
                    <a:pt x="67" y="61"/>
                  </a:cubicBezTo>
                  <a:cubicBezTo>
                    <a:pt x="77" y="44"/>
                    <a:pt x="66" y="22"/>
                    <a:pt x="45" y="21"/>
                  </a:cubicBezTo>
                  <a:close/>
                  <a:moveTo>
                    <a:pt x="7" y="20"/>
                  </a:moveTo>
                  <a:cubicBezTo>
                    <a:pt x="7" y="14"/>
                    <a:pt x="13" y="9"/>
                    <a:pt x="19" y="8"/>
                  </a:cubicBezTo>
                  <a:cubicBezTo>
                    <a:pt x="26" y="7"/>
                    <a:pt x="33" y="11"/>
                    <a:pt x="36" y="18"/>
                  </a:cubicBezTo>
                  <a:cubicBezTo>
                    <a:pt x="25" y="10"/>
                    <a:pt x="17" y="11"/>
                    <a:pt x="7" y="20"/>
                  </a:cubicBezTo>
                  <a:close/>
                  <a:moveTo>
                    <a:pt x="65" y="48"/>
                  </a:moveTo>
                  <a:cubicBezTo>
                    <a:pt x="64" y="55"/>
                    <a:pt x="58" y="61"/>
                    <a:pt x="51" y="61"/>
                  </a:cubicBezTo>
                  <a:cubicBezTo>
                    <a:pt x="62" y="52"/>
                    <a:pt x="63" y="45"/>
                    <a:pt x="55" y="30"/>
                  </a:cubicBezTo>
                  <a:cubicBezTo>
                    <a:pt x="62" y="33"/>
                    <a:pt x="66" y="40"/>
                    <a:pt x="65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52550" y="4065588"/>
              <a:ext cx="180975" cy="150813"/>
            </a:xfrm>
            <a:custGeom>
              <a:avLst/>
              <a:gdLst>
                <a:gd name="T0" fmla="*/ 20 w 48"/>
                <a:gd name="T1" fmla="*/ 0 h 40"/>
                <a:gd name="T2" fmla="*/ 0 w 48"/>
                <a:gd name="T3" fmla="*/ 11 h 40"/>
                <a:gd name="T4" fmla="*/ 19 w 48"/>
                <a:gd name="T5" fmla="*/ 25 h 40"/>
                <a:gd name="T6" fmla="*/ 21 w 48"/>
                <a:gd name="T7" fmla="*/ 27 h 40"/>
                <a:gd name="T8" fmla="*/ 40 w 48"/>
                <a:gd name="T9" fmla="*/ 40 h 40"/>
                <a:gd name="T10" fmla="*/ 43 w 48"/>
                <a:gd name="T11" fmla="*/ 14 h 40"/>
                <a:gd name="T12" fmla="*/ 20 w 48"/>
                <a:gd name="T13" fmla="*/ 0 h 40"/>
                <a:gd name="T14" fmla="*/ 34 w 48"/>
                <a:gd name="T15" fmla="*/ 30 h 40"/>
                <a:gd name="T16" fmla="*/ 29 w 48"/>
                <a:gd name="T17" fmla="*/ 8 h 40"/>
                <a:gd name="T18" fmla="*/ 40 w 48"/>
                <a:gd name="T19" fmla="*/ 16 h 40"/>
                <a:gd name="T20" fmla="*/ 34 w 48"/>
                <a:gd name="T2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0">
                  <a:moveTo>
                    <a:pt x="20" y="0"/>
                  </a:moveTo>
                  <a:cubicBezTo>
                    <a:pt x="12" y="0"/>
                    <a:pt x="5" y="4"/>
                    <a:pt x="0" y="11"/>
                  </a:cubicBezTo>
                  <a:cubicBezTo>
                    <a:pt x="9" y="13"/>
                    <a:pt x="15" y="17"/>
                    <a:pt x="19" y="25"/>
                  </a:cubicBezTo>
                  <a:cubicBezTo>
                    <a:pt x="19" y="26"/>
                    <a:pt x="20" y="27"/>
                    <a:pt x="21" y="27"/>
                  </a:cubicBezTo>
                  <a:cubicBezTo>
                    <a:pt x="29" y="28"/>
                    <a:pt x="36" y="32"/>
                    <a:pt x="40" y="40"/>
                  </a:cubicBezTo>
                  <a:cubicBezTo>
                    <a:pt x="47" y="31"/>
                    <a:pt x="48" y="23"/>
                    <a:pt x="43" y="14"/>
                  </a:cubicBezTo>
                  <a:cubicBezTo>
                    <a:pt x="38" y="5"/>
                    <a:pt x="31" y="0"/>
                    <a:pt x="20" y="0"/>
                  </a:cubicBezTo>
                  <a:close/>
                  <a:moveTo>
                    <a:pt x="34" y="30"/>
                  </a:moveTo>
                  <a:cubicBezTo>
                    <a:pt x="39" y="20"/>
                    <a:pt x="38" y="15"/>
                    <a:pt x="29" y="8"/>
                  </a:cubicBezTo>
                  <a:cubicBezTo>
                    <a:pt x="34" y="8"/>
                    <a:pt x="38" y="11"/>
                    <a:pt x="40" y="16"/>
                  </a:cubicBezTo>
                  <a:cubicBezTo>
                    <a:pt x="41" y="21"/>
                    <a:pt x="40" y="26"/>
                    <a:pt x="3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9838" y="4329113"/>
              <a:ext cx="79375" cy="85725"/>
            </a:xfrm>
            <a:custGeom>
              <a:avLst/>
              <a:gdLst>
                <a:gd name="T0" fmla="*/ 17 w 50"/>
                <a:gd name="T1" fmla="*/ 14 h 54"/>
                <a:gd name="T2" fmla="*/ 0 w 50"/>
                <a:gd name="T3" fmla="*/ 54 h 54"/>
                <a:gd name="T4" fmla="*/ 41 w 50"/>
                <a:gd name="T5" fmla="*/ 35 h 54"/>
                <a:gd name="T6" fmla="*/ 38 w 50"/>
                <a:gd name="T7" fmla="*/ 33 h 54"/>
                <a:gd name="T8" fmla="*/ 50 w 50"/>
                <a:gd name="T9" fmla="*/ 0 h 54"/>
                <a:gd name="T10" fmla="*/ 17 w 50"/>
                <a:gd name="T1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4">
                  <a:moveTo>
                    <a:pt x="17" y="14"/>
                  </a:moveTo>
                  <a:lnTo>
                    <a:pt x="0" y="54"/>
                  </a:lnTo>
                  <a:lnTo>
                    <a:pt x="41" y="35"/>
                  </a:lnTo>
                  <a:lnTo>
                    <a:pt x="38" y="33"/>
                  </a:lnTo>
                  <a:lnTo>
                    <a:pt x="50" y="0"/>
                  </a:lnTo>
                  <a:lnTo>
                    <a:pt x="1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4275" y="4291013"/>
              <a:ext cx="101600" cy="93663"/>
            </a:xfrm>
            <a:custGeom>
              <a:avLst/>
              <a:gdLst>
                <a:gd name="T0" fmla="*/ 0 w 64"/>
                <a:gd name="T1" fmla="*/ 59 h 59"/>
                <a:gd name="T2" fmla="*/ 50 w 64"/>
                <a:gd name="T3" fmla="*/ 36 h 59"/>
                <a:gd name="T4" fmla="*/ 64 w 64"/>
                <a:gd name="T5" fmla="*/ 0 h 59"/>
                <a:gd name="T6" fmla="*/ 19 w 64"/>
                <a:gd name="T7" fmla="*/ 19 h 59"/>
                <a:gd name="T8" fmla="*/ 0 w 64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9">
                  <a:moveTo>
                    <a:pt x="0" y="59"/>
                  </a:moveTo>
                  <a:lnTo>
                    <a:pt x="50" y="36"/>
                  </a:lnTo>
                  <a:lnTo>
                    <a:pt x="64" y="0"/>
                  </a:lnTo>
                  <a:lnTo>
                    <a:pt x="19" y="1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6175" y="4354513"/>
              <a:ext cx="112713" cy="106363"/>
            </a:xfrm>
            <a:custGeom>
              <a:avLst/>
              <a:gdLst>
                <a:gd name="T0" fmla="*/ 21 w 71"/>
                <a:gd name="T1" fmla="*/ 24 h 67"/>
                <a:gd name="T2" fmla="*/ 0 w 71"/>
                <a:gd name="T3" fmla="*/ 67 h 67"/>
                <a:gd name="T4" fmla="*/ 55 w 71"/>
                <a:gd name="T5" fmla="*/ 41 h 67"/>
                <a:gd name="T6" fmla="*/ 55 w 71"/>
                <a:gd name="T7" fmla="*/ 41 h 67"/>
                <a:gd name="T8" fmla="*/ 71 w 71"/>
                <a:gd name="T9" fmla="*/ 0 h 67"/>
                <a:gd name="T10" fmla="*/ 21 w 71"/>
                <a:gd name="T11" fmla="*/ 2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67">
                  <a:moveTo>
                    <a:pt x="21" y="24"/>
                  </a:moveTo>
                  <a:lnTo>
                    <a:pt x="0" y="67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1" y="0"/>
                  </a:lnTo>
                  <a:lnTo>
                    <a:pt x="21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1563" y="4186238"/>
              <a:ext cx="346075" cy="349250"/>
            </a:xfrm>
            <a:custGeom>
              <a:avLst/>
              <a:gdLst>
                <a:gd name="T0" fmla="*/ 0 w 92"/>
                <a:gd name="T1" fmla="*/ 92 h 93"/>
                <a:gd name="T2" fmla="*/ 1 w 92"/>
                <a:gd name="T3" fmla="*/ 93 h 93"/>
                <a:gd name="T4" fmla="*/ 92 w 92"/>
                <a:gd name="T5" fmla="*/ 47 h 93"/>
                <a:gd name="T6" fmla="*/ 45 w 92"/>
                <a:gd name="T7" fmla="*/ 0 h 93"/>
                <a:gd name="T8" fmla="*/ 0 w 92"/>
                <a:gd name="T9" fmla="*/ 92 h 93"/>
                <a:gd name="T10" fmla="*/ 48 w 92"/>
                <a:gd name="T11" fmla="*/ 16 h 93"/>
                <a:gd name="T12" fmla="*/ 39 w 92"/>
                <a:gd name="T13" fmla="*/ 34 h 93"/>
                <a:gd name="T14" fmla="*/ 59 w 92"/>
                <a:gd name="T15" fmla="*/ 26 h 93"/>
                <a:gd name="T16" fmla="*/ 59 w 92"/>
                <a:gd name="T17" fmla="*/ 27 h 93"/>
                <a:gd name="T18" fmla="*/ 59 w 92"/>
                <a:gd name="T19" fmla="*/ 27 h 93"/>
                <a:gd name="T20" fmla="*/ 53 w 92"/>
                <a:gd name="T21" fmla="*/ 42 h 93"/>
                <a:gd name="T22" fmla="*/ 67 w 92"/>
                <a:gd name="T23" fmla="*/ 36 h 93"/>
                <a:gd name="T24" fmla="*/ 67 w 92"/>
                <a:gd name="T25" fmla="*/ 36 h 93"/>
                <a:gd name="T26" fmla="*/ 68 w 92"/>
                <a:gd name="T27" fmla="*/ 36 h 93"/>
                <a:gd name="T28" fmla="*/ 63 w 92"/>
                <a:gd name="T29" fmla="*/ 52 h 93"/>
                <a:gd name="T30" fmla="*/ 77 w 92"/>
                <a:gd name="T31" fmla="*/ 45 h 93"/>
                <a:gd name="T32" fmla="*/ 78 w 92"/>
                <a:gd name="T33" fmla="*/ 46 h 93"/>
                <a:gd name="T34" fmla="*/ 19 w 92"/>
                <a:gd name="T35" fmla="*/ 75 h 93"/>
                <a:gd name="T36" fmla="*/ 19 w 92"/>
                <a:gd name="T37" fmla="*/ 76 h 93"/>
                <a:gd name="T38" fmla="*/ 17 w 92"/>
                <a:gd name="T39" fmla="*/ 75 h 93"/>
                <a:gd name="T40" fmla="*/ 47 w 92"/>
                <a:gd name="T41" fmla="*/ 15 h 93"/>
                <a:gd name="T42" fmla="*/ 48 w 92"/>
                <a:gd name="T43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93">
                  <a:moveTo>
                    <a:pt x="0" y="92"/>
                  </a:moveTo>
                  <a:cubicBezTo>
                    <a:pt x="1" y="92"/>
                    <a:pt x="1" y="92"/>
                    <a:pt x="1" y="93"/>
                  </a:cubicBezTo>
                  <a:cubicBezTo>
                    <a:pt x="31" y="78"/>
                    <a:pt x="62" y="63"/>
                    <a:pt x="92" y="47"/>
                  </a:cubicBezTo>
                  <a:cubicBezTo>
                    <a:pt x="76" y="31"/>
                    <a:pt x="61" y="16"/>
                    <a:pt x="45" y="0"/>
                  </a:cubicBezTo>
                  <a:cubicBezTo>
                    <a:pt x="30" y="31"/>
                    <a:pt x="15" y="61"/>
                    <a:pt x="0" y="92"/>
                  </a:cubicBezTo>
                  <a:close/>
                  <a:moveTo>
                    <a:pt x="48" y="16"/>
                  </a:moveTo>
                  <a:cubicBezTo>
                    <a:pt x="39" y="34"/>
                    <a:pt x="39" y="34"/>
                    <a:pt x="39" y="34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7" y="15"/>
                    <a:pt x="47" y="15"/>
                    <a:pt x="47" y="15"/>
                  </a:cubicBezTo>
                  <a:lnTo>
                    <a:pt x="4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05" name="Group 704出自【趣你的PPT】(微信:qunideppt)：最优质的PPT资源库"/>
          <p:cNvGrpSpPr/>
          <p:nvPr/>
        </p:nvGrpSpPr>
        <p:grpSpPr>
          <a:xfrm>
            <a:off x="768983" y="3690393"/>
            <a:ext cx="687388" cy="687388"/>
            <a:chOff x="184150" y="3971925"/>
            <a:chExt cx="687388" cy="687388"/>
          </a:xfrm>
        </p:grpSpPr>
        <p:sp>
          <p:nvSpPr>
            <p:cNvPr id="7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4150" y="3971925"/>
              <a:ext cx="687388" cy="687388"/>
            </a:xfrm>
            <a:prstGeom prst="ellipse">
              <a:avLst/>
            </a:prstGeom>
            <a:solidFill>
              <a:srgbClr val="27B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138" y="4329113"/>
              <a:ext cx="211138" cy="150813"/>
            </a:xfrm>
            <a:custGeom>
              <a:avLst/>
              <a:gdLst>
                <a:gd name="T0" fmla="*/ 2 w 56"/>
                <a:gd name="T1" fmla="*/ 37 h 40"/>
                <a:gd name="T2" fmla="*/ 6 w 56"/>
                <a:gd name="T3" fmla="*/ 40 h 40"/>
                <a:gd name="T4" fmla="*/ 25 w 56"/>
                <a:gd name="T5" fmla="*/ 40 h 40"/>
                <a:gd name="T6" fmla="*/ 53 w 56"/>
                <a:gd name="T7" fmla="*/ 40 h 40"/>
                <a:gd name="T8" fmla="*/ 56 w 56"/>
                <a:gd name="T9" fmla="*/ 0 h 40"/>
                <a:gd name="T10" fmla="*/ 0 w 56"/>
                <a:gd name="T11" fmla="*/ 0 h 40"/>
                <a:gd name="T12" fmla="*/ 2 w 56"/>
                <a:gd name="T13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0">
                  <a:moveTo>
                    <a:pt x="2" y="37"/>
                  </a:moveTo>
                  <a:cubicBezTo>
                    <a:pt x="2" y="38"/>
                    <a:pt x="5" y="40"/>
                    <a:pt x="6" y="40"/>
                  </a:cubicBezTo>
                  <a:cubicBezTo>
                    <a:pt x="12" y="40"/>
                    <a:pt x="18" y="40"/>
                    <a:pt x="25" y="40"/>
                  </a:cubicBezTo>
                  <a:cubicBezTo>
                    <a:pt x="34" y="40"/>
                    <a:pt x="43" y="40"/>
                    <a:pt x="53" y="40"/>
                  </a:cubicBezTo>
                  <a:cubicBezTo>
                    <a:pt x="54" y="26"/>
                    <a:pt x="55" y="14"/>
                    <a:pt x="56" y="0"/>
                  </a:cubicBezTo>
                  <a:cubicBezTo>
                    <a:pt x="37" y="0"/>
                    <a:pt x="19" y="0"/>
                    <a:pt x="0" y="0"/>
                  </a:cubicBezTo>
                  <a:cubicBezTo>
                    <a:pt x="1" y="13"/>
                    <a:pt x="1" y="25"/>
                    <a:pt x="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" y="4211638"/>
              <a:ext cx="230188" cy="109538"/>
            </a:xfrm>
            <a:custGeom>
              <a:avLst/>
              <a:gdLst>
                <a:gd name="T0" fmla="*/ 3 w 61"/>
                <a:gd name="T1" fmla="*/ 29 h 29"/>
                <a:gd name="T2" fmla="*/ 59 w 61"/>
                <a:gd name="T3" fmla="*/ 29 h 29"/>
                <a:gd name="T4" fmla="*/ 61 w 61"/>
                <a:gd name="T5" fmla="*/ 0 h 29"/>
                <a:gd name="T6" fmla="*/ 0 w 61"/>
                <a:gd name="T7" fmla="*/ 0 h 29"/>
                <a:gd name="T8" fmla="*/ 3 w 6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9">
                  <a:moveTo>
                    <a:pt x="3" y="29"/>
                  </a:moveTo>
                  <a:cubicBezTo>
                    <a:pt x="22" y="29"/>
                    <a:pt x="40" y="29"/>
                    <a:pt x="59" y="29"/>
                  </a:cubicBezTo>
                  <a:cubicBezTo>
                    <a:pt x="60" y="19"/>
                    <a:pt x="61" y="10"/>
                    <a:pt x="61" y="0"/>
                  </a:cubicBezTo>
                  <a:cubicBezTo>
                    <a:pt x="41" y="0"/>
                    <a:pt x="21" y="0"/>
                    <a:pt x="0" y="0"/>
                  </a:cubicBezTo>
                  <a:cubicBezTo>
                    <a:pt x="1" y="10"/>
                    <a:pt x="2" y="19"/>
                    <a:pt x="3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250" y="4486275"/>
              <a:ext cx="188913" cy="87313"/>
            </a:xfrm>
            <a:custGeom>
              <a:avLst/>
              <a:gdLst>
                <a:gd name="T0" fmla="*/ 1 w 50"/>
                <a:gd name="T1" fmla="*/ 23 h 23"/>
                <a:gd name="T2" fmla="*/ 48 w 50"/>
                <a:gd name="T3" fmla="*/ 23 h 23"/>
                <a:gd name="T4" fmla="*/ 50 w 50"/>
                <a:gd name="T5" fmla="*/ 0 h 23"/>
                <a:gd name="T6" fmla="*/ 0 w 50"/>
                <a:gd name="T7" fmla="*/ 0 h 23"/>
                <a:gd name="T8" fmla="*/ 1 w 50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3">
                  <a:moveTo>
                    <a:pt x="1" y="23"/>
                  </a:moveTo>
                  <a:cubicBezTo>
                    <a:pt x="17" y="23"/>
                    <a:pt x="33" y="23"/>
                    <a:pt x="48" y="23"/>
                  </a:cubicBezTo>
                  <a:cubicBezTo>
                    <a:pt x="49" y="15"/>
                    <a:pt x="50" y="8"/>
                    <a:pt x="50" y="0"/>
                  </a:cubicBezTo>
                  <a:cubicBezTo>
                    <a:pt x="33" y="0"/>
                    <a:pt x="17" y="0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650" y="4043363"/>
              <a:ext cx="328613" cy="161925"/>
            </a:xfrm>
            <a:custGeom>
              <a:avLst/>
              <a:gdLst>
                <a:gd name="T0" fmla="*/ 64 w 207"/>
                <a:gd name="T1" fmla="*/ 0 h 102"/>
                <a:gd name="T2" fmla="*/ 62 w 207"/>
                <a:gd name="T3" fmla="*/ 0 h 102"/>
                <a:gd name="T4" fmla="*/ 0 w 207"/>
                <a:gd name="T5" fmla="*/ 0 h 102"/>
                <a:gd name="T6" fmla="*/ 0 w 207"/>
                <a:gd name="T7" fmla="*/ 9 h 102"/>
                <a:gd name="T8" fmla="*/ 60 w 207"/>
                <a:gd name="T9" fmla="*/ 9 h 102"/>
                <a:gd name="T10" fmla="*/ 90 w 207"/>
                <a:gd name="T11" fmla="*/ 90 h 102"/>
                <a:gd name="T12" fmla="*/ 41 w 207"/>
                <a:gd name="T13" fmla="*/ 90 h 102"/>
                <a:gd name="T14" fmla="*/ 41 w 207"/>
                <a:gd name="T15" fmla="*/ 102 h 102"/>
                <a:gd name="T16" fmla="*/ 207 w 207"/>
                <a:gd name="T17" fmla="*/ 102 h 102"/>
                <a:gd name="T18" fmla="*/ 207 w 207"/>
                <a:gd name="T19" fmla="*/ 90 h 102"/>
                <a:gd name="T20" fmla="*/ 100 w 207"/>
                <a:gd name="T21" fmla="*/ 90 h 102"/>
                <a:gd name="T22" fmla="*/ 64 w 207"/>
                <a:gd name="T2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102">
                  <a:moveTo>
                    <a:pt x="64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60" y="9"/>
                  </a:lnTo>
                  <a:lnTo>
                    <a:pt x="90" y="90"/>
                  </a:lnTo>
                  <a:lnTo>
                    <a:pt x="41" y="90"/>
                  </a:lnTo>
                  <a:lnTo>
                    <a:pt x="41" y="102"/>
                  </a:lnTo>
                  <a:lnTo>
                    <a:pt x="207" y="102"/>
                  </a:lnTo>
                  <a:lnTo>
                    <a:pt x="207" y="90"/>
                  </a:lnTo>
                  <a:lnTo>
                    <a:pt x="100" y="9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1" name="Group 710出自【趣你的PPT】(微信:qunideppt)：最优质的PPT资源库"/>
          <p:cNvGrpSpPr/>
          <p:nvPr/>
        </p:nvGrpSpPr>
        <p:grpSpPr>
          <a:xfrm>
            <a:off x="4074997" y="3690393"/>
            <a:ext cx="692150" cy="687388"/>
            <a:chOff x="2474913" y="3971925"/>
            <a:chExt cx="692150" cy="687388"/>
          </a:xfrm>
        </p:grpSpPr>
        <p:sp>
          <p:nvSpPr>
            <p:cNvPr id="7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74913" y="3971925"/>
              <a:ext cx="692150" cy="687388"/>
            </a:xfrm>
            <a:prstGeom prst="ellipse">
              <a:avLst/>
            </a:prstGeom>
            <a:solidFill>
              <a:srgbClr val="7A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2425" y="4156075"/>
              <a:ext cx="88900" cy="112713"/>
            </a:xfrm>
            <a:custGeom>
              <a:avLst/>
              <a:gdLst>
                <a:gd name="T0" fmla="*/ 5 w 24"/>
                <a:gd name="T1" fmla="*/ 2 h 30"/>
                <a:gd name="T2" fmla="*/ 3 w 24"/>
                <a:gd name="T3" fmla="*/ 18 h 30"/>
                <a:gd name="T4" fmla="*/ 18 w 24"/>
                <a:gd name="T5" fmla="*/ 28 h 30"/>
                <a:gd name="T6" fmla="*/ 20 w 24"/>
                <a:gd name="T7" fmla="*/ 11 h 30"/>
                <a:gd name="T8" fmla="*/ 5 w 24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0">
                  <a:moveTo>
                    <a:pt x="5" y="2"/>
                  </a:moveTo>
                  <a:cubicBezTo>
                    <a:pt x="0" y="4"/>
                    <a:pt x="0" y="11"/>
                    <a:pt x="3" y="18"/>
                  </a:cubicBezTo>
                  <a:cubicBezTo>
                    <a:pt x="7" y="25"/>
                    <a:pt x="13" y="30"/>
                    <a:pt x="18" y="28"/>
                  </a:cubicBezTo>
                  <a:cubicBezTo>
                    <a:pt x="23" y="26"/>
                    <a:pt x="24" y="18"/>
                    <a:pt x="20" y="11"/>
                  </a:cubicBezTo>
                  <a:cubicBezTo>
                    <a:pt x="16" y="4"/>
                    <a:pt x="10" y="0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57463" y="4054475"/>
              <a:ext cx="508000" cy="492125"/>
            </a:xfrm>
            <a:custGeom>
              <a:avLst/>
              <a:gdLst>
                <a:gd name="T0" fmla="*/ 127 w 135"/>
                <a:gd name="T1" fmla="*/ 31 h 131"/>
                <a:gd name="T2" fmla="*/ 105 w 135"/>
                <a:gd name="T3" fmla="*/ 6 h 131"/>
                <a:gd name="T4" fmla="*/ 88 w 135"/>
                <a:gd name="T5" fmla="*/ 1 h 131"/>
                <a:gd name="T6" fmla="*/ 17 w 135"/>
                <a:gd name="T7" fmla="*/ 102 h 131"/>
                <a:gd name="T8" fmla="*/ 16 w 135"/>
                <a:gd name="T9" fmla="*/ 110 h 131"/>
                <a:gd name="T10" fmla="*/ 7 w 135"/>
                <a:gd name="T11" fmla="*/ 123 h 131"/>
                <a:gd name="T12" fmla="*/ 20 w 135"/>
                <a:gd name="T13" fmla="*/ 119 h 131"/>
                <a:gd name="T14" fmla="*/ 34 w 135"/>
                <a:gd name="T15" fmla="*/ 125 h 131"/>
                <a:gd name="T16" fmla="*/ 25 w 135"/>
                <a:gd name="T17" fmla="*/ 111 h 131"/>
                <a:gd name="T18" fmla="*/ 27 w 135"/>
                <a:gd name="T19" fmla="*/ 105 h 131"/>
                <a:gd name="T20" fmla="*/ 111 w 135"/>
                <a:gd name="T21" fmla="*/ 88 h 131"/>
                <a:gd name="T22" fmla="*/ 121 w 135"/>
                <a:gd name="T23" fmla="*/ 85 h 131"/>
                <a:gd name="T24" fmla="*/ 134 w 135"/>
                <a:gd name="T25" fmla="*/ 62 h 131"/>
                <a:gd name="T26" fmla="*/ 127 w 135"/>
                <a:gd name="T27" fmla="*/ 31 h 131"/>
                <a:gd name="T28" fmla="*/ 124 w 135"/>
                <a:gd name="T29" fmla="*/ 62 h 131"/>
                <a:gd name="T30" fmla="*/ 116 w 135"/>
                <a:gd name="T31" fmla="*/ 76 h 131"/>
                <a:gd name="T32" fmla="*/ 100 w 135"/>
                <a:gd name="T33" fmla="*/ 74 h 131"/>
                <a:gd name="T34" fmla="*/ 82 w 135"/>
                <a:gd name="T35" fmla="*/ 53 h 131"/>
                <a:gd name="T36" fmla="*/ 76 w 135"/>
                <a:gd name="T37" fmla="*/ 26 h 131"/>
                <a:gd name="T38" fmla="*/ 84 w 135"/>
                <a:gd name="T39" fmla="*/ 12 h 131"/>
                <a:gd name="T40" fmla="*/ 100 w 135"/>
                <a:gd name="T41" fmla="*/ 14 h 131"/>
                <a:gd name="T42" fmla="*/ 118 w 135"/>
                <a:gd name="T43" fmla="*/ 35 h 131"/>
                <a:gd name="T44" fmla="*/ 124 w 135"/>
                <a:gd name="T45" fmla="*/ 6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" h="131">
                  <a:moveTo>
                    <a:pt x="127" y="31"/>
                  </a:moveTo>
                  <a:cubicBezTo>
                    <a:pt x="121" y="20"/>
                    <a:pt x="113" y="11"/>
                    <a:pt x="105" y="6"/>
                  </a:cubicBezTo>
                  <a:cubicBezTo>
                    <a:pt x="99" y="2"/>
                    <a:pt x="93" y="0"/>
                    <a:pt x="88" y="1"/>
                  </a:cubicBezTo>
                  <a:cubicBezTo>
                    <a:pt x="53" y="6"/>
                    <a:pt x="20" y="71"/>
                    <a:pt x="17" y="102"/>
                  </a:cubicBezTo>
                  <a:cubicBezTo>
                    <a:pt x="17" y="105"/>
                    <a:pt x="16" y="107"/>
                    <a:pt x="16" y="110"/>
                  </a:cubicBezTo>
                  <a:cubicBezTo>
                    <a:pt x="10" y="113"/>
                    <a:pt x="0" y="119"/>
                    <a:pt x="7" y="123"/>
                  </a:cubicBezTo>
                  <a:cubicBezTo>
                    <a:pt x="15" y="128"/>
                    <a:pt x="20" y="119"/>
                    <a:pt x="20" y="119"/>
                  </a:cubicBezTo>
                  <a:cubicBezTo>
                    <a:pt x="20" y="119"/>
                    <a:pt x="27" y="131"/>
                    <a:pt x="34" y="125"/>
                  </a:cubicBezTo>
                  <a:cubicBezTo>
                    <a:pt x="40" y="119"/>
                    <a:pt x="27" y="112"/>
                    <a:pt x="25" y="111"/>
                  </a:cubicBezTo>
                  <a:cubicBezTo>
                    <a:pt x="26" y="109"/>
                    <a:pt x="26" y="107"/>
                    <a:pt x="27" y="105"/>
                  </a:cubicBezTo>
                  <a:cubicBezTo>
                    <a:pt x="48" y="83"/>
                    <a:pt x="81" y="89"/>
                    <a:pt x="111" y="88"/>
                  </a:cubicBezTo>
                  <a:cubicBezTo>
                    <a:pt x="114" y="88"/>
                    <a:pt x="118" y="87"/>
                    <a:pt x="121" y="85"/>
                  </a:cubicBezTo>
                  <a:cubicBezTo>
                    <a:pt x="128" y="81"/>
                    <a:pt x="133" y="73"/>
                    <a:pt x="134" y="62"/>
                  </a:cubicBezTo>
                  <a:cubicBezTo>
                    <a:pt x="135" y="53"/>
                    <a:pt x="132" y="42"/>
                    <a:pt x="127" y="31"/>
                  </a:cubicBezTo>
                  <a:close/>
                  <a:moveTo>
                    <a:pt x="124" y="62"/>
                  </a:moveTo>
                  <a:cubicBezTo>
                    <a:pt x="123" y="69"/>
                    <a:pt x="121" y="74"/>
                    <a:pt x="116" y="76"/>
                  </a:cubicBezTo>
                  <a:cubicBezTo>
                    <a:pt x="112" y="79"/>
                    <a:pt x="106" y="77"/>
                    <a:pt x="100" y="74"/>
                  </a:cubicBezTo>
                  <a:cubicBezTo>
                    <a:pt x="93" y="70"/>
                    <a:pt x="87" y="62"/>
                    <a:pt x="82" y="53"/>
                  </a:cubicBezTo>
                  <a:cubicBezTo>
                    <a:pt x="77" y="44"/>
                    <a:pt x="75" y="34"/>
                    <a:pt x="76" y="26"/>
                  </a:cubicBezTo>
                  <a:cubicBezTo>
                    <a:pt x="76" y="20"/>
                    <a:pt x="79" y="14"/>
                    <a:pt x="84" y="12"/>
                  </a:cubicBezTo>
                  <a:cubicBezTo>
                    <a:pt x="88" y="10"/>
                    <a:pt x="94" y="11"/>
                    <a:pt x="100" y="14"/>
                  </a:cubicBezTo>
                  <a:cubicBezTo>
                    <a:pt x="107" y="19"/>
                    <a:pt x="113" y="26"/>
                    <a:pt x="118" y="35"/>
                  </a:cubicBezTo>
                  <a:cubicBezTo>
                    <a:pt x="122" y="44"/>
                    <a:pt x="124" y="54"/>
                    <a:pt x="124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5" name="Group 714出自【趣你的PPT】(微信:qunideppt)：最优质的PPT资源库"/>
          <p:cNvGrpSpPr/>
          <p:nvPr/>
        </p:nvGrpSpPr>
        <p:grpSpPr>
          <a:xfrm>
            <a:off x="6279006" y="2648406"/>
            <a:ext cx="690562" cy="692150"/>
            <a:chOff x="5472113" y="3011488"/>
            <a:chExt cx="690562" cy="692150"/>
          </a:xfrm>
        </p:grpSpPr>
        <p:sp>
          <p:nvSpPr>
            <p:cNvPr id="7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2113" y="3011488"/>
              <a:ext cx="690562" cy="692150"/>
            </a:xfrm>
            <a:prstGeom prst="ellipse">
              <a:avLst/>
            </a:prstGeom>
            <a:solidFill>
              <a:srgbClr val="F39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4825" y="3121025"/>
              <a:ext cx="458787" cy="458787"/>
            </a:xfrm>
            <a:custGeom>
              <a:avLst/>
              <a:gdLst>
                <a:gd name="T0" fmla="*/ 251 w 289"/>
                <a:gd name="T1" fmla="*/ 123 h 289"/>
                <a:gd name="T2" fmla="*/ 277 w 289"/>
                <a:gd name="T3" fmla="*/ 88 h 289"/>
                <a:gd name="T4" fmla="*/ 234 w 289"/>
                <a:gd name="T5" fmla="*/ 85 h 289"/>
                <a:gd name="T6" fmla="*/ 248 w 289"/>
                <a:gd name="T7" fmla="*/ 45 h 289"/>
                <a:gd name="T8" fmla="*/ 206 w 289"/>
                <a:gd name="T9" fmla="*/ 57 h 289"/>
                <a:gd name="T10" fmla="*/ 203 w 289"/>
                <a:gd name="T11" fmla="*/ 14 h 289"/>
                <a:gd name="T12" fmla="*/ 170 w 289"/>
                <a:gd name="T13" fmla="*/ 40 h 289"/>
                <a:gd name="T14" fmla="*/ 151 w 289"/>
                <a:gd name="T15" fmla="*/ 0 h 289"/>
                <a:gd name="T16" fmla="*/ 130 w 289"/>
                <a:gd name="T17" fmla="*/ 38 h 289"/>
                <a:gd name="T18" fmla="*/ 99 w 289"/>
                <a:gd name="T19" fmla="*/ 7 h 289"/>
                <a:gd name="T20" fmla="*/ 92 w 289"/>
                <a:gd name="T21" fmla="*/ 52 h 289"/>
                <a:gd name="T22" fmla="*/ 52 w 289"/>
                <a:gd name="T23" fmla="*/ 33 h 289"/>
                <a:gd name="T24" fmla="*/ 61 w 289"/>
                <a:gd name="T25" fmla="*/ 76 h 289"/>
                <a:gd name="T26" fmla="*/ 19 w 289"/>
                <a:gd name="T27" fmla="*/ 76 h 289"/>
                <a:gd name="T28" fmla="*/ 42 w 289"/>
                <a:gd name="T29" fmla="*/ 111 h 289"/>
                <a:gd name="T30" fmla="*/ 0 w 289"/>
                <a:gd name="T31" fmla="*/ 126 h 289"/>
                <a:gd name="T32" fmla="*/ 35 w 289"/>
                <a:gd name="T33" fmla="*/ 152 h 289"/>
                <a:gd name="T34" fmla="*/ 2 w 289"/>
                <a:gd name="T35" fmla="*/ 178 h 289"/>
                <a:gd name="T36" fmla="*/ 45 w 289"/>
                <a:gd name="T37" fmla="*/ 190 h 289"/>
                <a:gd name="T38" fmla="*/ 23 w 289"/>
                <a:gd name="T39" fmla="*/ 227 h 289"/>
                <a:gd name="T40" fmla="*/ 66 w 289"/>
                <a:gd name="T41" fmla="*/ 223 h 289"/>
                <a:gd name="T42" fmla="*/ 61 w 289"/>
                <a:gd name="T43" fmla="*/ 265 h 289"/>
                <a:gd name="T44" fmla="*/ 99 w 289"/>
                <a:gd name="T45" fmla="*/ 246 h 289"/>
                <a:gd name="T46" fmla="*/ 111 w 289"/>
                <a:gd name="T47" fmla="*/ 287 h 289"/>
                <a:gd name="T48" fmla="*/ 139 w 289"/>
                <a:gd name="T49" fmla="*/ 256 h 289"/>
                <a:gd name="T50" fmla="*/ 163 w 289"/>
                <a:gd name="T51" fmla="*/ 289 h 289"/>
                <a:gd name="T52" fmla="*/ 177 w 289"/>
                <a:gd name="T53" fmla="*/ 249 h 289"/>
                <a:gd name="T54" fmla="*/ 215 w 289"/>
                <a:gd name="T55" fmla="*/ 272 h 289"/>
                <a:gd name="T56" fmla="*/ 213 w 289"/>
                <a:gd name="T57" fmla="*/ 230 h 289"/>
                <a:gd name="T58" fmla="*/ 255 w 289"/>
                <a:gd name="T59" fmla="*/ 239 h 289"/>
                <a:gd name="T60" fmla="*/ 239 w 289"/>
                <a:gd name="T61" fmla="*/ 199 h 289"/>
                <a:gd name="T62" fmla="*/ 281 w 289"/>
                <a:gd name="T63" fmla="*/ 192 h 289"/>
                <a:gd name="T64" fmla="*/ 253 w 289"/>
                <a:gd name="T65" fmla="*/ 161 h 289"/>
                <a:gd name="T66" fmla="*/ 289 w 289"/>
                <a:gd name="T67" fmla="*/ 14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9" h="289">
                  <a:moveTo>
                    <a:pt x="229" y="133"/>
                  </a:moveTo>
                  <a:lnTo>
                    <a:pt x="251" y="123"/>
                  </a:lnTo>
                  <a:lnTo>
                    <a:pt x="225" y="123"/>
                  </a:lnTo>
                  <a:lnTo>
                    <a:pt x="277" y="88"/>
                  </a:lnTo>
                  <a:lnTo>
                    <a:pt x="217" y="102"/>
                  </a:lnTo>
                  <a:lnTo>
                    <a:pt x="234" y="85"/>
                  </a:lnTo>
                  <a:lnTo>
                    <a:pt x="210" y="95"/>
                  </a:lnTo>
                  <a:lnTo>
                    <a:pt x="248" y="45"/>
                  </a:lnTo>
                  <a:lnTo>
                    <a:pt x="196" y="78"/>
                  </a:lnTo>
                  <a:lnTo>
                    <a:pt x="206" y="57"/>
                  </a:lnTo>
                  <a:lnTo>
                    <a:pt x="189" y="76"/>
                  </a:lnTo>
                  <a:lnTo>
                    <a:pt x="203" y="14"/>
                  </a:lnTo>
                  <a:lnTo>
                    <a:pt x="168" y="64"/>
                  </a:lnTo>
                  <a:lnTo>
                    <a:pt x="170" y="40"/>
                  </a:lnTo>
                  <a:lnTo>
                    <a:pt x="161" y="64"/>
                  </a:lnTo>
                  <a:lnTo>
                    <a:pt x="151" y="0"/>
                  </a:lnTo>
                  <a:lnTo>
                    <a:pt x="137" y="62"/>
                  </a:lnTo>
                  <a:lnTo>
                    <a:pt x="130" y="38"/>
                  </a:lnTo>
                  <a:lnTo>
                    <a:pt x="130" y="64"/>
                  </a:lnTo>
                  <a:lnTo>
                    <a:pt x="99" y="7"/>
                  </a:lnTo>
                  <a:lnTo>
                    <a:pt x="109" y="71"/>
                  </a:lnTo>
                  <a:lnTo>
                    <a:pt x="92" y="52"/>
                  </a:lnTo>
                  <a:lnTo>
                    <a:pt x="99" y="74"/>
                  </a:lnTo>
                  <a:lnTo>
                    <a:pt x="52" y="33"/>
                  </a:lnTo>
                  <a:lnTo>
                    <a:pt x="82" y="88"/>
                  </a:lnTo>
                  <a:lnTo>
                    <a:pt x="61" y="76"/>
                  </a:lnTo>
                  <a:lnTo>
                    <a:pt x="78" y="95"/>
                  </a:lnTo>
                  <a:lnTo>
                    <a:pt x="19" y="76"/>
                  </a:lnTo>
                  <a:lnTo>
                    <a:pt x="66" y="116"/>
                  </a:lnTo>
                  <a:lnTo>
                    <a:pt x="42" y="111"/>
                  </a:lnTo>
                  <a:lnTo>
                    <a:pt x="64" y="123"/>
                  </a:lnTo>
                  <a:lnTo>
                    <a:pt x="0" y="126"/>
                  </a:lnTo>
                  <a:lnTo>
                    <a:pt x="61" y="145"/>
                  </a:lnTo>
                  <a:lnTo>
                    <a:pt x="35" y="152"/>
                  </a:lnTo>
                  <a:lnTo>
                    <a:pt x="59" y="154"/>
                  </a:lnTo>
                  <a:lnTo>
                    <a:pt x="2" y="178"/>
                  </a:lnTo>
                  <a:lnTo>
                    <a:pt x="66" y="175"/>
                  </a:lnTo>
                  <a:lnTo>
                    <a:pt x="45" y="190"/>
                  </a:lnTo>
                  <a:lnTo>
                    <a:pt x="68" y="185"/>
                  </a:lnTo>
                  <a:lnTo>
                    <a:pt x="23" y="227"/>
                  </a:lnTo>
                  <a:lnTo>
                    <a:pt x="82" y="201"/>
                  </a:lnTo>
                  <a:lnTo>
                    <a:pt x="66" y="223"/>
                  </a:lnTo>
                  <a:lnTo>
                    <a:pt x="87" y="209"/>
                  </a:lnTo>
                  <a:lnTo>
                    <a:pt x="61" y="265"/>
                  </a:lnTo>
                  <a:lnTo>
                    <a:pt x="106" y="220"/>
                  </a:lnTo>
                  <a:lnTo>
                    <a:pt x="99" y="246"/>
                  </a:lnTo>
                  <a:lnTo>
                    <a:pt x="113" y="225"/>
                  </a:lnTo>
                  <a:lnTo>
                    <a:pt x="111" y="287"/>
                  </a:lnTo>
                  <a:lnTo>
                    <a:pt x="135" y="230"/>
                  </a:lnTo>
                  <a:lnTo>
                    <a:pt x="139" y="256"/>
                  </a:lnTo>
                  <a:lnTo>
                    <a:pt x="144" y="230"/>
                  </a:lnTo>
                  <a:lnTo>
                    <a:pt x="163" y="289"/>
                  </a:lnTo>
                  <a:lnTo>
                    <a:pt x="165" y="227"/>
                  </a:lnTo>
                  <a:lnTo>
                    <a:pt x="177" y="249"/>
                  </a:lnTo>
                  <a:lnTo>
                    <a:pt x="175" y="225"/>
                  </a:lnTo>
                  <a:lnTo>
                    <a:pt x="215" y="272"/>
                  </a:lnTo>
                  <a:lnTo>
                    <a:pt x="194" y="216"/>
                  </a:lnTo>
                  <a:lnTo>
                    <a:pt x="213" y="230"/>
                  </a:lnTo>
                  <a:lnTo>
                    <a:pt x="201" y="209"/>
                  </a:lnTo>
                  <a:lnTo>
                    <a:pt x="255" y="239"/>
                  </a:lnTo>
                  <a:lnTo>
                    <a:pt x="215" y="192"/>
                  </a:lnTo>
                  <a:lnTo>
                    <a:pt x="239" y="199"/>
                  </a:lnTo>
                  <a:lnTo>
                    <a:pt x="220" y="182"/>
                  </a:lnTo>
                  <a:lnTo>
                    <a:pt x="281" y="192"/>
                  </a:lnTo>
                  <a:lnTo>
                    <a:pt x="227" y="164"/>
                  </a:lnTo>
                  <a:lnTo>
                    <a:pt x="253" y="161"/>
                  </a:lnTo>
                  <a:lnTo>
                    <a:pt x="227" y="154"/>
                  </a:lnTo>
                  <a:lnTo>
                    <a:pt x="289" y="140"/>
                  </a:lnTo>
                  <a:lnTo>
                    <a:pt x="229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8" name="Group 717出自【趣你的PPT】(微信:qunideppt)：最优质的PPT资源库"/>
          <p:cNvGrpSpPr/>
          <p:nvPr/>
        </p:nvGrpSpPr>
        <p:grpSpPr>
          <a:xfrm>
            <a:off x="9588194" y="2648406"/>
            <a:ext cx="688975" cy="692150"/>
            <a:chOff x="7764463" y="3011488"/>
            <a:chExt cx="688975" cy="692150"/>
          </a:xfrm>
        </p:grpSpPr>
        <p:sp>
          <p:nvSpPr>
            <p:cNvPr id="7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4463" y="3011488"/>
              <a:ext cx="688975" cy="692150"/>
            </a:xfrm>
            <a:prstGeom prst="ellipse">
              <a:avLst/>
            </a:prstGeom>
            <a:solidFill>
              <a:srgbClr val="EE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8288" y="3203575"/>
              <a:ext cx="428625" cy="379412"/>
            </a:xfrm>
            <a:custGeom>
              <a:avLst/>
              <a:gdLst>
                <a:gd name="T0" fmla="*/ 110 w 114"/>
                <a:gd name="T1" fmla="*/ 67 h 101"/>
                <a:gd name="T2" fmla="*/ 105 w 114"/>
                <a:gd name="T3" fmla="*/ 63 h 101"/>
                <a:gd name="T4" fmla="*/ 105 w 114"/>
                <a:gd name="T5" fmla="*/ 63 h 101"/>
                <a:gd name="T6" fmla="*/ 76 w 114"/>
                <a:gd name="T7" fmla="*/ 60 h 101"/>
                <a:gd name="T8" fmla="*/ 72 w 114"/>
                <a:gd name="T9" fmla="*/ 48 h 101"/>
                <a:gd name="T10" fmla="*/ 73 w 114"/>
                <a:gd name="T11" fmla="*/ 39 h 101"/>
                <a:gd name="T12" fmla="*/ 62 w 114"/>
                <a:gd name="T13" fmla="*/ 13 h 101"/>
                <a:gd name="T14" fmla="*/ 80 w 114"/>
                <a:gd name="T15" fmla="*/ 12 h 101"/>
                <a:gd name="T16" fmla="*/ 86 w 114"/>
                <a:gd name="T17" fmla="*/ 29 h 101"/>
                <a:gd name="T18" fmla="*/ 86 w 114"/>
                <a:gd name="T19" fmla="*/ 33 h 101"/>
                <a:gd name="T20" fmla="*/ 88 w 114"/>
                <a:gd name="T21" fmla="*/ 36 h 101"/>
                <a:gd name="T22" fmla="*/ 90 w 114"/>
                <a:gd name="T23" fmla="*/ 35 h 101"/>
                <a:gd name="T24" fmla="*/ 88 w 114"/>
                <a:gd name="T25" fmla="*/ 32 h 101"/>
                <a:gd name="T26" fmla="*/ 88 w 114"/>
                <a:gd name="T27" fmla="*/ 31 h 101"/>
                <a:gd name="T28" fmla="*/ 94 w 114"/>
                <a:gd name="T29" fmla="*/ 32 h 101"/>
                <a:gd name="T30" fmla="*/ 98 w 114"/>
                <a:gd name="T31" fmla="*/ 25 h 101"/>
                <a:gd name="T32" fmla="*/ 98 w 114"/>
                <a:gd name="T33" fmla="*/ 26 h 101"/>
                <a:gd name="T34" fmla="*/ 100 w 114"/>
                <a:gd name="T35" fmla="*/ 29 h 101"/>
                <a:gd name="T36" fmla="*/ 102 w 114"/>
                <a:gd name="T37" fmla="*/ 28 h 101"/>
                <a:gd name="T38" fmla="*/ 100 w 114"/>
                <a:gd name="T39" fmla="*/ 25 h 101"/>
                <a:gd name="T40" fmla="*/ 97 w 114"/>
                <a:gd name="T41" fmla="*/ 23 h 101"/>
                <a:gd name="T42" fmla="*/ 89 w 114"/>
                <a:gd name="T43" fmla="*/ 4 h 101"/>
                <a:gd name="T44" fmla="*/ 83 w 114"/>
                <a:gd name="T45" fmla="*/ 0 h 101"/>
                <a:gd name="T46" fmla="*/ 51 w 114"/>
                <a:gd name="T47" fmla="*/ 1 h 101"/>
                <a:gd name="T48" fmla="*/ 48 w 114"/>
                <a:gd name="T49" fmla="*/ 2 h 101"/>
                <a:gd name="T50" fmla="*/ 48 w 114"/>
                <a:gd name="T51" fmla="*/ 2 h 101"/>
                <a:gd name="T52" fmla="*/ 47 w 114"/>
                <a:gd name="T53" fmla="*/ 2 h 101"/>
                <a:gd name="T54" fmla="*/ 44 w 114"/>
                <a:gd name="T55" fmla="*/ 4 h 101"/>
                <a:gd name="T56" fmla="*/ 24 w 114"/>
                <a:gd name="T57" fmla="*/ 16 h 101"/>
                <a:gd name="T58" fmla="*/ 10 w 114"/>
                <a:gd name="T59" fmla="*/ 5 h 101"/>
                <a:gd name="T60" fmla="*/ 2 w 114"/>
                <a:gd name="T61" fmla="*/ 5 h 101"/>
                <a:gd name="T62" fmla="*/ 2 w 114"/>
                <a:gd name="T63" fmla="*/ 14 h 101"/>
                <a:gd name="T64" fmla="*/ 20 w 114"/>
                <a:gd name="T65" fmla="*/ 28 h 101"/>
                <a:gd name="T66" fmla="*/ 27 w 114"/>
                <a:gd name="T67" fmla="*/ 29 h 101"/>
                <a:gd name="T68" fmla="*/ 42 w 114"/>
                <a:gd name="T69" fmla="*/ 19 h 101"/>
                <a:gd name="T70" fmla="*/ 51 w 114"/>
                <a:gd name="T71" fmla="*/ 42 h 101"/>
                <a:gd name="T72" fmla="*/ 39 w 114"/>
                <a:gd name="T73" fmla="*/ 50 h 101"/>
                <a:gd name="T74" fmla="*/ 35 w 114"/>
                <a:gd name="T75" fmla="*/ 55 h 101"/>
                <a:gd name="T76" fmla="*/ 35 w 114"/>
                <a:gd name="T77" fmla="*/ 56 h 101"/>
                <a:gd name="T78" fmla="*/ 34 w 114"/>
                <a:gd name="T79" fmla="*/ 85 h 101"/>
                <a:gd name="T80" fmla="*/ 29 w 114"/>
                <a:gd name="T81" fmla="*/ 87 h 101"/>
                <a:gd name="T82" fmla="*/ 25 w 114"/>
                <a:gd name="T83" fmla="*/ 96 h 101"/>
                <a:gd name="T84" fmla="*/ 34 w 114"/>
                <a:gd name="T85" fmla="*/ 99 h 101"/>
                <a:gd name="T86" fmla="*/ 43 w 114"/>
                <a:gd name="T87" fmla="*/ 96 h 101"/>
                <a:gd name="T88" fmla="*/ 47 w 114"/>
                <a:gd name="T89" fmla="*/ 91 h 101"/>
                <a:gd name="T90" fmla="*/ 47 w 114"/>
                <a:gd name="T91" fmla="*/ 91 h 101"/>
                <a:gd name="T92" fmla="*/ 48 w 114"/>
                <a:gd name="T93" fmla="*/ 61 h 101"/>
                <a:gd name="T94" fmla="*/ 61 w 114"/>
                <a:gd name="T95" fmla="*/ 55 h 101"/>
                <a:gd name="T96" fmla="*/ 65 w 114"/>
                <a:gd name="T97" fmla="*/ 68 h 101"/>
                <a:gd name="T98" fmla="*/ 71 w 114"/>
                <a:gd name="T99" fmla="*/ 73 h 101"/>
                <a:gd name="T100" fmla="*/ 99 w 114"/>
                <a:gd name="T101" fmla="*/ 75 h 101"/>
                <a:gd name="T102" fmla="*/ 101 w 114"/>
                <a:gd name="T103" fmla="*/ 81 h 101"/>
                <a:gd name="T104" fmla="*/ 109 w 114"/>
                <a:gd name="T105" fmla="*/ 86 h 101"/>
                <a:gd name="T106" fmla="*/ 113 w 114"/>
                <a:gd name="T107" fmla="*/ 77 h 101"/>
                <a:gd name="T108" fmla="*/ 110 w 114"/>
                <a:gd name="T109" fmla="*/ 6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4" h="101">
                  <a:moveTo>
                    <a:pt x="110" y="67"/>
                  </a:moveTo>
                  <a:cubicBezTo>
                    <a:pt x="109" y="65"/>
                    <a:pt x="108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4" y="45"/>
                    <a:pt x="74" y="42"/>
                    <a:pt x="73" y="39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5" y="32"/>
                    <a:pt x="86" y="33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8" y="31"/>
                    <a:pt x="88" y="31"/>
                  </a:cubicBezTo>
                  <a:cubicBezTo>
                    <a:pt x="90" y="33"/>
                    <a:pt x="92" y="33"/>
                    <a:pt x="94" y="32"/>
                  </a:cubicBezTo>
                  <a:cubicBezTo>
                    <a:pt x="97" y="31"/>
                    <a:pt x="98" y="28"/>
                    <a:pt x="98" y="25"/>
                  </a:cubicBezTo>
                  <a:cubicBezTo>
                    <a:pt x="98" y="25"/>
                    <a:pt x="98" y="26"/>
                    <a:pt x="98" y="26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4"/>
                    <a:pt x="98" y="23"/>
                    <a:pt x="97" y="23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8" y="1"/>
                    <a:pt x="86" y="0"/>
                    <a:pt x="83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9" y="1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3"/>
                    <a:pt x="45" y="3"/>
                    <a:pt x="44" y="4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3"/>
                    <a:pt x="4" y="3"/>
                    <a:pt x="2" y="5"/>
                  </a:cubicBezTo>
                  <a:cubicBezTo>
                    <a:pt x="0" y="8"/>
                    <a:pt x="0" y="12"/>
                    <a:pt x="2" y="1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2" y="30"/>
                    <a:pt x="25" y="30"/>
                    <a:pt x="27" y="2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7" y="51"/>
                    <a:pt x="35" y="53"/>
                    <a:pt x="35" y="55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6" y="88"/>
                    <a:pt x="24" y="92"/>
                    <a:pt x="25" y="96"/>
                  </a:cubicBezTo>
                  <a:cubicBezTo>
                    <a:pt x="27" y="99"/>
                    <a:pt x="31" y="101"/>
                    <a:pt x="34" y="99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5" y="95"/>
                    <a:pt x="47" y="93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6" y="71"/>
                    <a:pt x="68" y="73"/>
                    <a:pt x="71" y="73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2" y="85"/>
                    <a:pt x="105" y="87"/>
                    <a:pt x="109" y="86"/>
                  </a:cubicBezTo>
                  <a:cubicBezTo>
                    <a:pt x="112" y="84"/>
                    <a:pt x="114" y="81"/>
                    <a:pt x="113" y="77"/>
                  </a:cubicBezTo>
                  <a:lnTo>
                    <a:pt x="11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7850" y="3351213"/>
              <a:ext cx="52387" cy="74612"/>
            </a:xfrm>
            <a:custGeom>
              <a:avLst/>
              <a:gdLst>
                <a:gd name="T0" fmla="*/ 1 w 14"/>
                <a:gd name="T1" fmla="*/ 5 h 20"/>
                <a:gd name="T2" fmla="*/ 9 w 14"/>
                <a:gd name="T3" fmla="*/ 19 h 20"/>
                <a:gd name="T4" fmla="*/ 13 w 14"/>
                <a:gd name="T5" fmla="*/ 20 h 20"/>
                <a:gd name="T6" fmla="*/ 14 w 14"/>
                <a:gd name="T7" fmla="*/ 19 h 20"/>
                <a:gd name="T8" fmla="*/ 4 w 14"/>
                <a:gd name="T9" fmla="*/ 0 h 20"/>
                <a:gd name="T10" fmla="*/ 2 w 14"/>
                <a:gd name="T11" fmla="*/ 1 h 20"/>
                <a:gd name="T12" fmla="*/ 1 w 14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1" y="5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0" y="20"/>
                    <a:pt x="11" y="20"/>
                    <a:pt x="13" y="2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01000" y="3121025"/>
              <a:ext cx="90487" cy="87312"/>
            </a:xfrm>
            <a:custGeom>
              <a:avLst/>
              <a:gdLst>
                <a:gd name="T0" fmla="*/ 8 w 24"/>
                <a:gd name="T1" fmla="*/ 21 h 23"/>
                <a:gd name="T2" fmla="*/ 22 w 24"/>
                <a:gd name="T3" fmla="*/ 15 h 23"/>
                <a:gd name="T4" fmla="*/ 15 w 24"/>
                <a:gd name="T5" fmla="*/ 2 h 23"/>
                <a:gd name="T6" fmla="*/ 2 w 24"/>
                <a:gd name="T7" fmla="*/ 8 h 23"/>
                <a:gd name="T8" fmla="*/ 8 w 24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8" y="21"/>
                  </a:moveTo>
                  <a:cubicBezTo>
                    <a:pt x="14" y="23"/>
                    <a:pt x="20" y="20"/>
                    <a:pt x="22" y="15"/>
                  </a:cubicBezTo>
                  <a:cubicBezTo>
                    <a:pt x="24" y="10"/>
                    <a:pt x="21" y="4"/>
                    <a:pt x="15" y="2"/>
                  </a:cubicBezTo>
                  <a:cubicBezTo>
                    <a:pt x="10" y="0"/>
                    <a:pt x="4" y="2"/>
                    <a:pt x="2" y="8"/>
                  </a:cubicBezTo>
                  <a:cubicBezTo>
                    <a:pt x="0" y="13"/>
                    <a:pt x="3" y="19"/>
                    <a:pt x="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302000"/>
              <a:ext cx="49212" cy="74612"/>
            </a:xfrm>
            <a:custGeom>
              <a:avLst/>
              <a:gdLst>
                <a:gd name="T0" fmla="*/ 5 w 13"/>
                <a:gd name="T1" fmla="*/ 2 h 20"/>
                <a:gd name="T2" fmla="*/ 1 w 13"/>
                <a:gd name="T3" fmla="*/ 1 h 20"/>
                <a:gd name="T4" fmla="*/ 0 w 13"/>
                <a:gd name="T5" fmla="*/ 1 h 20"/>
                <a:gd name="T6" fmla="*/ 10 w 13"/>
                <a:gd name="T7" fmla="*/ 20 h 20"/>
                <a:gd name="T8" fmla="*/ 11 w 13"/>
                <a:gd name="T9" fmla="*/ 19 h 20"/>
                <a:gd name="T10" fmla="*/ 12 w 13"/>
                <a:gd name="T11" fmla="*/ 16 h 20"/>
                <a:gd name="T12" fmla="*/ 5 w 13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0">
                  <a:moveTo>
                    <a:pt x="5" y="2"/>
                  </a:move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3" y="17"/>
                    <a:pt x="12" y="16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3309938"/>
              <a:ext cx="109537" cy="107950"/>
            </a:xfrm>
            <a:custGeom>
              <a:avLst/>
              <a:gdLst>
                <a:gd name="T0" fmla="*/ 0 w 69"/>
                <a:gd name="T1" fmla="*/ 23 h 68"/>
                <a:gd name="T2" fmla="*/ 27 w 69"/>
                <a:gd name="T3" fmla="*/ 68 h 68"/>
                <a:gd name="T4" fmla="*/ 69 w 69"/>
                <a:gd name="T5" fmla="*/ 45 h 68"/>
                <a:gd name="T6" fmla="*/ 45 w 69"/>
                <a:gd name="T7" fmla="*/ 0 h 68"/>
                <a:gd name="T8" fmla="*/ 0 w 69"/>
                <a:gd name="T9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8">
                  <a:moveTo>
                    <a:pt x="0" y="23"/>
                  </a:moveTo>
                  <a:lnTo>
                    <a:pt x="27" y="68"/>
                  </a:lnTo>
                  <a:lnTo>
                    <a:pt x="69" y="45"/>
                  </a:lnTo>
                  <a:lnTo>
                    <a:pt x="45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25" name="Group 724出自【趣你的PPT】(微信:qunideppt)：最优质的PPT资源库"/>
          <p:cNvGrpSpPr/>
          <p:nvPr/>
        </p:nvGrpSpPr>
        <p:grpSpPr>
          <a:xfrm>
            <a:off x="7381010" y="2648406"/>
            <a:ext cx="692150" cy="692150"/>
            <a:chOff x="6230938" y="3011488"/>
            <a:chExt cx="692150" cy="692150"/>
          </a:xfrm>
        </p:grpSpPr>
        <p:sp>
          <p:nvSpPr>
            <p:cNvPr id="7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30938" y="3011488"/>
              <a:ext cx="692150" cy="692150"/>
            </a:xfrm>
            <a:prstGeom prst="ellipse">
              <a:avLst/>
            </a:prstGeom>
            <a:solidFill>
              <a:srgbClr val="7A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16663" y="3208338"/>
              <a:ext cx="534987" cy="341312"/>
            </a:xfrm>
            <a:custGeom>
              <a:avLst/>
              <a:gdLst>
                <a:gd name="T0" fmla="*/ 12 w 142"/>
                <a:gd name="T1" fmla="*/ 0 h 91"/>
                <a:gd name="T2" fmla="*/ 0 w 142"/>
                <a:gd name="T3" fmla="*/ 85 h 91"/>
                <a:gd name="T4" fmla="*/ 65 w 142"/>
                <a:gd name="T5" fmla="*/ 91 h 91"/>
                <a:gd name="T6" fmla="*/ 71 w 142"/>
                <a:gd name="T7" fmla="*/ 49 h 91"/>
                <a:gd name="T8" fmla="*/ 81 w 142"/>
                <a:gd name="T9" fmla="*/ 91 h 91"/>
                <a:gd name="T10" fmla="*/ 142 w 142"/>
                <a:gd name="T11" fmla="*/ 83 h 91"/>
                <a:gd name="T12" fmla="*/ 131 w 142"/>
                <a:gd name="T13" fmla="*/ 0 h 91"/>
                <a:gd name="T14" fmla="*/ 12 w 142"/>
                <a:gd name="T15" fmla="*/ 0 h 91"/>
                <a:gd name="T16" fmla="*/ 24 w 142"/>
                <a:gd name="T17" fmla="*/ 70 h 91"/>
                <a:gd name="T18" fmla="*/ 22 w 142"/>
                <a:gd name="T19" fmla="*/ 69 h 91"/>
                <a:gd name="T20" fmla="*/ 22 w 142"/>
                <a:gd name="T21" fmla="*/ 67 h 91"/>
                <a:gd name="T22" fmla="*/ 24 w 142"/>
                <a:gd name="T23" fmla="*/ 66 h 91"/>
                <a:gd name="T24" fmla="*/ 25 w 142"/>
                <a:gd name="T25" fmla="*/ 68 h 91"/>
                <a:gd name="T26" fmla="*/ 24 w 142"/>
                <a:gd name="T27" fmla="*/ 70 h 91"/>
                <a:gd name="T28" fmla="*/ 28 w 142"/>
                <a:gd name="T29" fmla="*/ 21 h 91"/>
                <a:gd name="T30" fmla="*/ 26 w 142"/>
                <a:gd name="T31" fmla="*/ 21 h 91"/>
                <a:gd name="T32" fmla="*/ 26 w 142"/>
                <a:gd name="T33" fmla="*/ 19 h 91"/>
                <a:gd name="T34" fmla="*/ 28 w 142"/>
                <a:gd name="T35" fmla="*/ 18 h 91"/>
                <a:gd name="T36" fmla="*/ 29 w 142"/>
                <a:gd name="T37" fmla="*/ 20 h 91"/>
                <a:gd name="T38" fmla="*/ 28 w 142"/>
                <a:gd name="T39" fmla="*/ 21 h 91"/>
                <a:gd name="T40" fmla="*/ 52 w 142"/>
                <a:gd name="T41" fmla="*/ 51 h 91"/>
                <a:gd name="T42" fmla="*/ 50 w 142"/>
                <a:gd name="T43" fmla="*/ 52 h 91"/>
                <a:gd name="T44" fmla="*/ 48 w 142"/>
                <a:gd name="T45" fmla="*/ 51 h 91"/>
                <a:gd name="T46" fmla="*/ 49 w 142"/>
                <a:gd name="T47" fmla="*/ 49 h 91"/>
                <a:gd name="T48" fmla="*/ 51 w 142"/>
                <a:gd name="T49" fmla="*/ 49 h 91"/>
                <a:gd name="T50" fmla="*/ 52 w 142"/>
                <a:gd name="T51" fmla="*/ 51 h 91"/>
                <a:gd name="T52" fmla="*/ 73 w 142"/>
                <a:gd name="T53" fmla="*/ 21 h 91"/>
                <a:gd name="T54" fmla="*/ 71 w 142"/>
                <a:gd name="T55" fmla="*/ 22 h 91"/>
                <a:gd name="T56" fmla="*/ 70 w 142"/>
                <a:gd name="T57" fmla="*/ 21 h 91"/>
                <a:gd name="T58" fmla="*/ 70 w 142"/>
                <a:gd name="T59" fmla="*/ 19 h 91"/>
                <a:gd name="T60" fmla="*/ 72 w 142"/>
                <a:gd name="T61" fmla="*/ 19 h 91"/>
                <a:gd name="T62" fmla="*/ 73 w 142"/>
                <a:gd name="T63" fmla="*/ 21 h 91"/>
                <a:gd name="T64" fmla="*/ 93 w 142"/>
                <a:gd name="T65" fmla="*/ 45 h 91"/>
                <a:gd name="T66" fmla="*/ 91 w 142"/>
                <a:gd name="T67" fmla="*/ 44 h 91"/>
                <a:gd name="T68" fmla="*/ 90 w 142"/>
                <a:gd name="T69" fmla="*/ 42 h 91"/>
                <a:gd name="T70" fmla="*/ 92 w 142"/>
                <a:gd name="T71" fmla="*/ 41 h 91"/>
                <a:gd name="T72" fmla="*/ 94 w 142"/>
                <a:gd name="T73" fmla="*/ 43 h 91"/>
                <a:gd name="T74" fmla="*/ 93 w 142"/>
                <a:gd name="T75" fmla="*/ 45 h 91"/>
                <a:gd name="T76" fmla="*/ 112 w 142"/>
                <a:gd name="T77" fmla="*/ 19 h 91"/>
                <a:gd name="T78" fmla="*/ 114 w 142"/>
                <a:gd name="T79" fmla="*/ 18 h 91"/>
                <a:gd name="T80" fmla="*/ 116 w 142"/>
                <a:gd name="T81" fmla="*/ 20 h 91"/>
                <a:gd name="T82" fmla="*/ 115 w 142"/>
                <a:gd name="T83" fmla="*/ 21 h 91"/>
                <a:gd name="T84" fmla="*/ 113 w 142"/>
                <a:gd name="T85" fmla="*/ 21 h 91"/>
                <a:gd name="T86" fmla="*/ 112 w 142"/>
                <a:gd name="T87" fmla="*/ 19 h 91"/>
                <a:gd name="T88" fmla="*/ 119 w 142"/>
                <a:gd name="T89" fmla="*/ 66 h 91"/>
                <a:gd name="T90" fmla="*/ 118 w 142"/>
                <a:gd name="T91" fmla="*/ 68 h 91"/>
                <a:gd name="T92" fmla="*/ 116 w 142"/>
                <a:gd name="T93" fmla="*/ 66 h 91"/>
                <a:gd name="T94" fmla="*/ 117 w 142"/>
                <a:gd name="T95" fmla="*/ 64 h 91"/>
                <a:gd name="T96" fmla="*/ 119 w 142"/>
                <a:gd name="T97" fmla="*/ 64 h 91"/>
                <a:gd name="T98" fmla="*/ 119 w 142"/>
                <a:gd name="T99" fmla="*/ 6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91">
                  <a:moveTo>
                    <a:pt x="12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142" y="83"/>
                    <a:pt x="142" y="83"/>
                    <a:pt x="142" y="83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12" y="0"/>
                  </a:lnTo>
                  <a:close/>
                  <a:moveTo>
                    <a:pt x="24" y="70"/>
                  </a:moveTo>
                  <a:cubicBezTo>
                    <a:pt x="29" y="80"/>
                    <a:pt x="14" y="76"/>
                    <a:pt x="22" y="69"/>
                  </a:cubicBezTo>
                  <a:cubicBezTo>
                    <a:pt x="14" y="76"/>
                    <a:pt x="13" y="60"/>
                    <a:pt x="22" y="67"/>
                  </a:cubicBezTo>
                  <a:cubicBezTo>
                    <a:pt x="13" y="60"/>
                    <a:pt x="27" y="55"/>
                    <a:pt x="24" y="66"/>
                  </a:cubicBezTo>
                  <a:cubicBezTo>
                    <a:pt x="27" y="55"/>
                    <a:pt x="37" y="67"/>
                    <a:pt x="25" y="68"/>
                  </a:cubicBezTo>
                  <a:cubicBezTo>
                    <a:pt x="37" y="67"/>
                    <a:pt x="29" y="80"/>
                    <a:pt x="24" y="70"/>
                  </a:cubicBezTo>
                  <a:close/>
                  <a:moveTo>
                    <a:pt x="28" y="21"/>
                  </a:moveTo>
                  <a:cubicBezTo>
                    <a:pt x="33" y="31"/>
                    <a:pt x="18" y="27"/>
                    <a:pt x="26" y="21"/>
                  </a:cubicBezTo>
                  <a:cubicBezTo>
                    <a:pt x="18" y="27"/>
                    <a:pt x="17" y="12"/>
                    <a:pt x="26" y="19"/>
                  </a:cubicBezTo>
                  <a:cubicBezTo>
                    <a:pt x="17" y="12"/>
                    <a:pt x="32" y="6"/>
                    <a:pt x="28" y="18"/>
                  </a:cubicBezTo>
                  <a:cubicBezTo>
                    <a:pt x="32" y="6"/>
                    <a:pt x="42" y="18"/>
                    <a:pt x="29" y="20"/>
                  </a:cubicBezTo>
                  <a:cubicBezTo>
                    <a:pt x="42" y="18"/>
                    <a:pt x="33" y="31"/>
                    <a:pt x="28" y="21"/>
                  </a:cubicBezTo>
                  <a:close/>
                  <a:moveTo>
                    <a:pt x="52" y="51"/>
                  </a:moveTo>
                  <a:cubicBezTo>
                    <a:pt x="62" y="53"/>
                    <a:pt x="50" y="62"/>
                    <a:pt x="50" y="52"/>
                  </a:cubicBezTo>
                  <a:cubicBezTo>
                    <a:pt x="50" y="62"/>
                    <a:pt x="37" y="53"/>
                    <a:pt x="48" y="51"/>
                  </a:cubicBezTo>
                  <a:cubicBezTo>
                    <a:pt x="37" y="53"/>
                    <a:pt x="42" y="38"/>
                    <a:pt x="49" y="49"/>
                  </a:cubicBezTo>
                  <a:cubicBezTo>
                    <a:pt x="42" y="38"/>
                    <a:pt x="58" y="38"/>
                    <a:pt x="51" y="49"/>
                  </a:cubicBezTo>
                  <a:cubicBezTo>
                    <a:pt x="58" y="38"/>
                    <a:pt x="62" y="53"/>
                    <a:pt x="52" y="51"/>
                  </a:cubicBezTo>
                  <a:close/>
                  <a:moveTo>
                    <a:pt x="73" y="21"/>
                  </a:moveTo>
                  <a:cubicBezTo>
                    <a:pt x="84" y="24"/>
                    <a:pt x="71" y="33"/>
                    <a:pt x="71" y="22"/>
                  </a:cubicBezTo>
                  <a:cubicBezTo>
                    <a:pt x="71" y="33"/>
                    <a:pt x="59" y="24"/>
                    <a:pt x="70" y="21"/>
                  </a:cubicBezTo>
                  <a:cubicBezTo>
                    <a:pt x="59" y="24"/>
                    <a:pt x="64" y="9"/>
                    <a:pt x="70" y="19"/>
                  </a:cubicBezTo>
                  <a:cubicBezTo>
                    <a:pt x="64" y="9"/>
                    <a:pt x="79" y="9"/>
                    <a:pt x="72" y="19"/>
                  </a:cubicBezTo>
                  <a:cubicBezTo>
                    <a:pt x="79" y="9"/>
                    <a:pt x="84" y="24"/>
                    <a:pt x="73" y="21"/>
                  </a:cubicBezTo>
                  <a:close/>
                  <a:moveTo>
                    <a:pt x="93" y="45"/>
                  </a:moveTo>
                  <a:cubicBezTo>
                    <a:pt x="98" y="55"/>
                    <a:pt x="83" y="51"/>
                    <a:pt x="91" y="44"/>
                  </a:cubicBezTo>
                  <a:cubicBezTo>
                    <a:pt x="83" y="51"/>
                    <a:pt x="82" y="35"/>
                    <a:pt x="90" y="42"/>
                  </a:cubicBezTo>
                  <a:cubicBezTo>
                    <a:pt x="82" y="35"/>
                    <a:pt x="96" y="30"/>
                    <a:pt x="92" y="41"/>
                  </a:cubicBezTo>
                  <a:cubicBezTo>
                    <a:pt x="96" y="30"/>
                    <a:pt x="106" y="42"/>
                    <a:pt x="94" y="43"/>
                  </a:cubicBezTo>
                  <a:cubicBezTo>
                    <a:pt x="106" y="42"/>
                    <a:pt x="98" y="55"/>
                    <a:pt x="93" y="45"/>
                  </a:cubicBezTo>
                  <a:close/>
                  <a:moveTo>
                    <a:pt x="112" y="19"/>
                  </a:moveTo>
                  <a:cubicBezTo>
                    <a:pt x="104" y="12"/>
                    <a:pt x="118" y="6"/>
                    <a:pt x="114" y="18"/>
                  </a:cubicBezTo>
                  <a:cubicBezTo>
                    <a:pt x="118" y="6"/>
                    <a:pt x="128" y="18"/>
                    <a:pt x="116" y="20"/>
                  </a:cubicBezTo>
                  <a:cubicBezTo>
                    <a:pt x="128" y="18"/>
                    <a:pt x="120" y="31"/>
                    <a:pt x="115" y="21"/>
                  </a:cubicBezTo>
                  <a:cubicBezTo>
                    <a:pt x="120" y="31"/>
                    <a:pt x="105" y="27"/>
                    <a:pt x="113" y="21"/>
                  </a:cubicBezTo>
                  <a:cubicBezTo>
                    <a:pt x="105" y="27"/>
                    <a:pt x="104" y="12"/>
                    <a:pt x="112" y="19"/>
                  </a:cubicBezTo>
                  <a:close/>
                  <a:moveTo>
                    <a:pt x="119" y="66"/>
                  </a:moveTo>
                  <a:cubicBezTo>
                    <a:pt x="130" y="69"/>
                    <a:pt x="118" y="78"/>
                    <a:pt x="118" y="68"/>
                  </a:cubicBezTo>
                  <a:cubicBezTo>
                    <a:pt x="118" y="78"/>
                    <a:pt x="105" y="69"/>
                    <a:pt x="116" y="66"/>
                  </a:cubicBezTo>
                  <a:cubicBezTo>
                    <a:pt x="105" y="69"/>
                    <a:pt x="110" y="54"/>
                    <a:pt x="117" y="64"/>
                  </a:cubicBezTo>
                  <a:cubicBezTo>
                    <a:pt x="110" y="54"/>
                    <a:pt x="125" y="54"/>
                    <a:pt x="119" y="64"/>
                  </a:cubicBezTo>
                  <a:cubicBezTo>
                    <a:pt x="125" y="54"/>
                    <a:pt x="130" y="69"/>
                    <a:pt x="119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28" name="Group 727出自【趣你的PPT】(微信:qunideppt)：最优质的PPT资源库"/>
          <p:cNvGrpSpPr/>
          <p:nvPr/>
        </p:nvGrpSpPr>
        <p:grpSpPr>
          <a:xfrm>
            <a:off x="10688609" y="2648406"/>
            <a:ext cx="692150" cy="692150"/>
            <a:chOff x="8528050" y="3011488"/>
            <a:chExt cx="692150" cy="692150"/>
          </a:xfrm>
        </p:grpSpPr>
        <p:sp>
          <p:nvSpPr>
            <p:cNvPr id="7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8050" y="3011488"/>
              <a:ext cx="692150" cy="692150"/>
            </a:xfrm>
            <a:prstGeom prst="ellipse">
              <a:avLst/>
            </a:prstGeom>
            <a:solidFill>
              <a:srgbClr val="7B5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37588" y="3117850"/>
              <a:ext cx="203200" cy="203200"/>
            </a:xfrm>
            <a:custGeom>
              <a:avLst/>
              <a:gdLst>
                <a:gd name="T0" fmla="*/ 0 w 54"/>
                <a:gd name="T1" fmla="*/ 54 h 54"/>
                <a:gd name="T2" fmla="*/ 32 w 54"/>
                <a:gd name="T3" fmla="*/ 54 h 54"/>
                <a:gd name="T4" fmla="*/ 54 w 54"/>
                <a:gd name="T5" fmla="*/ 32 h 54"/>
                <a:gd name="T6" fmla="*/ 54 w 54"/>
                <a:gd name="T7" fmla="*/ 0 h 54"/>
                <a:gd name="T8" fmla="*/ 0 w 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5" y="44"/>
                    <a:pt x="43" y="36"/>
                    <a:pt x="54" y="3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6" y="4"/>
                    <a:pt x="4" y="26"/>
                    <a:pt x="0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07463" y="3117850"/>
              <a:ext cx="203200" cy="203200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32 h 54"/>
                <a:gd name="T4" fmla="*/ 21 w 54"/>
                <a:gd name="T5" fmla="*/ 54 h 54"/>
                <a:gd name="T6" fmla="*/ 54 w 54"/>
                <a:gd name="T7" fmla="*/ 54 h 54"/>
                <a:gd name="T8" fmla="*/ 0 w 54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0" y="36"/>
                    <a:pt x="18" y="44"/>
                    <a:pt x="21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0" y="26"/>
                    <a:pt x="28" y="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07463" y="3387725"/>
              <a:ext cx="203200" cy="203200"/>
            </a:xfrm>
            <a:custGeom>
              <a:avLst/>
              <a:gdLst>
                <a:gd name="T0" fmla="*/ 0 w 54"/>
                <a:gd name="T1" fmla="*/ 22 h 54"/>
                <a:gd name="T2" fmla="*/ 0 w 54"/>
                <a:gd name="T3" fmla="*/ 54 h 54"/>
                <a:gd name="T4" fmla="*/ 54 w 54"/>
                <a:gd name="T5" fmla="*/ 0 h 54"/>
                <a:gd name="T6" fmla="*/ 21 w 54"/>
                <a:gd name="T7" fmla="*/ 0 h 54"/>
                <a:gd name="T8" fmla="*/ 0 w 54"/>
                <a:gd name="T9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0" y="2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8" y="50"/>
                    <a:pt x="50" y="28"/>
                    <a:pt x="5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10"/>
                    <a:pt x="10" y="19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37588" y="3387725"/>
              <a:ext cx="203200" cy="203200"/>
            </a:xfrm>
            <a:custGeom>
              <a:avLst/>
              <a:gdLst>
                <a:gd name="T0" fmla="*/ 32 w 54"/>
                <a:gd name="T1" fmla="*/ 0 h 54"/>
                <a:gd name="T2" fmla="*/ 0 w 54"/>
                <a:gd name="T3" fmla="*/ 0 h 54"/>
                <a:gd name="T4" fmla="*/ 54 w 54"/>
                <a:gd name="T5" fmla="*/ 54 h 54"/>
                <a:gd name="T6" fmla="*/ 54 w 54"/>
                <a:gd name="T7" fmla="*/ 22 h 54"/>
                <a:gd name="T8" fmla="*/ 32 w 54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28"/>
                    <a:pt x="26" y="50"/>
                    <a:pt x="54" y="54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43" y="19"/>
                    <a:pt x="35" y="1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34" name="Group 733出自【趣你的PPT】(微信:qunideppt)：最优质的PPT资源库"/>
          <p:cNvGrpSpPr/>
          <p:nvPr/>
        </p:nvGrpSpPr>
        <p:grpSpPr>
          <a:xfrm>
            <a:off x="8484602" y="2648406"/>
            <a:ext cx="692150" cy="692150"/>
            <a:chOff x="6997700" y="3011488"/>
            <a:chExt cx="692150" cy="692150"/>
          </a:xfrm>
        </p:grpSpPr>
        <p:sp>
          <p:nvSpPr>
            <p:cNvPr id="7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700" y="3011488"/>
              <a:ext cx="692150" cy="692150"/>
            </a:xfrm>
            <a:prstGeom prst="ellipse">
              <a:avLst/>
            </a:prstGeom>
            <a:solidFill>
              <a:srgbClr val="24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88188" y="3109913"/>
              <a:ext cx="511175" cy="485775"/>
            </a:xfrm>
            <a:custGeom>
              <a:avLst/>
              <a:gdLst>
                <a:gd name="T0" fmla="*/ 81 w 136"/>
                <a:gd name="T1" fmla="*/ 47 h 129"/>
                <a:gd name="T2" fmla="*/ 67 w 136"/>
                <a:gd name="T3" fmla="*/ 0 h 129"/>
                <a:gd name="T4" fmla="*/ 52 w 136"/>
                <a:gd name="T5" fmla="*/ 46 h 129"/>
                <a:gd name="T6" fmla="*/ 1 w 136"/>
                <a:gd name="T7" fmla="*/ 47 h 129"/>
                <a:gd name="T8" fmla="*/ 45 w 136"/>
                <a:gd name="T9" fmla="*/ 76 h 129"/>
                <a:gd name="T10" fmla="*/ 26 w 136"/>
                <a:gd name="T11" fmla="*/ 125 h 129"/>
                <a:gd name="T12" fmla="*/ 67 w 136"/>
                <a:gd name="T13" fmla="*/ 93 h 129"/>
                <a:gd name="T14" fmla="*/ 107 w 136"/>
                <a:gd name="T15" fmla="*/ 125 h 129"/>
                <a:gd name="T16" fmla="*/ 91 w 136"/>
                <a:gd name="T17" fmla="*/ 76 h 129"/>
                <a:gd name="T18" fmla="*/ 133 w 136"/>
                <a:gd name="T19" fmla="*/ 47 h 129"/>
                <a:gd name="T20" fmla="*/ 81 w 136"/>
                <a:gd name="T21" fmla="*/ 4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29">
                  <a:moveTo>
                    <a:pt x="81" y="47"/>
                  </a:moveTo>
                  <a:cubicBezTo>
                    <a:pt x="81" y="47"/>
                    <a:pt x="74" y="0"/>
                    <a:pt x="67" y="0"/>
                  </a:cubicBezTo>
                  <a:cubicBezTo>
                    <a:pt x="59" y="0"/>
                    <a:pt x="52" y="46"/>
                    <a:pt x="52" y="46"/>
                  </a:cubicBezTo>
                  <a:cubicBezTo>
                    <a:pt x="52" y="46"/>
                    <a:pt x="2" y="42"/>
                    <a:pt x="1" y="47"/>
                  </a:cubicBezTo>
                  <a:cubicBezTo>
                    <a:pt x="0" y="53"/>
                    <a:pt x="45" y="76"/>
                    <a:pt x="45" y="76"/>
                  </a:cubicBezTo>
                  <a:cubicBezTo>
                    <a:pt x="45" y="76"/>
                    <a:pt x="21" y="120"/>
                    <a:pt x="26" y="125"/>
                  </a:cubicBezTo>
                  <a:cubicBezTo>
                    <a:pt x="31" y="129"/>
                    <a:pt x="67" y="93"/>
                    <a:pt x="67" y="93"/>
                  </a:cubicBezTo>
                  <a:cubicBezTo>
                    <a:pt x="67" y="93"/>
                    <a:pt x="102" y="129"/>
                    <a:pt x="107" y="125"/>
                  </a:cubicBezTo>
                  <a:cubicBezTo>
                    <a:pt x="113" y="120"/>
                    <a:pt x="91" y="76"/>
                    <a:pt x="91" y="76"/>
                  </a:cubicBezTo>
                  <a:cubicBezTo>
                    <a:pt x="91" y="76"/>
                    <a:pt x="136" y="56"/>
                    <a:pt x="133" y="47"/>
                  </a:cubicBezTo>
                  <a:cubicBezTo>
                    <a:pt x="130" y="39"/>
                    <a:pt x="81" y="47"/>
                    <a:pt x="8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37" name="Group 736出自【趣你的PPT】(微信:qunideppt)：最优质的PPT资源库"/>
          <p:cNvGrpSpPr/>
          <p:nvPr/>
        </p:nvGrpSpPr>
        <p:grpSpPr>
          <a:xfrm>
            <a:off x="768983" y="2648406"/>
            <a:ext cx="687388" cy="692150"/>
            <a:chOff x="184150" y="3203575"/>
            <a:chExt cx="687388" cy="692150"/>
          </a:xfrm>
        </p:grpSpPr>
        <p:sp>
          <p:nvSpPr>
            <p:cNvPr id="7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4150" y="3203575"/>
              <a:ext cx="687388" cy="692150"/>
            </a:xfrm>
            <a:prstGeom prst="ellipse">
              <a:avLst/>
            </a:prstGeom>
            <a:solidFill>
              <a:srgbClr val="FA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188" y="3516313"/>
              <a:ext cx="393700" cy="236538"/>
            </a:xfrm>
            <a:custGeom>
              <a:avLst/>
              <a:gdLst>
                <a:gd name="T0" fmla="*/ 99 w 105"/>
                <a:gd name="T1" fmla="*/ 10 h 63"/>
                <a:gd name="T2" fmla="*/ 83 w 105"/>
                <a:gd name="T3" fmla="*/ 4 h 63"/>
                <a:gd name="T4" fmla="*/ 83 w 105"/>
                <a:gd name="T5" fmla="*/ 0 h 63"/>
                <a:gd name="T6" fmla="*/ 0 w 105"/>
                <a:gd name="T7" fmla="*/ 0 h 63"/>
                <a:gd name="T8" fmla="*/ 0 w 105"/>
                <a:gd name="T9" fmla="*/ 48 h 63"/>
                <a:gd name="T10" fmla="*/ 13 w 105"/>
                <a:gd name="T11" fmla="*/ 63 h 63"/>
                <a:gd name="T12" fmla="*/ 70 w 105"/>
                <a:gd name="T13" fmla="*/ 63 h 63"/>
                <a:gd name="T14" fmla="*/ 83 w 105"/>
                <a:gd name="T15" fmla="*/ 50 h 63"/>
                <a:gd name="T16" fmla="*/ 104 w 105"/>
                <a:gd name="T17" fmla="*/ 28 h 63"/>
                <a:gd name="T18" fmla="*/ 104 w 105"/>
                <a:gd name="T19" fmla="*/ 18 h 63"/>
                <a:gd name="T20" fmla="*/ 99 w 105"/>
                <a:gd name="T21" fmla="*/ 10 h 63"/>
                <a:gd name="T22" fmla="*/ 95 w 105"/>
                <a:gd name="T23" fmla="*/ 26 h 63"/>
                <a:gd name="T24" fmla="*/ 83 w 105"/>
                <a:gd name="T25" fmla="*/ 39 h 63"/>
                <a:gd name="T26" fmla="*/ 83 w 105"/>
                <a:gd name="T27" fmla="*/ 13 h 63"/>
                <a:gd name="T28" fmla="*/ 93 w 105"/>
                <a:gd name="T29" fmla="*/ 16 h 63"/>
                <a:gd name="T30" fmla="*/ 95 w 105"/>
                <a:gd name="T31" fmla="*/ 20 h 63"/>
                <a:gd name="T32" fmla="*/ 95 w 105"/>
                <a:gd name="T33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63">
                  <a:moveTo>
                    <a:pt x="99" y="10"/>
                  </a:moveTo>
                  <a:cubicBezTo>
                    <a:pt x="96" y="6"/>
                    <a:pt x="90" y="3"/>
                    <a:pt x="83" y="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57"/>
                    <a:pt x="9" y="58"/>
                    <a:pt x="13" y="63"/>
                  </a:cubicBezTo>
                  <a:cubicBezTo>
                    <a:pt x="32" y="63"/>
                    <a:pt x="51" y="63"/>
                    <a:pt x="70" y="63"/>
                  </a:cubicBezTo>
                  <a:cubicBezTo>
                    <a:pt x="74" y="58"/>
                    <a:pt x="81" y="57"/>
                    <a:pt x="83" y="50"/>
                  </a:cubicBezTo>
                  <a:cubicBezTo>
                    <a:pt x="96" y="45"/>
                    <a:pt x="103" y="36"/>
                    <a:pt x="104" y="28"/>
                  </a:cubicBezTo>
                  <a:cubicBezTo>
                    <a:pt x="105" y="25"/>
                    <a:pt x="105" y="21"/>
                    <a:pt x="104" y="18"/>
                  </a:cubicBezTo>
                  <a:cubicBezTo>
                    <a:pt x="104" y="15"/>
                    <a:pt x="102" y="12"/>
                    <a:pt x="99" y="10"/>
                  </a:cubicBezTo>
                  <a:close/>
                  <a:moveTo>
                    <a:pt x="95" y="26"/>
                  </a:moveTo>
                  <a:cubicBezTo>
                    <a:pt x="94" y="31"/>
                    <a:pt x="90" y="36"/>
                    <a:pt x="83" y="39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7" y="13"/>
                    <a:pt x="91" y="14"/>
                    <a:pt x="93" y="16"/>
                  </a:cubicBezTo>
                  <a:cubicBezTo>
                    <a:pt x="94" y="17"/>
                    <a:pt x="95" y="19"/>
                    <a:pt x="95" y="20"/>
                  </a:cubicBezTo>
                  <a:cubicBezTo>
                    <a:pt x="96" y="22"/>
                    <a:pt x="96" y="24"/>
                    <a:pt x="95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863" y="3441700"/>
              <a:ext cx="4763" cy="25400"/>
            </a:xfrm>
            <a:custGeom>
              <a:avLst/>
              <a:gdLst>
                <a:gd name="T0" fmla="*/ 1 w 1"/>
                <a:gd name="T1" fmla="*/ 7 h 7"/>
                <a:gd name="T2" fmla="*/ 1 w 1"/>
                <a:gd name="T3" fmla="*/ 0 h 7"/>
                <a:gd name="T4" fmla="*/ 1 w 1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463" y="3302000"/>
              <a:ext cx="88900" cy="180975"/>
            </a:xfrm>
            <a:custGeom>
              <a:avLst/>
              <a:gdLst>
                <a:gd name="T0" fmla="*/ 7 w 24"/>
                <a:gd name="T1" fmla="*/ 1 h 48"/>
                <a:gd name="T2" fmla="*/ 2 w 24"/>
                <a:gd name="T3" fmla="*/ 2 h 48"/>
                <a:gd name="T4" fmla="*/ 3 w 24"/>
                <a:gd name="T5" fmla="*/ 7 h 48"/>
                <a:gd name="T6" fmla="*/ 8 w 24"/>
                <a:gd name="T7" fmla="*/ 25 h 48"/>
                <a:gd name="T8" fmla="*/ 4 w 24"/>
                <a:gd name="T9" fmla="*/ 45 h 48"/>
                <a:gd name="T10" fmla="*/ 8 w 24"/>
                <a:gd name="T11" fmla="*/ 48 h 48"/>
                <a:gd name="T12" fmla="*/ 9 w 24"/>
                <a:gd name="T13" fmla="*/ 48 h 48"/>
                <a:gd name="T14" fmla="*/ 12 w 24"/>
                <a:gd name="T15" fmla="*/ 43 h 48"/>
                <a:gd name="T16" fmla="*/ 15 w 24"/>
                <a:gd name="T17" fmla="*/ 29 h 48"/>
                <a:gd name="T18" fmla="*/ 7 w 24"/>
                <a:gd name="T1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8">
                  <a:moveTo>
                    <a:pt x="7" y="1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14" y="15"/>
                    <a:pt x="12" y="18"/>
                    <a:pt x="8" y="25"/>
                  </a:cubicBezTo>
                  <a:cubicBezTo>
                    <a:pt x="5" y="30"/>
                    <a:pt x="2" y="37"/>
                    <a:pt x="4" y="45"/>
                  </a:cubicBezTo>
                  <a:cubicBezTo>
                    <a:pt x="5" y="47"/>
                    <a:pt x="6" y="48"/>
                    <a:pt x="8" y="48"/>
                  </a:cubicBezTo>
                  <a:cubicBezTo>
                    <a:pt x="8" y="48"/>
                    <a:pt x="9" y="48"/>
                    <a:pt x="9" y="48"/>
                  </a:cubicBezTo>
                  <a:cubicBezTo>
                    <a:pt x="11" y="47"/>
                    <a:pt x="12" y="45"/>
                    <a:pt x="12" y="43"/>
                  </a:cubicBezTo>
                  <a:cubicBezTo>
                    <a:pt x="10" y="38"/>
                    <a:pt x="12" y="34"/>
                    <a:pt x="15" y="29"/>
                  </a:cubicBezTo>
                  <a:cubicBezTo>
                    <a:pt x="19" y="22"/>
                    <a:pt x="24" y="12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175" y="3441700"/>
              <a:ext cx="3175" cy="25400"/>
            </a:xfrm>
            <a:custGeom>
              <a:avLst/>
              <a:gdLst>
                <a:gd name="T0" fmla="*/ 1 w 1"/>
                <a:gd name="T1" fmla="*/ 7 h 7"/>
                <a:gd name="T2" fmla="*/ 1 w 1"/>
                <a:gd name="T3" fmla="*/ 0 h 7"/>
                <a:gd name="T4" fmla="*/ 1 w 1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1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363" y="3302000"/>
              <a:ext cx="87313" cy="180975"/>
            </a:xfrm>
            <a:custGeom>
              <a:avLst/>
              <a:gdLst>
                <a:gd name="T0" fmla="*/ 6 w 23"/>
                <a:gd name="T1" fmla="*/ 1 h 48"/>
                <a:gd name="T2" fmla="*/ 1 w 23"/>
                <a:gd name="T3" fmla="*/ 2 h 48"/>
                <a:gd name="T4" fmla="*/ 2 w 23"/>
                <a:gd name="T5" fmla="*/ 7 h 48"/>
                <a:gd name="T6" fmla="*/ 7 w 23"/>
                <a:gd name="T7" fmla="*/ 25 h 48"/>
                <a:gd name="T8" fmla="*/ 4 w 23"/>
                <a:gd name="T9" fmla="*/ 45 h 48"/>
                <a:gd name="T10" fmla="*/ 7 w 23"/>
                <a:gd name="T11" fmla="*/ 48 h 48"/>
                <a:gd name="T12" fmla="*/ 9 w 23"/>
                <a:gd name="T13" fmla="*/ 48 h 48"/>
                <a:gd name="T14" fmla="*/ 11 w 23"/>
                <a:gd name="T15" fmla="*/ 43 h 48"/>
                <a:gd name="T16" fmla="*/ 14 w 23"/>
                <a:gd name="T17" fmla="*/ 29 h 48"/>
                <a:gd name="T18" fmla="*/ 6 w 23"/>
                <a:gd name="T1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48">
                  <a:moveTo>
                    <a:pt x="6" y="1"/>
                  </a:move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13" y="15"/>
                    <a:pt x="11" y="18"/>
                    <a:pt x="7" y="25"/>
                  </a:cubicBezTo>
                  <a:cubicBezTo>
                    <a:pt x="5" y="30"/>
                    <a:pt x="1" y="37"/>
                    <a:pt x="4" y="45"/>
                  </a:cubicBezTo>
                  <a:cubicBezTo>
                    <a:pt x="4" y="47"/>
                    <a:pt x="6" y="48"/>
                    <a:pt x="7" y="48"/>
                  </a:cubicBezTo>
                  <a:cubicBezTo>
                    <a:pt x="8" y="48"/>
                    <a:pt x="8" y="48"/>
                    <a:pt x="9" y="48"/>
                  </a:cubicBezTo>
                  <a:cubicBezTo>
                    <a:pt x="11" y="47"/>
                    <a:pt x="12" y="45"/>
                    <a:pt x="11" y="43"/>
                  </a:cubicBezTo>
                  <a:cubicBezTo>
                    <a:pt x="9" y="38"/>
                    <a:pt x="12" y="34"/>
                    <a:pt x="14" y="29"/>
                  </a:cubicBezTo>
                  <a:cubicBezTo>
                    <a:pt x="18" y="22"/>
                    <a:pt x="23" y="12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900" y="3441700"/>
              <a:ext cx="4763" cy="25400"/>
            </a:xfrm>
            <a:custGeom>
              <a:avLst/>
              <a:gdLst>
                <a:gd name="T0" fmla="*/ 1 w 1"/>
                <a:gd name="T1" fmla="*/ 7 h 7"/>
                <a:gd name="T2" fmla="*/ 0 w 1"/>
                <a:gd name="T3" fmla="*/ 0 h 7"/>
                <a:gd name="T4" fmla="*/ 1 w 1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500" y="3302000"/>
              <a:ext cx="88900" cy="180975"/>
            </a:xfrm>
            <a:custGeom>
              <a:avLst/>
              <a:gdLst>
                <a:gd name="T0" fmla="*/ 7 w 24"/>
                <a:gd name="T1" fmla="*/ 1 h 48"/>
                <a:gd name="T2" fmla="*/ 1 w 24"/>
                <a:gd name="T3" fmla="*/ 2 h 48"/>
                <a:gd name="T4" fmla="*/ 3 w 24"/>
                <a:gd name="T5" fmla="*/ 7 h 48"/>
                <a:gd name="T6" fmla="*/ 8 w 24"/>
                <a:gd name="T7" fmla="*/ 25 h 48"/>
                <a:gd name="T8" fmla="*/ 4 w 24"/>
                <a:gd name="T9" fmla="*/ 45 h 48"/>
                <a:gd name="T10" fmla="*/ 8 w 24"/>
                <a:gd name="T11" fmla="*/ 48 h 48"/>
                <a:gd name="T12" fmla="*/ 9 w 24"/>
                <a:gd name="T13" fmla="*/ 48 h 48"/>
                <a:gd name="T14" fmla="*/ 12 w 24"/>
                <a:gd name="T15" fmla="*/ 43 h 48"/>
                <a:gd name="T16" fmla="*/ 15 w 24"/>
                <a:gd name="T17" fmla="*/ 29 h 48"/>
                <a:gd name="T18" fmla="*/ 7 w 24"/>
                <a:gd name="T1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8">
                  <a:moveTo>
                    <a:pt x="7" y="1"/>
                  </a:moveTo>
                  <a:cubicBezTo>
                    <a:pt x="5" y="0"/>
                    <a:pt x="3" y="0"/>
                    <a:pt x="1" y="2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14" y="15"/>
                    <a:pt x="12" y="18"/>
                    <a:pt x="8" y="25"/>
                  </a:cubicBezTo>
                  <a:cubicBezTo>
                    <a:pt x="5" y="30"/>
                    <a:pt x="2" y="37"/>
                    <a:pt x="4" y="45"/>
                  </a:cubicBezTo>
                  <a:cubicBezTo>
                    <a:pt x="5" y="47"/>
                    <a:pt x="6" y="48"/>
                    <a:pt x="8" y="48"/>
                  </a:cubicBezTo>
                  <a:cubicBezTo>
                    <a:pt x="8" y="48"/>
                    <a:pt x="9" y="48"/>
                    <a:pt x="9" y="48"/>
                  </a:cubicBezTo>
                  <a:cubicBezTo>
                    <a:pt x="11" y="47"/>
                    <a:pt x="12" y="45"/>
                    <a:pt x="12" y="43"/>
                  </a:cubicBezTo>
                  <a:cubicBezTo>
                    <a:pt x="10" y="38"/>
                    <a:pt x="12" y="34"/>
                    <a:pt x="15" y="29"/>
                  </a:cubicBezTo>
                  <a:cubicBezTo>
                    <a:pt x="19" y="22"/>
                    <a:pt x="24" y="12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6" name="Group 745出自【趣你的PPT】(微信:qunideppt)：最优质的PPT资源库"/>
          <p:cNvGrpSpPr/>
          <p:nvPr/>
        </p:nvGrpSpPr>
        <p:grpSpPr>
          <a:xfrm>
            <a:off x="4074997" y="2648406"/>
            <a:ext cx="692150" cy="692150"/>
            <a:chOff x="2474913" y="3203575"/>
            <a:chExt cx="692150" cy="692150"/>
          </a:xfrm>
        </p:grpSpPr>
        <p:sp>
          <p:nvSpPr>
            <p:cNvPr id="7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74913" y="3203575"/>
              <a:ext cx="692150" cy="692150"/>
            </a:xfrm>
            <a:prstGeom prst="ellipse">
              <a:avLst/>
            </a:prstGeom>
            <a:solidFill>
              <a:srgbClr val="62C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1938" y="3452813"/>
              <a:ext cx="168275" cy="63500"/>
            </a:xfrm>
            <a:custGeom>
              <a:avLst/>
              <a:gdLst>
                <a:gd name="T0" fmla="*/ 28 w 45"/>
                <a:gd name="T1" fmla="*/ 0 h 17"/>
                <a:gd name="T2" fmla="*/ 16 w 45"/>
                <a:gd name="T3" fmla="*/ 0 h 17"/>
                <a:gd name="T4" fmla="*/ 18 w 45"/>
                <a:gd name="T5" fmla="*/ 11 h 17"/>
                <a:gd name="T6" fmla="*/ 0 w 45"/>
                <a:gd name="T7" fmla="*/ 17 h 17"/>
                <a:gd name="T8" fmla="*/ 45 w 45"/>
                <a:gd name="T9" fmla="*/ 17 h 17"/>
                <a:gd name="T10" fmla="*/ 26 w 45"/>
                <a:gd name="T11" fmla="*/ 11 h 17"/>
                <a:gd name="T12" fmla="*/ 28 w 4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7">
                  <a:moveTo>
                    <a:pt x="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2" y="11"/>
                    <a:pt x="5" y="13"/>
                    <a:pt x="0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39" y="13"/>
                    <a:pt x="32" y="11"/>
                    <a:pt x="26" y="11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4788" y="3384550"/>
              <a:ext cx="277813" cy="134938"/>
            </a:xfrm>
            <a:custGeom>
              <a:avLst/>
              <a:gdLst>
                <a:gd name="T0" fmla="*/ 37 w 74"/>
                <a:gd name="T1" fmla="*/ 0 h 36"/>
                <a:gd name="T2" fmla="*/ 0 w 74"/>
                <a:gd name="T3" fmla="*/ 35 h 36"/>
                <a:gd name="T4" fmla="*/ 0 w 74"/>
                <a:gd name="T5" fmla="*/ 36 h 36"/>
                <a:gd name="T6" fmla="*/ 4 w 74"/>
                <a:gd name="T7" fmla="*/ 36 h 36"/>
                <a:gd name="T8" fmla="*/ 37 w 74"/>
                <a:gd name="T9" fmla="*/ 8 h 36"/>
                <a:gd name="T10" fmla="*/ 71 w 74"/>
                <a:gd name="T11" fmla="*/ 36 h 36"/>
                <a:gd name="T12" fmla="*/ 74 w 74"/>
                <a:gd name="T13" fmla="*/ 36 h 36"/>
                <a:gd name="T14" fmla="*/ 74 w 74"/>
                <a:gd name="T15" fmla="*/ 35 h 36"/>
                <a:gd name="T16" fmla="*/ 37 w 74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7" y="0"/>
                  </a:moveTo>
                  <a:cubicBezTo>
                    <a:pt x="17" y="0"/>
                    <a:pt x="0" y="15"/>
                    <a:pt x="0" y="35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21"/>
                    <a:pt x="19" y="8"/>
                    <a:pt x="37" y="8"/>
                  </a:cubicBezTo>
                  <a:cubicBezTo>
                    <a:pt x="56" y="8"/>
                    <a:pt x="71" y="21"/>
                    <a:pt x="71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4" y="35"/>
                    <a:pt x="74" y="35"/>
                  </a:cubicBezTo>
                  <a:cubicBezTo>
                    <a:pt x="74" y="15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4138" y="3527425"/>
              <a:ext cx="444500" cy="200025"/>
            </a:xfrm>
            <a:custGeom>
              <a:avLst/>
              <a:gdLst>
                <a:gd name="T0" fmla="*/ 97 w 118"/>
                <a:gd name="T1" fmla="*/ 2 h 53"/>
                <a:gd name="T2" fmla="*/ 42 w 118"/>
                <a:gd name="T3" fmla="*/ 2 h 53"/>
                <a:gd name="T4" fmla="*/ 33 w 118"/>
                <a:gd name="T5" fmla="*/ 12 h 53"/>
                <a:gd name="T6" fmla="*/ 4 w 118"/>
                <a:gd name="T7" fmla="*/ 0 h 53"/>
                <a:gd name="T8" fmla="*/ 0 w 118"/>
                <a:gd name="T9" fmla="*/ 6 h 53"/>
                <a:gd name="T10" fmla="*/ 24 w 118"/>
                <a:gd name="T11" fmla="*/ 39 h 53"/>
                <a:gd name="T12" fmla="*/ 23 w 118"/>
                <a:gd name="T13" fmla="*/ 53 h 53"/>
                <a:gd name="T14" fmla="*/ 117 w 118"/>
                <a:gd name="T15" fmla="*/ 53 h 53"/>
                <a:gd name="T16" fmla="*/ 97 w 118"/>
                <a:gd name="T1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53">
                  <a:moveTo>
                    <a:pt x="97" y="2"/>
                  </a:moveTo>
                  <a:cubicBezTo>
                    <a:pt x="42" y="2"/>
                    <a:pt x="42" y="2"/>
                    <a:pt x="42" y="2"/>
                  </a:cubicBezTo>
                  <a:cubicBezTo>
                    <a:pt x="38" y="5"/>
                    <a:pt x="35" y="8"/>
                    <a:pt x="33" y="1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1" y="4"/>
                    <a:pt x="0" y="6"/>
                  </a:cubicBezTo>
                  <a:cubicBezTo>
                    <a:pt x="11" y="17"/>
                    <a:pt x="13" y="33"/>
                    <a:pt x="24" y="39"/>
                  </a:cubicBezTo>
                  <a:cubicBezTo>
                    <a:pt x="23" y="43"/>
                    <a:pt x="23" y="48"/>
                    <a:pt x="23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8" y="29"/>
                    <a:pt x="109" y="12"/>
                    <a:pt x="9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3324225"/>
              <a:ext cx="90488" cy="180975"/>
            </a:xfrm>
            <a:custGeom>
              <a:avLst/>
              <a:gdLst>
                <a:gd name="T0" fmla="*/ 7 w 24"/>
                <a:gd name="T1" fmla="*/ 1 h 48"/>
                <a:gd name="T2" fmla="*/ 2 w 24"/>
                <a:gd name="T3" fmla="*/ 2 h 48"/>
                <a:gd name="T4" fmla="*/ 3 w 24"/>
                <a:gd name="T5" fmla="*/ 8 h 48"/>
                <a:gd name="T6" fmla="*/ 8 w 24"/>
                <a:gd name="T7" fmla="*/ 25 h 48"/>
                <a:gd name="T8" fmla="*/ 4 w 24"/>
                <a:gd name="T9" fmla="*/ 45 h 48"/>
                <a:gd name="T10" fmla="*/ 8 w 24"/>
                <a:gd name="T11" fmla="*/ 48 h 48"/>
                <a:gd name="T12" fmla="*/ 9 w 24"/>
                <a:gd name="T13" fmla="*/ 48 h 48"/>
                <a:gd name="T14" fmla="*/ 12 w 24"/>
                <a:gd name="T15" fmla="*/ 43 h 48"/>
                <a:gd name="T16" fmla="*/ 15 w 24"/>
                <a:gd name="T17" fmla="*/ 29 h 48"/>
                <a:gd name="T18" fmla="*/ 7 w 24"/>
                <a:gd name="T1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8">
                  <a:moveTo>
                    <a:pt x="7" y="1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14" y="15"/>
                    <a:pt x="12" y="18"/>
                    <a:pt x="8" y="25"/>
                  </a:cubicBezTo>
                  <a:cubicBezTo>
                    <a:pt x="5" y="31"/>
                    <a:pt x="2" y="37"/>
                    <a:pt x="4" y="45"/>
                  </a:cubicBezTo>
                  <a:cubicBezTo>
                    <a:pt x="5" y="47"/>
                    <a:pt x="6" y="48"/>
                    <a:pt x="8" y="48"/>
                  </a:cubicBezTo>
                  <a:cubicBezTo>
                    <a:pt x="8" y="48"/>
                    <a:pt x="9" y="48"/>
                    <a:pt x="9" y="48"/>
                  </a:cubicBezTo>
                  <a:cubicBezTo>
                    <a:pt x="11" y="47"/>
                    <a:pt x="12" y="45"/>
                    <a:pt x="12" y="43"/>
                  </a:cubicBezTo>
                  <a:cubicBezTo>
                    <a:pt x="10" y="38"/>
                    <a:pt x="12" y="34"/>
                    <a:pt x="15" y="29"/>
                  </a:cubicBezTo>
                  <a:cubicBezTo>
                    <a:pt x="19" y="22"/>
                    <a:pt x="24" y="12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52" name="Group 751出自【趣你的PPT】(微信:qunideppt)：最优质的PPT资源库"/>
          <p:cNvGrpSpPr/>
          <p:nvPr/>
        </p:nvGrpSpPr>
        <p:grpSpPr>
          <a:xfrm>
            <a:off x="2971405" y="2648406"/>
            <a:ext cx="692150" cy="692150"/>
            <a:chOff x="1706563" y="3203575"/>
            <a:chExt cx="692150" cy="692150"/>
          </a:xfrm>
        </p:grpSpPr>
        <p:sp>
          <p:nvSpPr>
            <p:cNvPr id="7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06563" y="3203575"/>
              <a:ext cx="692150" cy="692150"/>
            </a:xfrm>
            <a:prstGeom prst="ellipse">
              <a:avLst/>
            </a:prstGeom>
            <a:solidFill>
              <a:srgbClr val="D4C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30388" y="3313113"/>
              <a:ext cx="436563" cy="379413"/>
            </a:xfrm>
            <a:custGeom>
              <a:avLst/>
              <a:gdLst>
                <a:gd name="T0" fmla="*/ 105 w 116"/>
                <a:gd name="T1" fmla="*/ 6 h 101"/>
                <a:gd name="T2" fmla="*/ 78 w 116"/>
                <a:gd name="T3" fmla="*/ 11 h 101"/>
                <a:gd name="T4" fmla="*/ 61 w 116"/>
                <a:gd name="T5" fmla="*/ 0 h 101"/>
                <a:gd name="T6" fmla="*/ 45 w 116"/>
                <a:gd name="T7" fmla="*/ 11 h 101"/>
                <a:gd name="T8" fmla="*/ 42 w 116"/>
                <a:gd name="T9" fmla="*/ 8 h 101"/>
                <a:gd name="T10" fmla="*/ 10 w 116"/>
                <a:gd name="T11" fmla="*/ 11 h 101"/>
                <a:gd name="T12" fmla="*/ 22 w 116"/>
                <a:gd name="T13" fmla="*/ 47 h 101"/>
                <a:gd name="T14" fmla="*/ 25 w 116"/>
                <a:gd name="T15" fmla="*/ 49 h 101"/>
                <a:gd name="T16" fmla="*/ 24 w 116"/>
                <a:gd name="T17" fmla="*/ 87 h 101"/>
                <a:gd name="T18" fmla="*/ 24 w 116"/>
                <a:gd name="T19" fmla="*/ 101 h 101"/>
                <a:gd name="T20" fmla="*/ 95 w 116"/>
                <a:gd name="T21" fmla="*/ 101 h 101"/>
                <a:gd name="T22" fmla="*/ 95 w 116"/>
                <a:gd name="T23" fmla="*/ 45 h 101"/>
                <a:gd name="T24" fmla="*/ 115 w 116"/>
                <a:gd name="T25" fmla="*/ 27 h 101"/>
                <a:gd name="T26" fmla="*/ 105 w 116"/>
                <a:gd name="T2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1">
                  <a:moveTo>
                    <a:pt x="105" y="6"/>
                  </a:moveTo>
                  <a:cubicBezTo>
                    <a:pt x="95" y="0"/>
                    <a:pt x="86" y="3"/>
                    <a:pt x="78" y="11"/>
                  </a:cubicBezTo>
                  <a:cubicBezTo>
                    <a:pt x="74" y="4"/>
                    <a:pt x="69" y="0"/>
                    <a:pt x="61" y="0"/>
                  </a:cubicBezTo>
                  <a:cubicBezTo>
                    <a:pt x="54" y="0"/>
                    <a:pt x="48" y="4"/>
                    <a:pt x="45" y="11"/>
                  </a:cubicBezTo>
                  <a:cubicBezTo>
                    <a:pt x="44" y="10"/>
                    <a:pt x="43" y="9"/>
                    <a:pt x="42" y="8"/>
                  </a:cubicBezTo>
                  <a:cubicBezTo>
                    <a:pt x="33" y="0"/>
                    <a:pt x="18" y="1"/>
                    <a:pt x="10" y="11"/>
                  </a:cubicBezTo>
                  <a:cubicBezTo>
                    <a:pt x="0" y="23"/>
                    <a:pt x="6" y="42"/>
                    <a:pt x="22" y="47"/>
                  </a:cubicBezTo>
                  <a:cubicBezTo>
                    <a:pt x="23" y="47"/>
                    <a:pt x="25" y="47"/>
                    <a:pt x="25" y="49"/>
                  </a:cubicBezTo>
                  <a:cubicBezTo>
                    <a:pt x="24" y="62"/>
                    <a:pt x="24" y="75"/>
                    <a:pt x="24" y="87"/>
                  </a:cubicBezTo>
                  <a:cubicBezTo>
                    <a:pt x="24" y="92"/>
                    <a:pt x="24" y="96"/>
                    <a:pt x="24" y="101"/>
                  </a:cubicBezTo>
                  <a:cubicBezTo>
                    <a:pt x="48" y="101"/>
                    <a:pt x="71" y="101"/>
                    <a:pt x="95" y="101"/>
                  </a:cubicBezTo>
                  <a:cubicBezTo>
                    <a:pt x="95" y="82"/>
                    <a:pt x="95" y="64"/>
                    <a:pt x="95" y="45"/>
                  </a:cubicBezTo>
                  <a:cubicBezTo>
                    <a:pt x="106" y="44"/>
                    <a:pt x="113" y="38"/>
                    <a:pt x="115" y="27"/>
                  </a:cubicBezTo>
                  <a:cubicBezTo>
                    <a:pt x="116" y="18"/>
                    <a:pt x="113" y="11"/>
                    <a:pt x="10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8650" y="3716338"/>
              <a:ext cx="307975" cy="47625"/>
            </a:xfrm>
            <a:custGeom>
              <a:avLst/>
              <a:gdLst>
                <a:gd name="T0" fmla="*/ 75 w 82"/>
                <a:gd name="T1" fmla="*/ 0 h 13"/>
                <a:gd name="T2" fmla="*/ 8 w 82"/>
                <a:gd name="T3" fmla="*/ 0 h 13"/>
                <a:gd name="T4" fmla="*/ 3 w 82"/>
                <a:gd name="T5" fmla="*/ 1 h 13"/>
                <a:gd name="T6" fmla="*/ 1 w 82"/>
                <a:gd name="T7" fmla="*/ 8 h 13"/>
                <a:gd name="T8" fmla="*/ 8 w 82"/>
                <a:gd name="T9" fmla="*/ 13 h 13"/>
                <a:gd name="T10" fmla="*/ 41 w 82"/>
                <a:gd name="T11" fmla="*/ 13 h 13"/>
                <a:gd name="T12" fmla="*/ 75 w 82"/>
                <a:gd name="T13" fmla="*/ 13 h 13"/>
                <a:gd name="T14" fmla="*/ 82 w 82"/>
                <a:gd name="T15" fmla="*/ 6 h 13"/>
                <a:gd name="T16" fmla="*/ 75 w 82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3">
                  <a:moveTo>
                    <a:pt x="75" y="0"/>
                  </a:moveTo>
                  <a:cubicBezTo>
                    <a:pt x="53" y="0"/>
                    <a:pt x="30" y="0"/>
                    <a:pt x="8" y="0"/>
                  </a:cubicBezTo>
                  <a:cubicBezTo>
                    <a:pt x="6" y="0"/>
                    <a:pt x="4" y="0"/>
                    <a:pt x="3" y="1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2" y="11"/>
                    <a:pt x="4" y="13"/>
                    <a:pt x="8" y="13"/>
                  </a:cubicBezTo>
                  <a:cubicBezTo>
                    <a:pt x="19" y="13"/>
                    <a:pt x="30" y="13"/>
                    <a:pt x="41" y="13"/>
                  </a:cubicBezTo>
                  <a:cubicBezTo>
                    <a:pt x="52" y="13"/>
                    <a:pt x="64" y="13"/>
                    <a:pt x="75" y="13"/>
                  </a:cubicBezTo>
                  <a:cubicBezTo>
                    <a:pt x="79" y="13"/>
                    <a:pt x="82" y="10"/>
                    <a:pt x="82" y="6"/>
                  </a:cubicBezTo>
                  <a:cubicBezTo>
                    <a:pt x="82" y="2"/>
                    <a:pt x="80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56" name="Group 755出自【趣你的PPT】(微信:qunideppt)：最优质的PPT资源库"/>
          <p:cNvGrpSpPr/>
          <p:nvPr/>
        </p:nvGrpSpPr>
        <p:grpSpPr>
          <a:xfrm>
            <a:off x="5178589" y="2648406"/>
            <a:ext cx="688975" cy="692150"/>
            <a:chOff x="3241675" y="3203575"/>
            <a:chExt cx="688975" cy="692150"/>
          </a:xfrm>
        </p:grpSpPr>
        <p:sp>
          <p:nvSpPr>
            <p:cNvPr id="7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41675" y="3203575"/>
              <a:ext cx="688975" cy="692150"/>
            </a:xfrm>
            <a:prstGeom prst="ellipse">
              <a:avLst/>
            </a:prstGeom>
            <a:solidFill>
              <a:srgbClr val="F39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02000" y="3430588"/>
              <a:ext cx="503238" cy="319088"/>
            </a:xfrm>
            <a:custGeom>
              <a:avLst/>
              <a:gdLst>
                <a:gd name="T0" fmla="*/ 99 w 134"/>
                <a:gd name="T1" fmla="*/ 4 h 85"/>
                <a:gd name="T2" fmla="*/ 45 w 134"/>
                <a:gd name="T3" fmla="*/ 55 h 85"/>
                <a:gd name="T4" fmla="*/ 0 w 134"/>
                <a:gd name="T5" fmla="*/ 75 h 85"/>
                <a:gd name="T6" fmla="*/ 42 w 134"/>
                <a:gd name="T7" fmla="*/ 81 h 85"/>
                <a:gd name="T8" fmla="*/ 117 w 134"/>
                <a:gd name="T9" fmla="*/ 17 h 85"/>
                <a:gd name="T10" fmla="*/ 99 w 134"/>
                <a:gd name="T11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85">
                  <a:moveTo>
                    <a:pt x="99" y="4"/>
                  </a:moveTo>
                  <a:cubicBezTo>
                    <a:pt x="76" y="0"/>
                    <a:pt x="67" y="35"/>
                    <a:pt x="45" y="55"/>
                  </a:cubicBezTo>
                  <a:cubicBezTo>
                    <a:pt x="24" y="74"/>
                    <a:pt x="0" y="75"/>
                    <a:pt x="0" y="75"/>
                  </a:cubicBezTo>
                  <a:cubicBezTo>
                    <a:pt x="0" y="75"/>
                    <a:pt x="10" y="85"/>
                    <a:pt x="42" y="81"/>
                  </a:cubicBezTo>
                  <a:cubicBezTo>
                    <a:pt x="59" y="79"/>
                    <a:pt x="134" y="47"/>
                    <a:pt x="117" y="17"/>
                  </a:cubicBezTo>
                  <a:cubicBezTo>
                    <a:pt x="114" y="11"/>
                    <a:pt x="109" y="6"/>
                    <a:pt x="9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6175" y="3302000"/>
              <a:ext cx="134938" cy="200025"/>
            </a:xfrm>
            <a:custGeom>
              <a:avLst/>
              <a:gdLst>
                <a:gd name="T0" fmla="*/ 25 w 36"/>
                <a:gd name="T1" fmla="*/ 0 h 53"/>
                <a:gd name="T2" fmla="*/ 18 w 36"/>
                <a:gd name="T3" fmla="*/ 33 h 53"/>
                <a:gd name="T4" fmla="*/ 0 w 36"/>
                <a:gd name="T5" fmla="*/ 36 h 53"/>
                <a:gd name="T6" fmla="*/ 21 w 36"/>
                <a:gd name="T7" fmla="*/ 53 h 53"/>
                <a:gd name="T8" fmla="*/ 22 w 36"/>
                <a:gd name="T9" fmla="*/ 36 h 53"/>
                <a:gd name="T10" fmla="*/ 22 w 36"/>
                <a:gd name="T11" fmla="*/ 36 h 53"/>
                <a:gd name="T12" fmla="*/ 33 w 36"/>
                <a:gd name="T13" fmla="*/ 1 h 53"/>
                <a:gd name="T14" fmla="*/ 25 w 36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53">
                  <a:moveTo>
                    <a:pt x="25" y="0"/>
                  </a:moveTo>
                  <a:cubicBezTo>
                    <a:pt x="27" y="16"/>
                    <a:pt x="26" y="23"/>
                    <a:pt x="18" y="33"/>
                  </a:cubicBezTo>
                  <a:cubicBezTo>
                    <a:pt x="10" y="30"/>
                    <a:pt x="0" y="36"/>
                    <a:pt x="0" y="36"/>
                  </a:cubicBezTo>
                  <a:cubicBezTo>
                    <a:pt x="11" y="38"/>
                    <a:pt x="18" y="42"/>
                    <a:pt x="21" y="53"/>
                  </a:cubicBezTo>
                  <a:cubicBezTo>
                    <a:pt x="21" y="53"/>
                    <a:pt x="30" y="45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34" y="26"/>
                    <a:pt x="36" y="17"/>
                    <a:pt x="33" y="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60" name="Group 759出自【趣你的PPT】(微信:qunideppt)：最优质的PPT资源库"/>
          <p:cNvGrpSpPr/>
          <p:nvPr/>
        </p:nvGrpSpPr>
        <p:grpSpPr>
          <a:xfrm>
            <a:off x="1867813" y="2648406"/>
            <a:ext cx="692150" cy="692150"/>
            <a:chOff x="942975" y="3203575"/>
            <a:chExt cx="692150" cy="692150"/>
          </a:xfrm>
        </p:grpSpPr>
        <p:sp>
          <p:nvSpPr>
            <p:cNvPr id="7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2975" y="3203575"/>
              <a:ext cx="692150" cy="692150"/>
            </a:xfrm>
            <a:prstGeom prst="ellipse">
              <a:avLst/>
            </a:prstGeom>
            <a:solidFill>
              <a:srgbClr val="24B0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93813" y="3335338"/>
              <a:ext cx="220663" cy="203200"/>
            </a:xfrm>
            <a:custGeom>
              <a:avLst/>
              <a:gdLst>
                <a:gd name="T0" fmla="*/ 37 w 59"/>
                <a:gd name="T1" fmla="*/ 9 h 54"/>
                <a:gd name="T2" fmla="*/ 8 w 59"/>
                <a:gd name="T3" fmla="*/ 1 h 54"/>
                <a:gd name="T4" fmla="*/ 36 w 59"/>
                <a:gd name="T5" fmla="*/ 37 h 54"/>
                <a:gd name="T6" fmla="*/ 4 w 59"/>
                <a:gd name="T7" fmla="*/ 15 h 54"/>
                <a:gd name="T8" fmla="*/ 0 w 59"/>
                <a:gd name="T9" fmla="*/ 10 h 54"/>
                <a:gd name="T10" fmla="*/ 9 w 59"/>
                <a:gd name="T11" fmla="*/ 40 h 54"/>
                <a:gd name="T12" fmla="*/ 59 w 59"/>
                <a:gd name="T13" fmla="*/ 48 h 54"/>
                <a:gd name="T14" fmla="*/ 37 w 59"/>
                <a:gd name="T15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4">
                  <a:moveTo>
                    <a:pt x="37" y="9"/>
                  </a:moveTo>
                  <a:cubicBezTo>
                    <a:pt x="23" y="0"/>
                    <a:pt x="15" y="1"/>
                    <a:pt x="8" y="1"/>
                  </a:cubicBezTo>
                  <a:cubicBezTo>
                    <a:pt x="12" y="16"/>
                    <a:pt x="25" y="29"/>
                    <a:pt x="36" y="37"/>
                  </a:cubicBezTo>
                  <a:cubicBezTo>
                    <a:pt x="36" y="37"/>
                    <a:pt x="13" y="25"/>
                    <a:pt x="4" y="15"/>
                  </a:cubicBezTo>
                  <a:cubicBezTo>
                    <a:pt x="2" y="13"/>
                    <a:pt x="1" y="12"/>
                    <a:pt x="0" y="10"/>
                  </a:cubicBezTo>
                  <a:cubicBezTo>
                    <a:pt x="0" y="18"/>
                    <a:pt x="1" y="31"/>
                    <a:pt x="9" y="40"/>
                  </a:cubicBezTo>
                  <a:cubicBezTo>
                    <a:pt x="21" y="54"/>
                    <a:pt x="59" y="48"/>
                    <a:pt x="59" y="48"/>
                  </a:cubicBezTo>
                  <a:cubicBezTo>
                    <a:pt x="59" y="48"/>
                    <a:pt x="51" y="19"/>
                    <a:pt x="3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4738" y="3290888"/>
              <a:ext cx="398463" cy="503238"/>
            </a:xfrm>
            <a:custGeom>
              <a:avLst/>
              <a:gdLst>
                <a:gd name="T0" fmla="*/ 84 w 106"/>
                <a:gd name="T1" fmla="*/ 77 h 134"/>
                <a:gd name="T2" fmla="*/ 69 w 106"/>
                <a:gd name="T3" fmla="*/ 79 h 134"/>
                <a:gd name="T4" fmla="*/ 63 w 106"/>
                <a:gd name="T5" fmla="*/ 66 h 134"/>
                <a:gd name="T6" fmla="*/ 58 w 106"/>
                <a:gd name="T7" fmla="*/ 47 h 134"/>
                <a:gd name="T8" fmla="*/ 56 w 106"/>
                <a:gd name="T9" fmla="*/ 37 h 134"/>
                <a:gd name="T10" fmla="*/ 61 w 106"/>
                <a:gd name="T11" fmla="*/ 13 h 134"/>
                <a:gd name="T12" fmla="*/ 51 w 106"/>
                <a:gd name="T13" fmla="*/ 12 h 134"/>
                <a:gd name="T14" fmla="*/ 43 w 106"/>
                <a:gd name="T15" fmla="*/ 30 h 134"/>
                <a:gd name="T16" fmla="*/ 30 w 106"/>
                <a:gd name="T17" fmla="*/ 80 h 134"/>
                <a:gd name="T18" fmla="*/ 16 w 106"/>
                <a:gd name="T19" fmla="*/ 82 h 134"/>
                <a:gd name="T20" fmla="*/ 9 w 106"/>
                <a:gd name="T21" fmla="*/ 120 h 134"/>
                <a:gd name="T22" fmla="*/ 48 w 106"/>
                <a:gd name="T23" fmla="*/ 125 h 134"/>
                <a:gd name="T24" fmla="*/ 51 w 106"/>
                <a:gd name="T25" fmla="*/ 123 h 134"/>
                <a:gd name="T26" fmla="*/ 44 w 106"/>
                <a:gd name="T27" fmla="*/ 95 h 134"/>
                <a:gd name="T28" fmla="*/ 45 w 106"/>
                <a:gd name="T29" fmla="*/ 93 h 134"/>
                <a:gd name="T30" fmla="*/ 52 w 106"/>
                <a:gd name="T31" fmla="*/ 85 h 134"/>
                <a:gd name="T32" fmla="*/ 36 w 106"/>
                <a:gd name="T33" fmla="*/ 80 h 134"/>
                <a:gd name="T34" fmla="*/ 35 w 106"/>
                <a:gd name="T35" fmla="*/ 72 h 134"/>
                <a:gd name="T36" fmla="*/ 48 w 106"/>
                <a:gd name="T37" fmla="*/ 34 h 134"/>
                <a:gd name="T38" fmla="*/ 48 w 106"/>
                <a:gd name="T39" fmla="*/ 33 h 134"/>
                <a:gd name="T40" fmla="*/ 50 w 106"/>
                <a:gd name="T41" fmla="*/ 30 h 134"/>
                <a:gd name="T42" fmla="*/ 52 w 106"/>
                <a:gd name="T43" fmla="*/ 48 h 134"/>
                <a:gd name="T44" fmla="*/ 63 w 106"/>
                <a:gd name="T45" fmla="*/ 82 h 134"/>
                <a:gd name="T46" fmla="*/ 49 w 106"/>
                <a:gd name="T47" fmla="*/ 95 h 134"/>
                <a:gd name="T48" fmla="*/ 67 w 106"/>
                <a:gd name="T49" fmla="*/ 129 h 134"/>
                <a:gd name="T50" fmla="*/ 102 w 106"/>
                <a:gd name="T51" fmla="*/ 111 h 134"/>
                <a:gd name="T52" fmla="*/ 84 w 106"/>
                <a:gd name="T53" fmla="*/ 7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" h="134">
                  <a:moveTo>
                    <a:pt x="84" y="77"/>
                  </a:moveTo>
                  <a:cubicBezTo>
                    <a:pt x="79" y="76"/>
                    <a:pt x="74" y="77"/>
                    <a:pt x="69" y="79"/>
                  </a:cubicBezTo>
                  <a:cubicBezTo>
                    <a:pt x="67" y="75"/>
                    <a:pt x="65" y="71"/>
                    <a:pt x="63" y="66"/>
                  </a:cubicBezTo>
                  <a:cubicBezTo>
                    <a:pt x="61" y="60"/>
                    <a:pt x="59" y="54"/>
                    <a:pt x="58" y="47"/>
                  </a:cubicBezTo>
                  <a:cubicBezTo>
                    <a:pt x="57" y="44"/>
                    <a:pt x="56" y="40"/>
                    <a:pt x="56" y="37"/>
                  </a:cubicBezTo>
                  <a:cubicBezTo>
                    <a:pt x="55" y="23"/>
                    <a:pt x="56" y="20"/>
                    <a:pt x="61" y="13"/>
                  </a:cubicBezTo>
                  <a:cubicBezTo>
                    <a:pt x="70" y="0"/>
                    <a:pt x="55" y="1"/>
                    <a:pt x="51" y="12"/>
                  </a:cubicBezTo>
                  <a:cubicBezTo>
                    <a:pt x="49" y="18"/>
                    <a:pt x="47" y="23"/>
                    <a:pt x="43" y="30"/>
                  </a:cubicBezTo>
                  <a:cubicBezTo>
                    <a:pt x="36" y="44"/>
                    <a:pt x="28" y="57"/>
                    <a:pt x="30" y="80"/>
                  </a:cubicBezTo>
                  <a:cubicBezTo>
                    <a:pt x="25" y="80"/>
                    <a:pt x="20" y="80"/>
                    <a:pt x="16" y="82"/>
                  </a:cubicBezTo>
                  <a:cubicBezTo>
                    <a:pt x="4" y="86"/>
                    <a:pt x="0" y="108"/>
                    <a:pt x="9" y="120"/>
                  </a:cubicBezTo>
                  <a:cubicBezTo>
                    <a:pt x="18" y="132"/>
                    <a:pt x="35" y="134"/>
                    <a:pt x="48" y="125"/>
                  </a:cubicBezTo>
                  <a:cubicBezTo>
                    <a:pt x="49" y="125"/>
                    <a:pt x="50" y="124"/>
                    <a:pt x="51" y="123"/>
                  </a:cubicBezTo>
                  <a:cubicBezTo>
                    <a:pt x="44" y="116"/>
                    <a:pt x="39" y="104"/>
                    <a:pt x="44" y="95"/>
                  </a:cubicBezTo>
                  <a:cubicBezTo>
                    <a:pt x="45" y="94"/>
                    <a:pt x="45" y="93"/>
                    <a:pt x="45" y="93"/>
                  </a:cubicBezTo>
                  <a:cubicBezTo>
                    <a:pt x="47" y="90"/>
                    <a:pt x="49" y="87"/>
                    <a:pt x="52" y="85"/>
                  </a:cubicBezTo>
                  <a:cubicBezTo>
                    <a:pt x="47" y="82"/>
                    <a:pt x="42" y="80"/>
                    <a:pt x="36" y="80"/>
                  </a:cubicBezTo>
                  <a:cubicBezTo>
                    <a:pt x="35" y="77"/>
                    <a:pt x="35" y="74"/>
                    <a:pt x="35" y="72"/>
                  </a:cubicBezTo>
                  <a:cubicBezTo>
                    <a:pt x="36" y="56"/>
                    <a:pt x="42" y="45"/>
                    <a:pt x="48" y="34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2"/>
                    <a:pt x="49" y="31"/>
                    <a:pt x="50" y="30"/>
                  </a:cubicBezTo>
                  <a:cubicBezTo>
                    <a:pt x="50" y="36"/>
                    <a:pt x="51" y="42"/>
                    <a:pt x="52" y="48"/>
                  </a:cubicBezTo>
                  <a:cubicBezTo>
                    <a:pt x="54" y="60"/>
                    <a:pt x="58" y="72"/>
                    <a:pt x="63" y="82"/>
                  </a:cubicBezTo>
                  <a:cubicBezTo>
                    <a:pt x="58" y="85"/>
                    <a:pt x="52" y="90"/>
                    <a:pt x="49" y="95"/>
                  </a:cubicBezTo>
                  <a:cubicBezTo>
                    <a:pt x="42" y="105"/>
                    <a:pt x="52" y="125"/>
                    <a:pt x="67" y="129"/>
                  </a:cubicBezTo>
                  <a:cubicBezTo>
                    <a:pt x="81" y="134"/>
                    <a:pt x="97" y="126"/>
                    <a:pt x="102" y="111"/>
                  </a:cubicBezTo>
                  <a:cubicBezTo>
                    <a:pt x="106" y="97"/>
                    <a:pt x="97" y="78"/>
                    <a:pt x="84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167850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74" name="组合 264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410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7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083732" y="5216411"/>
              <a:ext cx="8173243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8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赠送可编辑图标</a:t>
              </a:r>
            </a:p>
          </p:txBody>
        </p:sp>
      </p:grpSp>
      <p:grpSp>
        <p:nvGrpSpPr>
          <p:cNvPr id="442" name="Group 441出自【趣你的PPT】(微信:qunideppt)：最优质的PPT资源库"/>
          <p:cNvGrpSpPr/>
          <p:nvPr/>
        </p:nvGrpSpPr>
        <p:grpSpPr>
          <a:xfrm>
            <a:off x="2145759" y="2401889"/>
            <a:ext cx="833261" cy="833261"/>
            <a:chOff x="2365376" y="2487613"/>
            <a:chExt cx="865188" cy="865188"/>
          </a:xfrm>
        </p:grpSpPr>
        <p:sp>
          <p:nvSpPr>
            <p:cNvPr id="4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2487613"/>
              <a:ext cx="865188" cy="865188"/>
            </a:xfrm>
            <a:prstGeom prst="ellipse">
              <a:avLst/>
            </a:prstGeom>
            <a:solidFill>
              <a:srgbClr val="FFA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6188" y="2693988"/>
              <a:ext cx="703263" cy="652463"/>
            </a:xfrm>
            <a:custGeom>
              <a:avLst/>
              <a:gdLst>
                <a:gd name="T0" fmla="*/ 52 w 514"/>
                <a:gd name="T1" fmla="*/ 0 h 477"/>
                <a:gd name="T2" fmla="*/ 46 w 514"/>
                <a:gd name="T3" fmla="*/ 2 h 477"/>
                <a:gd name="T4" fmla="*/ 78 w 514"/>
                <a:gd name="T5" fmla="*/ 48 h 477"/>
                <a:gd name="T6" fmla="*/ 70 w 514"/>
                <a:gd name="T7" fmla="*/ 69 h 477"/>
                <a:gd name="T8" fmla="*/ 43 w 514"/>
                <a:gd name="T9" fmla="*/ 110 h 477"/>
                <a:gd name="T10" fmla="*/ 10 w 514"/>
                <a:gd name="T11" fmla="*/ 124 h 477"/>
                <a:gd name="T12" fmla="*/ 3 w 514"/>
                <a:gd name="T13" fmla="*/ 149 h 477"/>
                <a:gd name="T14" fmla="*/ 7 w 514"/>
                <a:gd name="T15" fmla="*/ 207 h 477"/>
                <a:gd name="T16" fmla="*/ 104 w 514"/>
                <a:gd name="T17" fmla="*/ 312 h 477"/>
                <a:gd name="T18" fmla="*/ 135 w 514"/>
                <a:gd name="T19" fmla="*/ 354 h 477"/>
                <a:gd name="T20" fmla="*/ 255 w 514"/>
                <a:gd name="T21" fmla="*/ 477 h 477"/>
                <a:gd name="T22" fmla="*/ 514 w 514"/>
                <a:gd name="T23" fmla="*/ 237 h 477"/>
                <a:gd name="T24" fmla="*/ 329 w 514"/>
                <a:gd name="T25" fmla="*/ 55 h 477"/>
                <a:gd name="T26" fmla="*/ 213 w 514"/>
                <a:gd name="T27" fmla="*/ 16 h 477"/>
                <a:gd name="T28" fmla="*/ 161 w 514"/>
                <a:gd name="T29" fmla="*/ 23 h 477"/>
                <a:gd name="T30" fmla="*/ 129 w 514"/>
                <a:gd name="T31" fmla="*/ 30 h 477"/>
                <a:gd name="T32" fmla="*/ 116 w 514"/>
                <a:gd name="T33" fmla="*/ 27 h 477"/>
                <a:gd name="T34" fmla="*/ 52 w 514"/>
                <a:gd name="T3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4" h="477">
                  <a:moveTo>
                    <a:pt x="52" y="0"/>
                  </a:moveTo>
                  <a:cubicBezTo>
                    <a:pt x="49" y="0"/>
                    <a:pt x="47" y="0"/>
                    <a:pt x="46" y="2"/>
                  </a:cubicBezTo>
                  <a:cubicBezTo>
                    <a:pt x="43" y="8"/>
                    <a:pt x="74" y="42"/>
                    <a:pt x="78" y="48"/>
                  </a:cubicBezTo>
                  <a:cubicBezTo>
                    <a:pt x="84" y="57"/>
                    <a:pt x="76" y="63"/>
                    <a:pt x="70" y="69"/>
                  </a:cubicBezTo>
                  <a:cubicBezTo>
                    <a:pt x="58" y="81"/>
                    <a:pt x="53" y="96"/>
                    <a:pt x="43" y="110"/>
                  </a:cubicBezTo>
                  <a:cubicBezTo>
                    <a:pt x="34" y="121"/>
                    <a:pt x="19" y="114"/>
                    <a:pt x="10" y="124"/>
                  </a:cubicBezTo>
                  <a:cubicBezTo>
                    <a:pt x="5" y="131"/>
                    <a:pt x="3" y="141"/>
                    <a:pt x="3" y="149"/>
                  </a:cubicBezTo>
                  <a:cubicBezTo>
                    <a:pt x="3" y="168"/>
                    <a:pt x="0" y="189"/>
                    <a:pt x="7" y="207"/>
                  </a:cubicBezTo>
                  <a:cubicBezTo>
                    <a:pt x="14" y="220"/>
                    <a:pt x="104" y="299"/>
                    <a:pt x="104" y="312"/>
                  </a:cubicBezTo>
                  <a:cubicBezTo>
                    <a:pt x="105" y="328"/>
                    <a:pt x="123" y="344"/>
                    <a:pt x="135" y="354"/>
                  </a:cubicBezTo>
                  <a:cubicBezTo>
                    <a:pt x="144" y="364"/>
                    <a:pt x="198" y="420"/>
                    <a:pt x="255" y="477"/>
                  </a:cubicBezTo>
                  <a:cubicBezTo>
                    <a:pt x="383" y="457"/>
                    <a:pt x="485" y="361"/>
                    <a:pt x="514" y="237"/>
                  </a:cubicBezTo>
                  <a:cubicBezTo>
                    <a:pt x="427" y="150"/>
                    <a:pt x="342" y="65"/>
                    <a:pt x="329" y="55"/>
                  </a:cubicBezTo>
                  <a:cubicBezTo>
                    <a:pt x="295" y="29"/>
                    <a:pt x="254" y="16"/>
                    <a:pt x="213" y="16"/>
                  </a:cubicBezTo>
                  <a:cubicBezTo>
                    <a:pt x="196" y="16"/>
                    <a:pt x="179" y="19"/>
                    <a:pt x="161" y="23"/>
                  </a:cubicBezTo>
                  <a:cubicBezTo>
                    <a:pt x="152" y="25"/>
                    <a:pt x="140" y="30"/>
                    <a:pt x="129" y="30"/>
                  </a:cubicBezTo>
                  <a:cubicBezTo>
                    <a:pt x="124" y="30"/>
                    <a:pt x="120" y="29"/>
                    <a:pt x="116" y="27"/>
                  </a:cubicBezTo>
                  <a:cubicBezTo>
                    <a:pt x="109" y="22"/>
                    <a:pt x="68" y="0"/>
                    <a:pt x="52" y="0"/>
                  </a:cubicBezTo>
                </a:path>
              </a:pathLst>
            </a:custGeom>
            <a:solidFill>
              <a:srgbClr val="CC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19363" y="2695576"/>
              <a:ext cx="579438" cy="447675"/>
            </a:xfrm>
            <a:custGeom>
              <a:avLst/>
              <a:gdLst>
                <a:gd name="T0" fmla="*/ 420 w 423"/>
                <a:gd name="T1" fmla="*/ 237 h 327"/>
                <a:gd name="T2" fmla="*/ 391 w 423"/>
                <a:gd name="T3" fmla="*/ 197 h 327"/>
                <a:gd name="T4" fmla="*/ 386 w 423"/>
                <a:gd name="T5" fmla="*/ 143 h 327"/>
                <a:gd name="T6" fmla="*/ 207 w 423"/>
                <a:gd name="T7" fmla="*/ 14 h 327"/>
                <a:gd name="T8" fmla="*/ 131 w 423"/>
                <a:gd name="T9" fmla="*/ 29 h 327"/>
                <a:gd name="T10" fmla="*/ 114 w 423"/>
                <a:gd name="T11" fmla="*/ 26 h 327"/>
                <a:gd name="T12" fmla="*/ 46 w 423"/>
                <a:gd name="T13" fmla="*/ 0 h 327"/>
                <a:gd name="T14" fmla="*/ 44 w 423"/>
                <a:gd name="T15" fmla="*/ 4 h 327"/>
                <a:gd name="T16" fmla="*/ 76 w 423"/>
                <a:gd name="T17" fmla="*/ 48 h 327"/>
                <a:gd name="T18" fmla="*/ 74 w 423"/>
                <a:gd name="T19" fmla="*/ 62 h 327"/>
                <a:gd name="T20" fmla="*/ 56 w 423"/>
                <a:gd name="T21" fmla="*/ 81 h 327"/>
                <a:gd name="T22" fmla="*/ 17 w 423"/>
                <a:gd name="T23" fmla="*/ 118 h 327"/>
                <a:gd name="T24" fmla="*/ 4 w 423"/>
                <a:gd name="T25" fmla="*/ 128 h 327"/>
                <a:gd name="T26" fmla="*/ 0 w 423"/>
                <a:gd name="T27" fmla="*/ 147 h 327"/>
                <a:gd name="T28" fmla="*/ 0 w 423"/>
                <a:gd name="T29" fmla="*/ 187 h 327"/>
                <a:gd name="T30" fmla="*/ 4 w 423"/>
                <a:gd name="T31" fmla="*/ 206 h 327"/>
                <a:gd name="T32" fmla="*/ 17 w 423"/>
                <a:gd name="T33" fmla="*/ 216 h 327"/>
                <a:gd name="T34" fmla="*/ 94 w 423"/>
                <a:gd name="T35" fmla="*/ 267 h 327"/>
                <a:gd name="T36" fmla="*/ 96 w 423"/>
                <a:gd name="T37" fmla="*/ 268 h 327"/>
                <a:gd name="T38" fmla="*/ 101 w 423"/>
                <a:gd name="T39" fmla="*/ 281 h 327"/>
                <a:gd name="T40" fmla="*/ 101 w 423"/>
                <a:gd name="T41" fmla="*/ 317 h 327"/>
                <a:gd name="T42" fmla="*/ 110 w 423"/>
                <a:gd name="T43" fmla="*/ 327 h 327"/>
                <a:gd name="T44" fmla="*/ 154 w 423"/>
                <a:gd name="T45" fmla="*/ 327 h 327"/>
                <a:gd name="T46" fmla="*/ 167 w 423"/>
                <a:gd name="T47" fmla="*/ 318 h 327"/>
                <a:gd name="T48" fmla="*/ 171 w 423"/>
                <a:gd name="T49" fmla="*/ 307 h 327"/>
                <a:gd name="T50" fmla="*/ 183 w 423"/>
                <a:gd name="T51" fmla="*/ 298 h 327"/>
                <a:gd name="T52" fmla="*/ 207 w 423"/>
                <a:gd name="T53" fmla="*/ 300 h 327"/>
                <a:gd name="T54" fmla="*/ 248 w 423"/>
                <a:gd name="T55" fmla="*/ 296 h 327"/>
                <a:gd name="T56" fmla="*/ 258 w 423"/>
                <a:gd name="T57" fmla="*/ 304 h 327"/>
                <a:gd name="T58" fmla="*/ 257 w 423"/>
                <a:gd name="T59" fmla="*/ 318 h 327"/>
                <a:gd name="T60" fmla="*/ 266 w 423"/>
                <a:gd name="T61" fmla="*/ 327 h 327"/>
                <a:gd name="T62" fmla="*/ 319 w 423"/>
                <a:gd name="T63" fmla="*/ 327 h 327"/>
                <a:gd name="T64" fmla="*/ 365 w 423"/>
                <a:gd name="T65" fmla="*/ 274 h 327"/>
                <a:gd name="T66" fmla="*/ 386 w 423"/>
                <a:gd name="T67" fmla="*/ 226 h 327"/>
                <a:gd name="T68" fmla="*/ 420 w 423"/>
                <a:gd name="T69" fmla="*/ 239 h 327"/>
                <a:gd name="T70" fmla="*/ 420 w 423"/>
                <a:gd name="T71" fmla="*/ 237 h 327"/>
                <a:gd name="T72" fmla="*/ 89 w 423"/>
                <a:gd name="T73" fmla="*/ 118 h 327"/>
                <a:gd name="T74" fmla="*/ 77 w 423"/>
                <a:gd name="T75" fmla="*/ 98 h 327"/>
                <a:gd name="T76" fmla="*/ 89 w 423"/>
                <a:gd name="T77" fmla="*/ 77 h 327"/>
                <a:gd name="T78" fmla="*/ 100 w 423"/>
                <a:gd name="T79" fmla="*/ 98 h 327"/>
                <a:gd name="T80" fmla="*/ 89 w 423"/>
                <a:gd name="T81" fmla="*/ 118 h 327"/>
                <a:gd name="T82" fmla="*/ 286 w 423"/>
                <a:gd name="T83" fmla="*/ 54 h 327"/>
                <a:gd name="T84" fmla="*/ 276 w 423"/>
                <a:gd name="T85" fmla="*/ 60 h 327"/>
                <a:gd name="T86" fmla="*/ 273 w 423"/>
                <a:gd name="T87" fmla="*/ 60 h 327"/>
                <a:gd name="T88" fmla="*/ 211 w 423"/>
                <a:gd name="T89" fmla="*/ 49 h 327"/>
                <a:gd name="T90" fmla="*/ 168 w 423"/>
                <a:gd name="T91" fmla="*/ 55 h 327"/>
                <a:gd name="T92" fmla="*/ 156 w 423"/>
                <a:gd name="T93" fmla="*/ 48 h 327"/>
                <a:gd name="T94" fmla="*/ 164 w 423"/>
                <a:gd name="T95" fmla="*/ 36 h 327"/>
                <a:gd name="T96" fmla="*/ 211 w 423"/>
                <a:gd name="T97" fmla="*/ 30 h 327"/>
                <a:gd name="T98" fmla="*/ 280 w 423"/>
                <a:gd name="T99" fmla="*/ 41 h 327"/>
                <a:gd name="T100" fmla="*/ 286 w 423"/>
                <a:gd name="T101" fmla="*/ 5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3" h="327">
                  <a:moveTo>
                    <a:pt x="420" y="237"/>
                  </a:moveTo>
                  <a:cubicBezTo>
                    <a:pt x="409" y="230"/>
                    <a:pt x="398" y="210"/>
                    <a:pt x="391" y="197"/>
                  </a:cubicBezTo>
                  <a:cubicBezTo>
                    <a:pt x="392" y="178"/>
                    <a:pt x="391" y="160"/>
                    <a:pt x="386" y="143"/>
                  </a:cubicBezTo>
                  <a:cubicBezTo>
                    <a:pt x="366" y="70"/>
                    <a:pt x="294" y="14"/>
                    <a:pt x="207" y="14"/>
                  </a:cubicBezTo>
                  <a:cubicBezTo>
                    <a:pt x="178" y="14"/>
                    <a:pt x="131" y="29"/>
                    <a:pt x="131" y="29"/>
                  </a:cubicBezTo>
                  <a:cubicBezTo>
                    <a:pt x="126" y="30"/>
                    <a:pt x="118" y="29"/>
                    <a:pt x="114" y="26"/>
                  </a:cubicBezTo>
                  <a:cubicBezTo>
                    <a:pt x="114" y="26"/>
                    <a:pt x="80" y="3"/>
                    <a:pt x="46" y="0"/>
                  </a:cubicBezTo>
                  <a:cubicBezTo>
                    <a:pt x="43" y="0"/>
                    <a:pt x="42" y="2"/>
                    <a:pt x="44" y="4"/>
                  </a:cubicBezTo>
                  <a:cubicBezTo>
                    <a:pt x="51" y="13"/>
                    <a:pt x="76" y="48"/>
                    <a:pt x="76" y="48"/>
                  </a:cubicBezTo>
                  <a:cubicBezTo>
                    <a:pt x="79" y="52"/>
                    <a:pt x="78" y="59"/>
                    <a:pt x="74" y="62"/>
                  </a:cubicBezTo>
                  <a:cubicBezTo>
                    <a:pt x="74" y="62"/>
                    <a:pt x="63" y="72"/>
                    <a:pt x="56" y="81"/>
                  </a:cubicBezTo>
                  <a:cubicBezTo>
                    <a:pt x="42" y="100"/>
                    <a:pt x="44" y="118"/>
                    <a:pt x="17" y="118"/>
                  </a:cubicBezTo>
                  <a:cubicBezTo>
                    <a:pt x="8" y="118"/>
                    <a:pt x="4" y="128"/>
                    <a:pt x="4" y="128"/>
                  </a:cubicBezTo>
                  <a:cubicBezTo>
                    <a:pt x="2" y="133"/>
                    <a:pt x="0" y="142"/>
                    <a:pt x="0" y="14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2"/>
                    <a:pt x="2" y="201"/>
                    <a:pt x="4" y="206"/>
                  </a:cubicBezTo>
                  <a:cubicBezTo>
                    <a:pt x="4" y="206"/>
                    <a:pt x="8" y="216"/>
                    <a:pt x="17" y="216"/>
                  </a:cubicBezTo>
                  <a:cubicBezTo>
                    <a:pt x="55" y="216"/>
                    <a:pt x="64" y="247"/>
                    <a:pt x="94" y="267"/>
                  </a:cubicBezTo>
                  <a:cubicBezTo>
                    <a:pt x="96" y="268"/>
                    <a:pt x="96" y="268"/>
                    <a:pt x="96" y="268"/>
                  </a:cubicBezTo>
                  <a:cubicBezTo>
                    <a:pt x="98" y="270"/>
                    <a:pt x="100" y="275"/>
                    <a:pt x="101" y="281"/>
                  </a:cubicBezTo>
                  <a:cubicBezTo>
                    <a:pt x="101" y="317"/>
                    <a:pt x="101" y="317"/>
                    <a:pt x="101" y="317"/>
                  </a:cubicBezTo>
                  <a:cubicBezTo>
                    <a:pt x="101" y="323"/>
                    <a:pt x="105" y="327"/>
                    <a:pt x="110" y="327"/>
                  </a:cubicBezTo>
                  <a:cubicBezTo>
                    <a:pt x="154" y="327"/>
                    <a:pt x="154" y="327"/>
                    <a:pt x="154" y="327"/>
                  </a:cubicBezTo>
                  <a:cubicBezTo>
                    <a:pt x="160" y="327"/>
                    <a:pt x="166" y="323"/>
                    <a:pt x="167" y="318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2" y="302"/>
                    <a:pt x="177" y="298"/>
                    <a:pt x="183" y="298"/>
                  </a:cubicBezTo>
                  <a:cubicBezTo>
                    <a:pt x="183" y="298"/>
                    <a:pt x="196" y="300"/>
                    <a:pt x="207" y="300"/>
                  </a:cubicBezTo>
                  <a:cubicBezTo>
                    <a:pt x="225" y="300"/>
                    <a:pt x="248" y="296"/>
                    <a:pt x="248" y="296"/>
                  </a:cubicBezTo>
                  <a:cubicBezTo>
                    <a:pt x="253" y="295"/>
                    <a:pt x="258" y="298"/>
                    <a:pt x="258" y="304"/>
                  </a:cubicBezTo>
                  <a:cubicBezTo>
                    <a:pt x="257" y="318"/>
                    <a:pt x="257" y="318"/>
                    <a:pt x="257" y="318"/>
                  </a:cubicBezTo>
                  <a:cubicBezTo>
                    <a:pt x="256" y="323"/>
                    <a:pt x="260" y="327"/>
                    <a:pt x="266" y="327"/>
                  </a:cubicBezTo>
                  <a:cubicBezTo>
                    <a:pt x="266" y="327"/>
                    <a:pt x="298" y="327"/>
                    <a:pt x="319" y="327"/>
                  </a:cubicBezTo>
                  <a:cubicBezTo>
                    <a:pt x="333" y="327"/>
                    <a:pt x="359" y="284"/>
                    <a:pt x="365" y="274"/>
                  </a:cubicBezTo>
                  <a:cubicBezTo>
                    <a:pt x="375" y="258"/>
                    <a:pt x="381" y="242"/>
                    <a:pt x="386" y="226"/>
                  </a:cubicBezTo>
                  <a:cubicBezTo>
                    <a:pt x="400" y="236"/>
                    <a:pt x="413" y="239"/>
                    <a:pt x="420" y="239"/>
                  </a:cubicBezTo>
                  <a:cubicBezTo>
                    <a:pt x="423" y="239"/>
                    <a:pt x="423" y="239"/>
                    <a:pt x="420" y="237"/>
                  </a:cubicBezTo>
                  <a:close/>
                  <a:moveTo>
                    <a:pt x="89" y="118"/>
                  </a:moveTo>
                  <a:cubicBezTo>
                    <a:pt x="82" y="118"/>
                    <a:pt x="77" y="109"/>
                    <a:pt x="77" y="98"/>
                  </a:cubicBezTo>
                  <a:cubicBezTo>
                    <a:pt x="77" y="86"/>
                    <a:pt x="82" y="77"/>
                    <a:pt x="89" y="77"/>
                  </a:cubicBezTo>
                  <a:cubicBezTo>
                    <a:pt x="95" y="77"/>
                    <a:pt x="100" y="86"/>
                    <a:pt x="100" y="98"/>
                  </a:cubicBezTo>
                  <a:cubicBezTo>
                    <a:pt x="100" y="109"/>
                    <a:pt x="95" y="118"/>
                    <a:pt x="89" y="118"/>
                  </a:cubicBezTo>
                  <a:close/>
                  <a:moveTo>
                    <a:pt x="286" y="54"/>
                  </a:moveTo>
                  <a:cubicBezTo>
                    <a:pt x="284" y="58"/>
                    <a:pt x="280" y="60"/>
                    <a:pt x="276" y="60"/>
                  </a:cubicBezTo>
                  <a:cubicBezTo>
                    <a:pt x="275" y="60"/>
                    <a:pt x="274" y="60"/>
                    <a:pt x="273" y="60"/>
                  </a:cubicBezTo>
                  <a:cubicBezTo>
                    <a:pt x="253" y="53"/>
                    <a:pt x="232" y="49"/>
                    <a:pt x="211" y="49"/>
                  </a:cubicBezTo>
                  <a:cubicBezTo>
                    <a:pt x="201" y="49"/>
                    <a:pt x="186" y="51"/>
                    <a:pt x="168" y="55"/>
                  </a:cubicBezTo>
                  <a:cubicBezTo>
                    <a:pt x="163" y="56"/>
                    <a:pt x="157" y="53"/>
                    <a:pt x="156" y="48"/>
                  </a:cubicBezTo>
                  <a:cubicBezTo>
                    <a:pt x="155" y="43"/>
                    <a:pt x="158" y="37"/>
                    <a:pt x="164" y="36"/>
                  </a:cubicBezTo>
                  <a:cubicBezTo>
                    <a:pt x="183" y="32"/>
                    <a:pt x="199" y="30"/>
                    <a:pt x="211" y="30"/>
                  </a:cubicBezTo>
                  <a:cubicBezTo>
                    <a:pt x="235" y="30"/>
                    <a:pt x="258" y="33"/>
                    <a:pt x="280" y="41"/>
                  </a:cubicBezTo>
                  <a:cubicBezTo>
                    <a:pt x="285" y="43"/>
                    <a:pt x="287" y="49"/>
                    <a:pt x="28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46" name="Group 445出自【趣你的PPT】(微信:qunideppt)：最优质的PPT资源库"/>
          <p:cNvGrpSpPr/>
          <p:nvPr/>
        </p:nvGrpSpPr>
        <p:grpSpPr>
          <a:xfrm>
            <a:off x="9147209" y="2401889"/>
            <a:ext cx="833261" cy="833261"/>
            <a:chOff x="3625851" y="4829176"/>
            <a:chExt cx="865188" cy="865188"/>
          </a:xfrm>
        </p:grpSpPr>
        <p:sp>
          <p:nvSpPr>
            <p:cNvPr id="4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4829176"/>
              <a:ext cx="865188" cy="865188"/>
            </a:xfrm>
            <a:prstGeom prst="ellipse">
              <a:avLst/>
            </a:prstGeom>
            <a:solidFill>
              <a:srgbClr val="FFA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3488" y="5003801"/>
              <a:ext cx="706438" cy="677863"/>
            </a:xfrm>
            <a:custGeom>
              <a:avLst/>
              <a:gdLst>
                <a:gd name="T0" fmla="*/ 42 w 517"/>
                <a:gd name="T1" fmla="*/ 0 h 495"/>
                <a:gd name="T2" fmla="*/ 18 w 517"/>
                <a:gd name="T3" fmla="*/ 3 h 495"/>
                <a:gd name="T4" fmla="*/ 18 w 517"/>
                <a:gd name="T5" fmla="*/ 61 h 495"/>
                <a:gd name="T6" fmla="*/ 41 w 517"/>
                <a:gd name="T7" fmla="*/ 84 h 495"/>
                <a:gd name="T8" fmla="*/ 32 w 517"/>
                <a:gd name="T9" fmla="*/ 84 h 495"/>
                <a:gd name="T10" fmla="*/ 9 w 517"/>
                <a:gd name="T11" fmla="*/ 99 h 495"/>
                <a:gd name="T12" fmla="*/ 14 w 517"/>
                <a:gd name="T13" fmla="*/ 139 h 495"/>
                <a:gd name="T14" fmla="*/ 40 w 517"/>
                <a:gd name="T15" fmla="*/ 165 h 495"/>
                <a:gd name="T16" fmla="*/ 9 w 517"/>
                <a:gd name="T17" fmla="*/ 189 h 495"/>
                <a:gd name="T18" fmla="*/ 22 w 517"/>
                <a:gd name="T19" fmla="*/ 229 h 495"/>
                <a:gd name="T20" fmla="*/ 58 w 517"/>
                <a:gd name="T21" fmla="*/ 264 h 495"/>
                <a:gd name="T22" fmla="*/ 286 w 517"/>
                <a:gd name="T23" fmla="*/ 495 h 495"/>
                <a:gd name="T24" fmla="*/ 517 w 517"/>
                <a:gd name="T25" fmla="*/ 260 h 495"/>
                <a:gd name="T26" fmla="*/ 331 w 517"/>
                <a:gd name="T27" fmla="*/ 77 h 495"/>
                <a:gd name="T28" fmla="*/ 281 w 517"/>
                <a:gd name="T29" fmla="*/ 27 h 495"/>
                <a:gd name="T30" fmla="*/ 247 w 517"/>
                <a:gd name="T31" fmla="*/ 2 h 495"/>
                <a:gd name="T32" fmla="*/ 209 w 517"/>
                <a:gd name="T33" fmla="*/ 2 h 495"/>
                <a:gd name="T34" fmla="*/ 193 w 517"/>
                <a:gd name="T35" fmla="*/ 32 h 495"/>
                <a:gd name="T36" fmla="*/ 163 w 517"/>
                <a:gd name="T37" fmla="*/ 4 h 495"/>
                <a:gd name="T38" fmla="*/ 146 w 517"/>
                <a:gd name="T39" fmla="*/ 1 h 495"/>
                <a:gd name="T40" fmla="*/ 120 w 517"/>
                <a:gd name="T41" fmla="*/ 2 h 495"/>
                <a:gd name="T42" fmla="*/ 101 w 517"/>
                <a:gd name="T43" fmla="*/ 32 h 495"/>
                <a:gd name="T44" fmla="*/ 79 w 517"/>
                <a:gd name="T45" fmla="*/ 10 h 495"/>
                <a:gd name="T46" fmla="*/ 42 w 517"/>
                <a:gd name="T47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7" h="495">
                  <a:moveTo>
                    <a:pt x="42" y="0"/>
                  </a:moveTo>
                  <a:cubicBezTo>
                    <a:pt x="32" y="0"/>
                    <a:pt x="23" y="1"/>
                    <a:pt x="18" y="3"/>
                  </a:cubicBezTo>
                  <a:cubicBezTo>
                    <a:pt x="0" y="11"/>
                    <a:pt x="7" y="51"/>
                    <a:pt x="18" y="61"/>
                  </a:cubicBezTo>
                  <a:cubicBezTo>
                    <a:pt x="25" y="69"/>
                    <a:pt x="34" y="76"/>
                    <a:pt x="41" y="84"/>
                  </a:cubicBezTo>
                  <a:cubicBezTo>
                    <a:pt x="38" y="84"/>
                    <a:pt x="35" y="84"/>
                    <a:pt x="32" y="84"/>
                  </a:cubicBezTo>
                  <a:cubicBezTo>
                    <a:pt x="21" y="84"/>
                    <a:pt x="9" y="86"/>
                    <a:pt x="9" y="99"/>
                  </a:cubicBezTo>
                  <a:cubicBezTo>
                    <a:pt x="6" y="108"/>
                    <a:pt x="6" y="132"/>
                    <a:pt x="14" y="139"/>
                  </a:cubicBezTo>
                  <a:cubicBezTo>
                    <a:pt x="22" y="148"/>
                    <a:pt x="31" y="157"/>
                    <a:pt x="40" y="165"/>
                  </a:cubicBezTo>
                  <a:cubicBezTo>
                    <a:pt x="20" y="165"/>
                    <a:pt x="9" y="167"/>
                    <a:pt x="9" y="189"/>
                  </a:cubicBezTo>
                  <a:cubicBezTo>
                    <a:pt x="9" y="206"/>
                    <a:pt x="9" y="217"/>
                    <a:pt x="22" y="229"/>
                  </a:cubicBezTo>
                  <a:cubicBezTo>
                    <a:pt x="33" y="241"/>
                    <a:pt x="46" y="253"/>
                    <a:pt x="58" y="264"/>
                  </a:cubicBezTo>
                  <a:cubicBezTo>
                    <a:pt x="74" y="282"/>
                    <a:pt x="207" y="417"/>
                    <a:pt x="286" y="495"/>
                  </a:cubicBezTo>
                  <a:cubicBezTo>
                    <a:pt x="400" y="466"/>
                    <a:pt x="490" y="375"/>
                    <a:pt x="517" y="260"/>
                  </a:cubicBezTo>
                  <a:cubicBezTo>
                    <a:pt x="438" y="182"/>
                    <a:pt x="350" y="94"/>
                    <a:pt x="331" y="77"/>
                  </a:cubicBezTo>
                  <a:cubicBezTo>
                    <a:pt x="316" y="60"/>
                    <a:pt x="298" y="42"/>
                    <a:pt x="281" y="27"/>
                  </a:cubicBezTo>
                  <a:cubicBezTo>
                    <a:pt x="273" y="18"/>
                    <a:pt x="260" y="2"/>
                    <a:pt x="247" y="2"/>
                  </a:cubicBezTo>
                  <a:cubicBezTo>
                    <a:pt x="234" y="2"/>
                    <a:pt x="222" y="2"/>
                    <a:pt x="209" y="2"/>
                  </a:cubicBezTo>
                  <a:cubicBezTo>
                    <a:pt x="192" y="2"/>
                    <a:pt x="193" y="20"/>
                    <a:pt x="193" y="32"/>
                  </a:cubicBezTo>
                  <a:cubicBezTo>
                    <a:pt x="185" y="24"/>
                    <a:pt x="174" y="9"/>
                    <a:pt x="163" y="4"/>
                  </a:cubicBezTo>
                  <a:cubicBezTo>
                    <a:pt x="159" y="1"/>
                    <a:pt x="153" y="1"/>
                    <a:pt x="146" y="1"/>
                  </a:cubicBezTo>
                  <a:cubicBezTo>
                    <a:pt x="137" y="1"/>
                    <a:pt x="127" y="2"/>
                    <a:pt x="120" y="2"/>
                  </a:cubicBezTo>
                  <a:cubicBezTo>
                    <a:pt x="101" y="2"/>
                    <a:pt x="101" y="18"/>
                    <a:pt x="101" y="32"/>
                  </a:cubicBezTo>
                  <a:cubicBezTo>
                    <a:pt x="94" y="25"/>
                    <a:pt x="87" y="17"/>
                    <a:pt x="79" y="10"/>
                  </a:cubicBezTo>
                  <a:cubicBezTo>
                    <a:pt x="73" y="3"/>
                    <a:pt x="57" y="0"/>
                    <a:pt x="42" y="0"/>
                  </a:cubicBezTo>
                </a:path>
              </a:pathLst>
            </a:custGeom>
            <a:solidFill>
              <a:srgbClr val="CC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06851" y="5214938"/>
              <a:ext cx="325438" cy="374650"/>
            </a:xfrm>
            <a:custGeom>
              <a:avLst/>
              <a:gdLst>
                <a:gd name="T0" fmla="*/ 223 w 238"/>
                <a:gd name="T1" fmla="*/ 190 h 274"/>
                <a:gd name="T2" fmla="*/ 228 w 238"/>
                <a:gd name="T3" fmla="*/ 138 h 274"/>
                <a:gd name="T4" fmla="*/ 217 w 238"/>
                <a:gd name="T5" fmla="*/ 102 h 274"/>
                <a:gd name="T6" fmla="*/ 164 w 238"/>
                <a:gd name="T7" fmla="*/ 59 h 274"/>
                <a:gd name="T8" fmla="*/ 127 w 238"/>
                <a:gd name="T9" fmla="*/ 55 h 274"/>
                <a:gd name="T10" fmla="*/ 116 w 238"/>
                <a:gd name="T11" fmla="*/ 61 h 274"/>
                <a:gd name="T12" fmla="*/ 108 w 238"/>
                <a:gd name="T13" fmla="*/ 62 h 274"/>
                <a:gd name="T14" fmla="*/ 71 w 238"/>
                <a:gd name="T15" fmla="*/ 2 h 274"/>
                <a:gd name="T16" fmla="*/ 47 w 238"/>
                <a:gd name="T17" fmla="*/ 5 h 274"/>
                <a:gd name="T18" fmla="*/ 25 w 238"/>
                <a:gd name="T19" fmla="*/ 44 h 274"/>
                <a:gd name="T20" fmla="*/ 24 w 238"/>
                <a:gd name="T21" fmla="*/ 111 h 274"/>
                <a:gd name="T22" fmla="*/ 3 w 238"/>
                <a:gd name="T23" fmla="*/ 133 h 274"/>
                <a:gd name="T24" fmla="*/ 26 w 238"/>
                <a:gd name="T25" fmla="*/ 176 h 274"/>
                <a:gd name="T26" fmla="*/ 72 w 238"/>
                <a:gd name="T27" fmla="*/ 197 h 274"/>
                <a:gd name="T28" fmla="*/ 92 w 238"/>
                <a:gd name="T29" fmla="*/ 221 h 274"/>
                <a:gd name="T30" fmla="*/ 126 w 238"/>
                <a:gd name="T31" fmla="*/ 272 h 274"/>
                <a:gd name="T32" fmla="*/ 235 w 238"/>
                <a:gd name="T33" fmla="*/ 230 h 274"/>
                <a:gd name="T34" fmla="*/ 139 w 238"/>
                <a:gd name="T35" fmla="*/ 248 h 274"/>
                <a:gd name="T36" fmla="*/ 124 w 238"/>
                <a:gd name="T37" fmla="*/ 216 h 274"/>
                <a:gd name="T38" fmla="*/ 122 w 238"/>
                <a:gd name="T39" fmla="*/ 215 h 274"/>
                <a:gd name="T40" fmla="*/ 91 w 238"/>
                <a:gd name="T41" fmla="*/ 187 h 274"/>
                <a:gd name="T42" fmla="*/ 86 w 238"/>
                <a:gd name="T43" fmla="*/ 181 h 274"/>
                <a:gd name="T44" fmla="*/ 23 w 238"/>
                <a:gd name="T45" fmla="*/ 138 h 274"/>
                <a:gd name="T46" fmla="*/ 31 w 238"/>
                <a:gd name="T47" fmla="*/ 126 h 274"/>
                <a:gd name="T48" fmla="*/ 47 w 238"/>
                <a:gd name="T49" fmla="*/ 129 h 274"/>
                <a:gd name="T50" fmla="*/ 84 w 238"/>
                <a:gd name="T51" fmla="*/ 142 h 274"/>
                <a:gd name="T52" fmla="*/ 86 w 238"/>
                <a:gd name="T53" fmla="*/ 138 h 274"/>
                <a:gd name="T54" fmla="*/ 54 w 238"/>
                <a:gd name="T55" fmla="*/ 22 h 274"/>
                <a:gd name="T56" fmla="*/ 71 w 238"/>
                <a:gd name="T57" fmla="*/ 26 h 274"/>
                <a:gd name="T58" fmla="*/ 98 w 238"/>
                <a:gd name="T59" fmla="*/ 88 h 274"/>
                <a:gd name="T60" fmla="*/ 101 w 238"/>
                <a:gd name="T61" fmla="*/ 87 h 274"/>
                <a:gd name="T62" fmla="*/ 121 w 238"/>
                <a:gd name="T63" fmla="*/ 83 h 274"/>
                <a:gd name="T64" fmla="*/ 124 w 238"/>
                <a:gd name="T65" fmla="*/ 83 h 274"/>
                <a:gd name="T66" fmla="*/ 135 w 238"/>
                <a:gd name="T67" fmla="*/ 74 h 274"/>
                <a:gd name="T68" fmla="*/ 156 w 238"/>
                <a:gd name="T69" fmla="*/ 82 h 274"/>
                <a:gd name="T70" fmla="*/ 160 w 238"/>
                <a:gd name="T71" fmla="*/ 84 h 274"/>
                <a:gd name="T72" fmla="*/ 168 w 238"/>
                <a:gd name="T73" fmla="*/ 78 h 274"/>
                <a:gd name="T74" fmla="*/ 198 w 238"/>
                <a:gd name="T75" fmla="*/ 110 h 274"/>
                <a:gd name="T76" fmla="*/ 207 w 238"/>
                <a:gd name="T77" fmla="*/ 142 h 274"/>
                <a:gd name="T78" fmla="*/ 200 w 238"/>
                <a:gd name="T79" fmla="*/ 190 h 274"/>
                <a:gd name="T80" fmla="*/ 139 w 238"/>
                <a:gd name="T81" fmla="*/ 24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8" h="274">
                  <a:moveTo>
                    <a:pt x="237" y="226"/>
                  </a:moveTo>
                  <a:cubicBezTo>
                    <a:pt x="223" y="190"/>
                    <a:pt x="223" y="190"/>
                    <a:pt x="223" y="190"/>
                  </a:cubicBezTo>
                  <a:cubicBezTo>
                    <a:pt x="226" y="183"/>
                    <a:pt x="228" y="176"/>
                    <a:pt x="229" y="168"/>
                  </a:cubicBezTo>
                  <a:cubicBezTo>
                    <a:pt x="230" y="159"/>
                    <a:pt x="230" y="149"/>
                    <a:pt x="228" y="138"/>
                  </a:cubicBezTo>
                  <a:cubicBezTo>
                    <a:pt x="227" y="130"/>
                    <a:pt x="224" y="118"/>
                    <a:pt x="217" y="102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07" y="77"/>
                    <a:pt x="207" y="77"/>
                    <a:pt x="207" y="77"/>
                  </a:cubicBezTo>
                  <a:cubicBezTo>
                    <a:pt x="201" y="61"/>
                    <a:pt x="182" y="53"/>
                    <a:pt x="164" y="59"/>
                  </a:cubicBezTo>
                  <a:cubicBezTo>
                    <a:pt x="161" y="57"/>
                    <a:pt x="158" y="55"/>
                    <a:pt x="155" y="54"/>
                  </a:cubicBezTo>
                  <a:cubicBezTo>
                    <a:pt x="146" y="51"/>
                    <a:pt x="136" y="52"/>
                    <a:pt x="127" y="55"/>
                  </a:cubicBezTo>
                  <a:cubicBezTo>
                    <a:pt x="124" y="57"/>
                    <a:pt x="121" y="59"/>
                    <a:pt x="118" y="61"/>
                  </a:cubicBezTo>
                  <a:cubicBezTo>
                    <a:pt x="117" y="61"/>
                    <a:pt x="117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4" y="61"/>
                    <a:pt x="111" y="61"/>
                    <a:pt x="108" y="62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87" y="10"/>
                    <a:pt x="80" y="4"/>
                    <a:pt x="71" y="2"/>
                  </a:cubicBezTo>
                  <a:cubicBezTo>
                    <a:pt x="63" y="0"/>
                    <a:pt x="55" y="1"/>
                    <a:pt x="47" y="4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9" y="8"/>
                    <a:pt x="33" y="13"/>
                    <a:pt x="29" y="19"/>
                  </a:cubicBezTo>
                  <a:cubicBezTo>
                    <a:pt x="23" y="27"/>
                    <a:pt x="22" y="36"/>
                    <a:pt x="25" y="44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42" y="107"/>
                    <a:pt x="33" y="108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14" y="115"/>
                    <a:pt x="6" y="123"/>
                    <a:pt x="3" y="133"/>
                  </a:cubicBezTo>
                  <a:cubicBezTo>
                    <a:pt x="0" y="142"/>
                    <a:pt x="1" y="152"/>
                    <a:pt x="5" y="160"/>
                  </a:cubicBezTo>
                  <a:cubicBezTo>
                    <a:pt x="10" y="167"/>
                    <a:pt x="17" y="173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43" y="181"/>
                    <a:pt x="58" y="188"/>
                    <a:pt x="72" y="197"/>
                  </a:cubicBezTo>
                  <a:cubicBezTo>
                    <a:pt x="73" y="197"/>
                    <a:pt x="73" y="198"/>
                    <a:pt x="74" y="199"/>
                  </a:cubicBezTo>
                  <a:cubicBezTo>
                    <a:pt x="81" y="209"/>
                    <a:pt x="87" y="217"/>
                    <a:pt x="92" y="221"/>
                  </a:cubicBezTo>
                  <a:cubicBezTo>
                    <a:pt x="98" y="226"/>
                    <a:pt x="104" y="230"/>
                    <a:pt x="110" y="232"/>
                  </a:cubicBezTo>
                  <a:cubicBezTo>
                    <a:pt x="126" y="272"/>
                    <a:pt x="126" y="272"/>
                    <a:pt x="126" y="272"/>
                  </a:cubicBezTo>
                  <a:cubicBezTo>
                    <a:pt x="127" y="273"/>
                    <a:pt x="128" y="274"/>
                    <a:pt x="130" y="273"/>
                  </a:cubicBezTo>
                  <a:cubicBezTo>
                    <a:pt x="235" y="230"/>
                    <a:pt x="235" y="230"/>
                    <a:pt x="235" y="230"/>
                  </a:cubicBezTo>
                  <a:cubicBezTo>
                    <a:pt x="237" y="230"/>
                    <a:pt x="238" y="228"/>
                    <a:pt x="237" y="226"/>
                  </a:cubicBezTo>
                  <a:close/>
                  <a:moveTo>
                    <a:pt x="139" y="248"/>
                  </a:moveTo>
                  <a:cubicBezTo>
                    <a:pt x="127" y="218"/>
                    <a:pt x="127" y="218"/>
                    <a:pt x="127" y="218"/>
                  </a:cubicBezTo>
                  <a:cubicBezTo>
                    <a:pt x="126" y="217"/>
                    <a:pt x="125" y="216"/>
                    <a:pt x="124" y="216"/>
                  </a:cubicBezTo>
                  <a:cubicBezTo>
                    <a:pt x="124" y="216"/>
                    <a:pt x="124" y="216"/>
                    <a:pt x="124" y="216"/>
                  </a:cubicBezTo>
                  <a:cubicBezTo>
                    <a:pt x="123" y="216"/>
                    <a:pt x="123" y="215"/>
                    <a:pt x="122" y="215"/>
                  </a:cubicBezTo>
                  <a:cubicBezTo>
                    <a:pt x="117" y="214"/>
                    <a:pt x="112" y="211"/>
                    <a:pt x="106" y="206"/>
                  </a:cubicBezTo>
                  <a:cubicBezTo>
                    <a:pt x="102" y="203"/>
                    <a:pt x="95" y="193"/>
                    <a:pt x="91" y="187"/>
                  </a:cubicBezTo>
                  <a:cubicBezTo>
                    <a:pt x="89" y="184"/>
                    <a:pt x="88" y="182"/>
                    <a:pt x="87" y="182"/>
                  </a:cubicBezTo>
                  <a:cubicBezTo>
                    <a:pt x="86" y="181"/>
                    <a:pt x="86" y="181"/>
                    <a:pt x="86" y="181"/>
                  </a:cubicBezTo>
                  <a:cubicBezTo>
                    <a:pt x="70" y="171"/>
                    <a:pt x="52" y="163"/>
                    <a:pt x="34" y="157"/>
                  </a:cubicBezTo>
                  <a:cubicBezTo>
                    <a:pt x="25" y="154"/>
                    <a:pt x="20" y="146"/>
                    <a:pt x="23" y="138"/>
                  </a:cubicBezTo>
                  <a:cubicBezTo>
                    <a:pt x="24" y="135"/>
                    <a:pt x="27" y="131"/>
                    <a:pt x="32" y="130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7" y="128"/>
                    <a:pt x="42" y="127"/>
                    <a:pt x="47" y="129"/>
                  </a:cubicBezTo>
                  <a:cubicBezTo>
                    <a:pt x="59" y="133"/>
                    <a:pt x="70" y="137"/>
                    <a:pt x="81" y="142"/>
                  </a:cubicBezTo>
                  <a:cubicBezTo>
                    <a:pt x="82" y="143"/>
                    <a:pt x="83" y="143"/>
                    <a:pt x="84" y="142"/>
                  </a:cubicBezTo>
                  <a:cubicBezTo>
                    <a:pt x="84" y="142"/>
                    <a:pt x="84" y="142"/>
                    <a:pt x="85" y="142"/>
                  </a:cubicBezTo>
                  <a:cubicBezTo>
                    <a:pt x="86" y="141"/>
                    <a:pt x="86" y="139"/>
                    <a:pt x="86" y="13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2"/>
                    <a:pt x="47" y="25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62" y="19"/>
                    <a:pt x="69" y="21"/>
                    <a:pt x="71" y="2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7"/>
                    <a:pt x="97" y="88"/>
                    <a:pt x="98" y="88"/>
                  </a:cubicBezTo>
                  <a:cubicBezTo>
                    <a:pt x="99" y="88"/>
                    <a:pt x="99" y="88"/>
                    <a:pt x="100" y="88"/>
                  </a:cubicBezTo>
                  <a:cubicBezTo>
                    <a:pt x="100" y="87"/>
                    <a:pt x="101" y="87"/>
                    <a:pt x="101" y="87"/>
                  </a:cubicBezTo>
                  <a:cubicBezTo>
                    <a:pt x="103" y="85"/>
                    <a:pt x="105" y="83"/>
                    <a:pt x="107" y="82"/>
                  </a:cubicBezTo>
                  <a:cubicBezTo>
                    <a:pt x="112" y="81"/>
                    <a:pt x="117" y="81"/>
                    <a:pt x="121" y="83"/>
                  </a:cubicBezTo>
                  <a:cubicBezTo>
                    <a:pt x="122" y="83"/>
                    <a:pt x="123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cubicBezTo>
                    <a:pt x="125" y="83"/>
                    <a:pt x="126" y="82"/>
                    <a:pt x="126" y="81"/>
                  </a:cubicBezTo>
                  <a:cubicBezTo>
                    <a:pt x="128" y="78"/>
                    <a:pt x="131" y="75"/>
                    <a:pt x="135" y="74"/>
                  </a:cubicBezTo>
                  <a:cubicBezTo>
                    <a:pt x="143" y="70"/>
                    <a:pt x="152" y="73"/>
                    <a:pt x="155" y="80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6" y="83"/>
                    <a:pt x="157" y="84"/>
                    <a:pt x="158" y="84"/>
                  </a:cubicBezTo>
                  <a:cubicBezTo>
                    <a:pt x="159" y="84"/>
                    <a:pt x="159" y="84"/>
                    <a:pt x="160" y="84"/>
                  </a:cubicBezTo>
                  <a:cubicBezTo>
                    <a:pt x="160" y="83"/>
                    <a:pt x="161" y="83"/>
                    <a:pt x="161" y="83"/>
                  </a:cubicBezTo>
                  <a:cubicBezTo>
                    <a:pt x="163" y="81"/>
                    <a:pt x="165" y="79"/>
                    <a:pt x="168" y="78"/>
                  </a:cubicBezTo>
                  <a:cubicBezTo>
                    <a:pt x="176" y="75"/>
                    <a:pt x="185" y="78"/>
                    <a:pt x="188" y="85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4" y="124"/>
                    <a:pt x="206" y="135"/>
                    <a:pt x="207" y="142"/>
                  </a:cubicBezTo>
                  <a:cubicBezTo>
                    <a:pt x="211" y="162"/>
                    <a:pt x="208" y="177"/>
                    <a:pt x="200" y="187"/>
                  </a:cubicBezTo>
                  <a:cubicBezTo>
                    <a:pt x="200" y="188"/>
                    <a:pt x="199" y="189"/>
                    <a:pt x="200" y="190"/>
                  </a:cubicBezTo>
                  <a:cubicBezTo>
                    <a:pt x="212" y="219"/>
                    <a:pt x="212" y="219"/>
                    <a:pt x="212" y="219"/>
                  </a:cubicBezTo>
                  <a:lnTo>
                    <a:pt x="139" y="2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1" y="5006976"/>
              <a:ext cx="96838" cy="80963"/>
            </a:xfrm>
            <a:custGeom>
              <a:avLst/>
              <a:gdLst>
                <a:gd name="T0" fmla="*/ 71 w 71"/>
                <a:gd name="T1" fmla="*/ 15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5 h 59"/>
                <a:gd name="T8" fmla="*/ 0 w 71"/>
                <a:gd name="T9" fmla="*/ 44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4 h 59"/>
                <a:gd name="T16" fmla="*/ 71 w 71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5"/>
                  </a:moveTo>
                  <a:cubicBezTo>
                    <a:pt x="71" y="7"/>
                    <a:pt x="64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4" y="59"/>
                    <a:pt x="71" y="52"/>
                    <a:pt x="71" y="44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006976"/>
              <a:ext cx="96838" cy="80963"/>
            </a:xfrm>
            <a:custGeom>
              <a:avLst/>
              <a:gdLst>
                <a:gd name="T0" fmla="*/ 71 w 71"/>
                <a:gd name="T1" fmla="*/ 16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6 h 59"/>
                <a:gd name="T8" fmla="*/ 0 w 71"/>
                <a:gd name="T9" fmla="*/ 44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4 h 59"/>
                <a:gd name="T16" fmla="*/ 71 w 71"/>
                <a:gd name="T17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6"/>
                  </a:moveTo>
                  <a:cubicBezTo>
                    <a:pt x="71" y="8"/>
                    <a:pt x="65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3"/>
                    <a:pt x="7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5" y="59"/>
                    <a:pt x="71" y="53"/>
                    <a:pt x="71" y="44"/>
                  </a:cubicBezTo>
                  <a:lnTo>
                    <a:pt x="7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5006976"/>
              <a:ext cx="98425" cy="80963"/>
            </a:xfrm>
            <a:custGeom>
              <a:avLst/>
              <a:gdLst>
                <a:gd name="T0" fmla="*/ 72 w 72"/>
                <a:gd name="T1" fmla="*/ 15 h 59"/>
                <a:gd name="T2" fmla="*/ 57 w 72"/>
                <a:gd name="T3" fmla="*/ 0 h 59"/>
                <a:gd name="T4" fmla="*/ 15 w 72"/>
                <a:gd name="T5" fmla="*/ 0 h 59"/>
                <a:gd name="T6" fmla="*/ 0 w 72"/>
                <a:gd name="T7" fmla="*/ 15 h 59"/>
                <a:gd name="T8" fmla="*/ 0 w 72"/>
                <a:gd name="T9" fmla="*/ 44 h 59"/>
                <a:gd name="T10" fmla="*/ 15 w 72"/>
                <a:gd name="T11" fmla="*/ 59 h 59"/>
                <a:gd name="T12" fmla="*/ 57 w 72"/>
                <a:gd name="T13" fmla="*/ 59 h 59"/>
                <a:gd name="T14" fmla="*/ 72 w 72"/>
                <a:gd name="T15" fmla="*/ 44 h 59"/>
                <a:gd name="T16" fmla="*/ 72 w 72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9">
                  <a:moveTo>
                    <a:pt x="72" y="15"/>
                  </a:moveTo>
                  <a:cubicBezTo>
                    <a:pt x="72" y="7"/>
                    <a:pt x="65" y="0"/>
                    <a:pt x="5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7" y="59"/>
                    <a:pt x="15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5" y="59"/>
                    <a:pt x="72" y="52"/>
                    <a:pt x="72" y="44"/>
                  </a:cubicBezTo>
                  <a:lnTo>
                    <a:pt x="72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1" y="5119688"/>
              <a:ext cx="96838" cy="80963"/>
            </a:xfrm>
            <a:custGeom>
              <a:avLst/>
              <a:gdLst>
                <a:gd name="T0" fmla="*/ 71 w 71"/>
                <a:gd name="T1" fmla="*/ 15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5 h 59"/>
                <a:gd name="T8" fmla="*/ 0 w 71"/>
                <a:gd name="T9" fmla="*/ 43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3 h 59"/>
                <a:gd name="T16" fmla="*/ 71 w 71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5"/>
                  </a:moveTo>
                  <a:cubicBezTo>
                    <a:pt x="71" y="7"/>
                    <a:pt x="64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2"/>
                    <a:pt x="6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4" y="59"/>
                    <a:pt x="71" y="52"/>
                    <a:pt x="71" y="43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119688"/>
              <a:ext cx="96838" cy="79375"/>
            </a:xfrm>
            <a:custGeom>
              <a:avLst/>
              <a:gdLst>
                <a:gd name="T0" fmla="*/ 71 w 71"/>
                <a:gd name="T1" fmla="*/ 15 h 58"/>
                <a:gd name="T2" fmla="*/ 56 w 71"/>
                <a:gd name="T3" fmla="*/ 0 h 58"/>
                <a:gd name="T4" fmla="*/ 15 w 71"/>
                <a:gd name="T5" fmla="*/ 0 h 58"/>
                <a:gd name="T6" fmla="*/ 0 w 71"/>
                <a:gd name="T7" fmla="*/ 15 h 58"/>
                <a:gd name="T8" fmla="*/ 0 w 71"/>
                <a:gd name="T9" fmla="*/ 43 h 58"/>
                <a:gd name="T10" fmla="*/ 15 w 71"/>
                <a:gd name="T11" fmla="*/ 58 h 58"/>
                <a:gd name="T12" fmla="*/ 56 w 71"/>
                <a:gd name="T13" fmla="*/ 58 h 58"/>
                <a:gd name="T14" fmla="*/ 71 w 71"/>
                <a:gd name="T15" fmla="*/ 43 h 58"/>
                <a:gd name="T16" fmla="*/ 71 w 71"/>
                <a:gd name="T17" fmla="*/ 1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8">
                  <a:moveTo>
                    <a:pt x="71" y="15"/>
                  </a:moveTo>
                  <a:cubicBezTo>
                    <a:pt x="71" y="7"/>
                    <a:pt x="65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2"/>
                    <a:pt x="7" y="58"/>
                    <a:pt x="1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65" y="58"/>
                    <a:pt x="71" y="52"/>
                    <a:pt x="71" y="43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5119688"/>
              <a:ext cx="98425" cy="80963"/>
            </a:xfrm>
            <a:custGeom>
              <a:avLst/>
              <a:gdLst>
                <a:gd name="T0" fmla="*/ 72 w 72"/>
                <a:gd name="T1" fmla="*/ 15 h 59"/>
                <a:gd name="T2" fmla="*/ 57 w 72"/>
                <a:gd name="T3" fmla="*/ 0 h 59"/>
                <a:gd name="T4" fmla="*/ 15 w 72"/>
                <a:gd name="T5" fmla="*/ 0 h 59"/>
                <a:gd name="T6" fmla="*/ 0 w 72"/>
                <a:gd name="T7" fmla="*/ 15 h 59"/>
                <a:gd name="T8" fmla="*/ 0 w 72"/>
                <a:gd name="T9" fmla="*/ 43 h 59"/>
                <a:gd name="T10" fmla="*/ 15 w 72"/>
                <a:gd name="T11" fmla="*/ 59 h 59"/>
                <a:gd name="T12" fmla="*/ 57 w 72"/>
                <a:gd name="T13" fmla="*/ 59 h 59"/>
                <a:gd name="T14" fmla="*/ 72 w 72"/>
                <a:gd name="T15" fmla="*/ 43 h 59"/>
                <a:gd name="T16" fmla="*/ 72 w 72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9">
                  <a:moveTo>
                    <a:pt x="72" y="15"/>
                  </a:moveTo>
                  <a:cubicBezTo>
                    <a:pt x="72" y="7"/>
                    <a:pt x="65" y="0"/>
                    <a:pt x="5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2"/>
                    <a:pt x="7" y="59"/>
                    <a:pt x="15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5" y="59"/>
                    <a:pt x="72" y="52"/>
                    <a:pt x="72" y="43"/>
                  </a:cubicBezTo>
                  <a:lnTo>
                    <a:pt x="72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1" y="5230813"/>
              <a:ext cx="96838" cy="79375"/>
            </a:xfrm>
            <a:custGeom>
              <a:avLst/>
              <a:gdLst>
                <a:gd name="T0" fmla="*/ 71 w 71"/>
                <a:gd name="T1" fmla="*/ 16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6 h 59"/>
                <a:gd name="T8" fmla="*/ 0 w 71"/>
                <a:gd name="T9" fmla="*/ 44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4 h 59"/>
                <a:gd name="T16" fmla="*/ 71 w 71"/>
                <a:gd name="T17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6"/>
                  </a:moveTo>
                  <a:cubicBezTo>
                    <a:pt x="71" y="7"/>
                    <a:pt x="64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4" y="59"/>
                    <a:pt x="71" y="52"/>
                    <a:pt x="71" y="44"/>
                  </a:cubicBezTo>
                  <a:lnTo>
                    <a:pt x="7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230813"/>
              <a:ext cx="96838" cy="79375"/>
            </a:xfrm>
            <a:custGeom>
              <a:avLst/>
              <a:gdLst>
                <a:gd name="T0" fmla="*/ 71 w 71"/>
                <a:gd name="T1" fmla="*/ 15 h 59"/>
                <a:gd name="T2" fmla="*/ 56 w 71"/>
                <a:gd name="T3" fmla="*/ 0 h 59"/>
                <a:gd name="T4" fmla="*/ 15 w 71"/>
                <a:gd name="T5" fmla="*/ 0 h 59"/>
                <a:gd name="T6" fmla="*/ 0 w 71"/>
                <a:gd name="T7" fmla="*/ 15 h 59"/>
                <a:gd name="T8" fmla="*/ 0 w 71"/>
                <a:gd name="T9" fmla="*/ 44 h 59"/>
                <a:gd name="T10" fmla="*/ 15 w 71"/>
                <a:gd name="T11" fmla="*/ 59 h 59"/>
                <a:gd name="T12" fmla="*/ 56 w 71"/>
                <a:gd name="T13" fmla="*/ 59 h 59"/>
                <a:gd name="T14" fmla="*/ 71 w 71"/>
                <a:gd name="T15" fmla="*/ 44 h 59"/>
                <a:gd name="T16" fmla="*/ 71 w 71"/>
                <a:gd name="T17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9">
                  <a:moveTo>
                    <a:pt x="71" y="15"/>
                  </a:moveTo>
                  <a:cubicBezTo>
                    <a:pt x="71" y="7"/>
                    <a:pt x="65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7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5" y="59"/>
                    <a:pt x="71" y="52"/>
                    <a:pt x="71" y="44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58" name="Group 457出自【趣你的PPT】(微信:qunideppt)：最优质的PPT资源库"/>
          <p:cNvGrpSpPr/>
          <p:nvPr/>
        </p:nvGrpSpPr>
        <p:grpSpPr>
          <a:xfrm>
            <a:off x="3546049" y="2401889"/>
            <a:ext cx="833261" cy="833261"/>
            <a:chOff x="3625851" y="2487613"/>
            <a:chExt cx="865188" cy="865188"/>
          </a:xfrm>
        </p:grpSpPr>
        <p:sp>
          <p:nvSpPr>
            <p:cNvPr id="4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2487613"/>
              <a:ext cx="865188" cy="865188"/>
            </a:xfrm>
            <a:prstGeom prst="ellipse">
              <a:avLst/>
            </a:prstGeom>
            <a:solidFill>
              <a:srgbClr val="F57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0476" y="2628901"/>
              <a:ext cx="682625" cy="723900"/>
            </a:xfrm>
            <a:custGeom>
              <a:avLst/>
              <a:gdLst>
                <a:gd name="T0" fmla="*/ 192 w 499"/>
                <a:gd name="T1" fmla="*/ 0 h 529"/>
                <a:gd name="T2" fmla="*/ 176 w 499"/>
                <a:gd name="T3" fmla="*/ 2 h 529"/>
                <a:gd name="T4" fmla="*/ 129 w 499"/>
                <a:gd name="T5" fmla="*/ 25 h 529"/>
                <a:gd name="T6" fmla="*/ 126 w 499"/>
                <a:gd name="T7" fmla="*/ 24 h 529"/>
                <a:gd name="T8" fmla="*/ 123 w 499"/>
                <a:gd name="T9" fmla="*/ 24 h 529"/>
                <a:gd name="T10" fmla="*/ 112 w 499"/>
                <a:gd name="T11" fmla="*/ 41 h 529"/>
                <a:gd name="T12" fmla="*/ 94 w 499"/>
                <a:gd name="T13" fmla="*/ 31 h 529"/>
                <a:gd name="T14" fmla="*/ 105 w 499"/>
                <a:gd name="T15" fmla="*/ 85 h 529"/>
                <a:gd name="T16" fmla="*/ 101 w 499"/>
                <a:gd name="T17" fmla="*/ 104 h 529"/>
                <a:gd name="T18" fmla="*/ 95 w 499"/>
                <a:gd name="T19" fmla="*/ 143 h 529"/>
                <a:gd name="T20" fmla="*/ 107 w 499"/>
                <a:gd name="T21" fmla="*/ 157 h 529"/>
                <a:gd name="T22" fmla="*/ 118 w 499"/>
                <a:gd name="T23" fmla="*/ 182 h 529"/>
                <a:gd name="T24" fmla="*/ 114 w 499"/>
                <a:gd name="T25" fmla="*/ 226 h 529"/>
                <a:gd name="T26" fmla="*/ 31 w 499"/>
                <a:gd name="T27" fmla="*/ 251 h 529"/>
                <a:gd name="T28" fmla="*/ 16 w 499"/>
                <a:gd name="T29" fmla="*/ 355 h 529"/>
                <a:gd name="T30" fmla="*/ 52 w 499"/>
                <a:gd name="T31" fmla="*/ 391 h 529"/>
                <a:gd name="T32" fmla="*/ 189 w 499"/>
                <a:gd name="T33" fmla="*/ 529 h 529"/>
                <a:gd name="T34" fmla="*/ 499 w 499"/>
                <a:gd name="T35" fmla="*/ 272 h 529"/>
                <a:gd name="T36" fmla="*/ 274 w 499"/>
                <a:gd name="T37" fmla="*/ 47 h 529"/>
                <a:gd name="T38" fmla="*/ 256 w 499"/>
                <a:gd name="T39" fmla="*/ 29 h 529"/>
                <a:gd name="T40" fmla="*/ 192 w 499"/>
                <a:gd name="T41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9" h="529">
                  <a:moveTo>
                    <a:pt x="192" y="0"/>
                  </a:moveTo>
                  <a:cubicBezTo>
                    <a:pt x="187" y="0"/>
                    <a:pt x="181" y="1"/>
                    <a:pt x="176" y="2"/>
                  </a:cubicBezTo>
                  <a:cubicBezTo>
                    <a:pt x="162" y="5"/>
                    <a:pt x="141" y="25"/>
                    <a:pt x="129" y="25"/>
                  </a:cubicBezTo>
                  <a:cubicBezTo>
                    <a:pt x="128" y="25"/>
                    <a:pt x="127" y="25"/>
                    <a:pt x="126" y="24"/>
                  </a:cubicBezTo>
                  <a:cubicBezTo>
                    <a:pt x="125" y="24"/>
                    <a:pt x="124" y="24"/>
                    <a:pt x="123" y="24"/>
                  </a:cubicBezTo>
                  <a:cubicBezTo>
                    <a:pt x="115" y="24"/>
                    <a:pt x="115" y="33"/>
                    <a:pt x="112" y="41"/>
                  </a:cubicBezTo>
                  <a:cubicBezTo>
                    <a:pt x="106" y="38"/>
                    <a:pt x="100" y="34"/>
                    <a:pt x="94" y="31"/>
                  </a:cubicBezTo>
                  <a:cubicBezTo>
                    <a:pt x="90" y="46"/>
                    <a:pt x="101" y="71"/>
                    <a:pt x="105" y="85"/>
                  </a:cubicBezTo>
                  <a:cubicBezTo>
                    <a:pt x="108" y="95"/>
                    <a:pt x="110" y="98"/>
                    <a:pt x="101" y="104"/>
                  </a:cubicBezTo>
                  <a:cubicBezTo>
                    <a:pt x="88" y="113"/>
                    <a:pt x="87" y="130"/>
                    <a:pt x="95" y="143"/>
                  </a:cubicBezTo>
                  <a:cubicBezTo>
                    <a:pt x="98" y="148"/>
                    <a:pt x="102" y="152"/>
                    <a:pt x="107" y="157"/>
                  </a:cubicBezTo>
                  <a:cubicBezTo>
                    <a:pt x="113" y="163"/>
                    <a:pt x="114" y="174"/>
                    <a:pt x="118" y="182"/>
                  </a:cubicBezTo>
                  <a:cubicBezTo>
                    <a:pt x="127" y="198"/>
                    <a:pt x="152" y="224"/>
                    <a:pt x="114" y="226"/>
                  </a:cubicBezTo>
                  <a:cubicBezTo>
                    <a:pt x="84" y="227"/>
                    <a:pt x="49" y="221"/>
                    <a:pt x="31" y="251"/>
                  </a:cubicBezTo>
                  <a:cubicBezTo>
                    <a:pt x="16" y="274"/>
                    <a:pt x="0" y="329"/>
                    <a:pt x="16" y="355"/>
                  </a:cubicBezTo>
                  <a:cubicBezTo>
                    <a:pt x="26" y="368"/>
                    <a:pt x="40" y="380"/>
                    <a:pt x="52" y="391"/>
                  </a:cubicBezTo>
                  <a:cubicBezTo>
                    <a:pt x="70" y="409"/>
                    <a:pt x="128" y="468"/>
                    <a:pt x="189" y="529"/>
                  </a:cubicBezTo>
                  <a:cubicBezTo>
                    <a:pt x="344" y="529"/>
                    <a:pt x="472" y="418"/>
                    <a:pt x="499" y="272"/>
                  </a:cubicBezTo>
                  <a:cubicBezTo>
                    <a:pt x="403" y="176"/>
                    <a:pt x="282" y="55"/>
                    <a:pt x="274" y="47"/>
                  </a:cubicBezTo>
                  <a:cubicBezTo>
                    <a:pt x="268" y="41"/>
                    <a:pt x="262" y="35"/>
                    <a:pt x="256" y="29"/>
                  </a:cubicBezTo>
                  <a:cubicBezTo>
                    <a:pt x="239" y="11"/>
                    <a:pt x="216" y="0"/>
                    <a:pt x="192" y="0"/>
                  </a:cubicBezTo>
                </a:path>
              </a:pathLst>
            </a:custGeom>
            <a:solidFill>
              <a:srgbClr val="C46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14763" y="2628901"/>
              <a:ext cx="498475" cy="565150"/>
            </a:xfrm>
            <a:custGeom>
              <a:avLst/>
              <a:gdLst>
                <a:gd name="T0" fmla="*/ 340 w 364"/>
                <a:gd name="T1" fmla="*/ 245 h 414"/>
                <a:gd name="T2" fmla="*/ 286 w 364"/>
                <a:gd name="T3" fmla="*/ 225 h 414"/>
                <a:gd name="T4" fmla="*/ 268 w 364"/>
                <a:gd name="T5" fmla="*/ 226 h 414"/>
                <a:gd name="T6" fmla="*/ 241 w 364"/>
                <a:gd name="T7" fmla="*/ 217 h 414"/>
                <a:gd name="T8" fmla="*/ 242 w 364"/>
                <a:gd name="T9" fmla="*/ 202 h 414"/>
                <a:gd name="T10" fmla="*/ 279 w 364"/>
                <a:gd name="T11" fmla="*/ 143 h 414"/>
                <a:gd name="T12" fmla="*/ 266 w 364"/>
                <a:gd name="T13" fmla="*/ 101 h 414"/>
                <a:gd name="T14" fmla="*/ 242 w 364"/>
                <a:gd name="T15" fmla="*/ 26 h 414"/>
                <a:gd name="T16" fmla="*/ 182 w 364"/>
                <a:gd name="T17" fmla="*/ 0 h 414"/>
                <a:gd name="T18" fmla="*/ 109 w 364"/>
                <a:gd name="T19" fmla="*/ 22 h 414"/>
                <a:gd name="T20" fmla="*/ 83 w 364"/>
                <a:gd name="T21" fmla="*/ 31 h 414"/>
                <a:gd name="T22" fmla="*/ 97 w 364"/>
                <a:gd name="T23" fmla="*/ 101 h 414"/>
                <a:gd name="T24" fmla="*/ 84 w 364"/>
                <a:gd name="T25" fmla="*/ 143 h 414"/>
                <a:gd name="T26" fmla="*/ 121 w 364"/>
                <a:gd name="T27" fmla="*/ 202 h 414"/>
                <a:gd name="T28" fmla="*/ 123 w 364"/>
                <a:gd name="T29" fmla="*/ 217 h 414"/>
                <a:gd name="T30" fmla="*/ 96 w 364"/>
                <a:gd name="T31" fmla="*/ 226 h 414"/>
                <a:gd name="T32" fmla="*/ 78 w 364"/>
                <a:gd name="T33" fmla="*/ 225 h 414"/>
                <a:gd name="T34" fmla="*/ 24 w 364"/>
                <a:gd name="T35" fmla="*/ 245 h 414"/>
                <a:gd name="T36" fmla="*/ 4 w 364"/>
                <a:gd name="T37" fmla="*/ 352 h 414"/>
                <a:gd name="T38" fmla="*/ 44 w 364"/>
                <a:gd name="T39" fmla="*/ 385 h 414"/>
                <a:gd name="T40" fmla="*/ 180 w 364"/>
                <a:gd name="T41" fmla="*/ 414 h 414"/>
                <a:gd name="T42" fmla="*/ 184 w 364"/>
                <a:gd name="T43" fmla="*/ 414 h 414"/>
                <a:gd name="T44" fmla="*/ 320 w 364"/>
                <a:gd name="T45" fmla="*/ 385 h 414"/>
                <a:gd name="T46" fmla="*/ 360 w 364"/>
                <a:gd name="T47" fmla="*/ 352 h 414"/>
                <a:gd name="T48" fmla="*/ 266 w 364"/>
                <a:gd name="T49" fmla="*/ 115 h 414"/>
                <a:gd name="T50" fmla="*/ 266 w 364"/>
                <a:gd name="T51" fmla="*/ 139 h 414"/>
                <a:gd name="T52" fmla="*/ 96 w 364"/>
                <a:gd name="T53" fmla="*/ 140 h 414"/>
                <a:gd name="T54" fmla="*/ 96 w 364"/>
                <a:gd name="T55" fmla="*/ 114 h 414"/>
                <a:gd name="T56" fmla="*/ 115 w 364"/>
                <a:gd name="T57" fmla="*/ 140 h 414"/>
                <a:gd name="T58" fmla="*/ 157 w 364"/>
                <a:gd name="T59" fmla="*/ 78 h 414"/>
                <a:gd name="T60" fmla="*/ 182 w 364"/>
                <a:gd name="T61" fmla="*/ 78 h 414"/>
                <a:gd name="T62" fmla="*/ 210 w 364"/>
                <a:gd name="T63" fmla="*/ 77 h 414"/>
                <a:gd name="T64" fmla="*/ 247 w 364"/>
                <a:gd name="T65" fmla="*/ 140 h 414"/>
                <a:gd name="T66" fmla="*/ 115 w 364"/>
                <a:gd name="T67" fmla="*/ 140 h 414"/>
                <a:gd name="T68" fmla="*/ 197 w 364"/>
                <a:gd name="T69" fmla="*/ 261 h 414"/>
                <a:gd name="T70" fmla="*/ 211 w 364"/>
                <a:gd name="T71" fmla="*/ 236 h 414"/>
                <a:gd name="T72" fmla="*/ 171 w 364"/>
                <a:gd name="T73" fmla="*/ 261 h 414"/>
                <a:gd name="T74" fmla="*/ 162 w 364"/>
                <a:gd name="T75" fmla="*/ 296 h 414"/>
                <a:gd name="T76" fmla="*/ 140 w 364"/>
                <a:gd name="T77" fmla="*/ 224 h 414"/>
                <a:gd name="T78" fmla="*/ 181 w 364"/>
                <a:gd name="T79" fmla="*/ 229 h 414"/>
                <a:gd name="T80" fmla="*/ 222 w 364"/>
                <a:gd name="T81" fmla="*/ 218 h 414"/>
                <a:gd name="T82" fmla="*/ 233 w 364"/>
                <a:gd name="T83" fmla="*/ 23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4" h="414">
                  <a:moveTo>
                    <a:pt x="360" y="296"/>
                  </a:moveTo>
                  <a:cubicBezTo>
                    <a:pt x="357" y="276"/>
                    <a:pt x="349" y="257"/>
                    <a:pt x="340" y="245"/>
                  </a:cubicBezTo>
                  <a:cubicBezTo>
                    <a:pt x="329" y="229"/>
                    <a:pt x="311" y="227"/>
                    <a:pt x="295" y="226"/>
                  </a:cubicBezTo>
                  <a:cubicBezTo>
                    <a:pt x="292" y="226"/>
                    <a:pt x="289" y="225"/>
                    <a:pt x="286" y="225"/>
                  </a:cubicBezTo>
                  <a:cubicBezTo>
                    <a:pt x="283" y="225"/>
                    <a:pt x="280" y="226"/>
                    <a:pt x="277" y="226"/>
                  </a:cubicBezTo>
                  <a:cubicBezTo>
                    <a:pt x="274" y="226"/>
                    <a:pt x="271" y="226"/>
                    <a:pt x="268" y="226"/>
                  </a:cubicBezTo>
                  <a:cubicBezTo>
                    <a:pt x="261" y="226"/>
                    <a:pt x="252" y="225"/>
                    <a:pt x="246" y="223"/>
                  </a:cubicBezTo>
                  <a:cubicBezTo>
                    <a:pt x="245" y="223"/>
                    <a:pt x="242" y="222"/>
                    <a:pt x="241" y="217"/>
                  </a:cubicBezTo>
                  <a:cubicBezTo>
                    <a:pt x="240" y="214"/>
                    <a:pt x="240" y="209"/>
                    <a:pt x="240" y="205"/>
                  </a:cubicBezTo>
                  <a:cubicBezTo>
                    <a:pt x="241" y="204"/>
                    <a:pt x="241" y="203"/>
                    <a:pt x="242" y="202"/>
                  </a:cubicBezTo>
                  <a:cubicBezTo>
                    <a:pt x="254" y="190"/>
                    <a:pt x="262" y="174"/>
                    <a:pt x="265" y="157"/>
                  </a:cubicBezTo>
                  <a:cubicBezTo>
                    <a:pt x="271" y="153"/>
                    <a:pt x="275" y="148"/>
                    <a:pt x="279" y="143"/>
                  </a:cubicBezTo>
                  <a:cubicBezTo>
                    <a:pt x="283" y="136"/>
                    <a:pt x="284" y="128"/>
                    <a:pt x="284" y="121"/>
                  </a:cubicBezTo>
                  <a:cubicBezTo>
                    <a:pt x="283" y="116"/>
                    <a:pt x="279" y="106"/>
                    <a:pt x="266" y="101"/>
                  </a:cubicBezTo>
                  <a:cubicBezTo>
                    <a:pt x="266" y="87"/>
                    <a:pt x="267" y="74"/>
                    <a:pt x="262" y="60"/>
                  </a:cubicBezTo>
                  <a:cubicBezTo>
                    <a:pt x="258" y="47"/>
                    <a:pt x="251" y="36"/>
                    <a:pt x="242" y="26"/>
                  </a:cubicBezTo>
                  <a:cubicBezTo>
                    <a:pt x="226" y="9"/>
                    <a:pt x="205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59" y="0"/>
                    <a:pt x="138" y="9"/>
                    <a:pt x="121" y="26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1" y="38"/>
                    <a:pt x="97" y="94"/>
                    <a:pt x="97" y="94"/>
                  </a:cubicBezTo>
                  <a:cubicBezTo>
                    <a:pt x="97" y="96"/>
                    <a:pt x="97" y="98"/>
                    <a:pt x="97" y="101"/>
                  </a:cubicBezTo>
                  <a:cubicBezTo>
                    <a:pt x="83" y="106"/>
                    <a:pt x="80" y="116"/>
                    <a:pt x="79" y="121"/>
                  </a:cubicBezTo>
                  <a:cubicBezTo>
                    <a:pt x="78" y="128"/>
                    <a:pt x="80" y="136"/>
                    <a:pt x="84" y="143"/>
                  </a:cubicBezTo>
                  <a:cubicBezTo>
                    <a:pt x="87" y="149"/>
                    <a:pt x="92" y="154"/>
                    <a:pt x="98" y="158"/>
                  </a:cubicBezTo>
                  <a:cubicBezTo>
                    <a:pt x="102" y="174"/>
                    <a:pt x="110" y="190"/>
                    <a:pt x="121" y="202"/>
                  </a:cubicBezTo>
                  <a:cubicBezTo>
                    <a:pt x="122" y="203"/>
                    <a:pt x="123" y="204"/>
                    <a:pt x="124" y="204"/>
                  </a:cubicBezTo>
                  <a:cubicBezTo>
                    <a:pt x="124" y="209"/>
                    <a:pt x="124" y="214"/>
                    <a:pt x="123" y="217"/>
                  </a:cubicBezTo>
                  <a:cubicBezTo>
                    <a:pt x="121" y="222"/>
                    <a:pt x="119" y="223"/>
                    <a:pt x="117" y="223"/>
                  </a:cubicBezTo>
                  <a:cubicBezTo>
                    <a:pt x="111" y="225"/>
                    <a:pt x="103" y="226"/>
                    <a:pt x="96" y="226"/>
                  </a:cubicBezTo>
                  <a:cubicBezTo>
                    <a:pt x="93" y="226"/>
                    <a:pt x="90" y="226"/>
                    <a:pt x="87" y="226"/>
                  </a:cubicBezTo>
                  <a:cubicBezTo>
                    <a:pt x="84" y="226"/>
                    <a:pt x="81" y="225"/>
                    <a:pt x="78" y="225"/>
                  </a:cubicBezTo>
                  <a:cubicBezTo>
                    <a:pt x="74" y="225"/>
                    <a:pt x="72" y="226"/>
                    <a:pt x="69" y="226"/>
                  </a:cubicBezTo>
                  <a:cubicBezTo>
                    <a:pt x="53" y="227"/>
                    <a:pt x="35" y="229"/>
                    <a:pt x="24" y="245"/>
                  </a:cubicBezTo>
                  <a:cubicBezTo>
                    <a:pt x="14" y="257"/>
                    <a:pt x="7" y="276"/>
                    <a:pt x="3" y="296"/>
                  </a:cubicBezTo>
                  <a:cubicBezTo>
                    <a:pt x="0" y="316"/>
                    <a:pt x="0" y="336"/>
                    <a:pt x="4" y="352"/>
                  </a:cubicBezTo>
                  <a:cubicBezTo>
                    <a:pt x="4" y="353"/>
                    <a:pt x="5" y="354"/>
                    <a:pt x="5" y="355"/>
                  </a:cubicBezTo>
                  <a:cubicBezTo>
                    <a:pt x="6" y="355"/>
                    <a:pt x="17" y="371"/>
                    <a:pt x="44" y="385"/>
                  </a:cubicBezTo>
                  <a:cubicBezTo>
                    <a:pt x="60" y="394"/>
                    <a:pt x="78" y="401"/>
                    <a:pt x="98" y="405"/>
                  </a:cubicBezTo>
                  <a:cubicBezTo>
                    <a:pt x="122" y="411"/>
                    <a:pt x="150" y="414"/>
                    <a:pt x="180" y="414"/>
                  </a:cubicBezTo>
                  <a:cubicBezTo>
                    <a:pt x="181" y="414"/>
                    <a:pt x="181" y="414"/>
                    <a:pt x="182" y="414"/>
                  </a:cubicBezTo>
                  <a:cubicBezTo>
                    <a:pt x="182" y="414"/>
                    <a:pt x="183" y="414"/>
                    <a:pt x="184" y="414"/>
                  </a:cubicBezTo>
                  <a:cubicBezTo>
                    <a:pt x="214" y="414"/>
                    <a:pt x="241" y="411"/>
                    <a:pt x="266" y="405"/>
                  </a:cubicBezTo>
                  <a:cubicBezTo>
                    <a:pt x="286" y="401"/>
                    <a:pt x="304" y="394"/>
                    <a:pt x="320" y="385"/>
                  </a:cubicBezTo>
                  <a:cubicBezTo>
                    <a:pt x="341" y="374"/>
                    <a:pt x="354" y="361"/>
                    <a:pt x="358" y="355"/>
                  </a:cubicBezTo>
                  <a:cubicBezTo>
                    <a:pt x="359" y="354"/>
                    <a:pt x="359" y="353"/>
                    <a:pt x="360" y="352"/>
                  </a:cubicBezTo>
                  <a:cubicBezTo>
                    <a:pt x="364" y="336"/>
                    <a:pt x="364" y="316"/>
                    <a:pt x="360" y="296"/>
                  </a:cubicBezTo>
                  <a:close/>
                  <a:moveTo>
                    <a:pt x="266" y="115"/>
                  </a:moveTo>
                  <a:cubicBezTo>
                    <a:pt x="270" y="117"/>
                    <a:pt x="271" y="120"/>
                    <a:pt x="271" y="123"/>
                  </a:cubicBezTo>
                  <a:cubicBezTo>
                    <a:pt x="272" y="128"/>
                    <a:pt x="270" y="134"/>
                    <a:pt x="266" y="139"/>
                  </a:cubicBezTo>
                  <a:lnTo>
                    <a:pt x="266" y="115"/>
                  </a:lnTo>
                  <a:close/>
                  <a:moveTo>
                    <a:pt x="96" y="140"/>
                  </a:moveTo>
                  <a:cubicBezTo>
                    <a:pt x="92" y="134"/>
                    <a:pt x="90" y="128"/>
                    <a:pt x="91" y="123"/>
                  </a:cubicBezTo>
                  <a:cubicBezTo>
                    <a:pt x="91" y="120"/>
                    <a:pt x="93" y="117"/>
                    <a:pt x="96" y="114"/>
                  </a:cubicBezTo>
                  <a:cubicBezTo>
                    <a:pt x="96" y="125"/>
                    <a:pt x="96" y="136"/>
                    <a:pt x="96" y="140"/>
                  </a:cubicBezTo>
                  <a:close/>
                  <a:moveTo>
                    <a:pt x="115" y="140"/>
                  </a:moveTo>
                  <a:cubicBezTo>
                    <a:pt x="115" y="99"/>
                    <a:pt x="115" y="99"/>
                    <a:pt x="115" y="99"/>
                  </a:cubicBezTo>
                  <a:cubicBezTo>
                    <a:pt x="117" y="99"/>
                    <a:pt x="140" y="95"/>
                    <a:pt x="157" y="78"/>
                  </a:cubicBezTo>
                  <a:cubicBezTo>
                    <a:pt x="153" y="99"/>
                    <a:pt x="153" y="99"/>
                    <a:pt x="153" y="99"/>
                  </a:cubicBezTo>
                  <a:cubicBezTo>
                    <a:pt x="182" y="78"/>
                    <a:pt x="182" y="78"/>
                    <a:pt x="182" y="78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210" y="77"/>
                    <a:pt x="232" y="92"/>
                    <a:pt x="247" y="97"/>
                  </a:cubicBezTo>
                  <a:cubicBezTo>
                    <a:pt x="247" y="140"/>
                    <a:pt x="247" y="140"/>
                    <a:pt x="247" y="140"/>
                  </a:cubicBezTo>
                  <a:cubicBezTo>
                    <a:pt x="247" y="178"/>
                    <a:pt x="218" y="210"/>
                    <a:pt x="181" y="210"/>
                  </a:cubicBezTo>
                  <a:cubicBezTo>
                    <a:pt x="144" y="210"/>
                    <a:pt x="115" y="178"/>
                    <a:pt x="115" y="140"/>
                  </a:cubicBezTo>
                  <a:close/>
                  <a:moveTo>
                    <a:pt x="206" y="296"/>
                  </a:move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211" y="236"/>
                    <a:pt x="211" y="236"/>
                    <a:pt x="211" y="236"/>
                  </a:cubicBezTo>
                  <a:cubicBezTo>
                    <a:pt x="157" y="236"/>
                    <a:pt x="157" y="236"/>
                    <a:pt x="157" y="236"/>
                  </a:cubicBezTo>
                  <a:cubicBezTo>
                    <a:pt x="171" y="261"/>
                    <a:pt x="171" y="261"/>
                    <a:pt x="171" y="261"/>
                  </a:cubicBezTo>
                  <a:cubicBezTo>
                    <a:pt x="171" y="261"/>
                    <a:pt x="171" y="261"/>
                    <a:pt x="171" y="261"/>
                  </a:cubicBezTo>
                  <a:cubicBezTo>
                    <a:pt x="162" y="296"/>
                    <a:pt x="162" y="296"/>
                    <a:pt x="162" y="296"/>
                  </a:cubicBezTo>
                  <a:cubicBezTo>
                    <a:pt x="133" y="235"/>
                    <a:pt x="133" y="235"/>
                    <a:pt x="133" y="235"/>
                  </a:cubicBezTo>
                  <a:cubicBezTo>
                    <a:pt x="136" y="232"/>
                    <a:pt x="139" y="228"/>
                    <a:pt x="140" y="224"/>
                  </a:cubicBezTo>
                  <a:cubicBezTo>
                    <a:pt x="141" y="222"/>
                    <a:pt x="141" y="220"/>
                    <a:pt x="142" y="218"/>
                  </a:cubicBezTo>
                  <a:cubicBezTo>
                    <a:pt x="154" y="225"/>
                    <a:pt x="167" y="229"/>
                    <a:pt x="181" y="229"/>
                  </a:cubicBezTo>
                  <a:cubicBezTo>
                    <a:pt x="183" y="229"/>
                    <a:pt x="183" y="229"/>
                    <a:pt x="183" y="229"/>
                  </a:cubicBezTo>
                  <a:cubicBezTo>
                    <a:pt x="197" y="229"/>
                    <a:pt x="210" y="225"/>
                    <a:pt x="222" y="218"/>
                  </a:cubicBezTo>
                  <a:cubicBezTo>
                    <a:pt x="222" y="220"/>
                    <a:pt x="223" y="222"/>
                    <a:pt x="223" y="224"/>
                  </a:cubicBezTo>
                  <a:cubicBezTo>
                    <a:pt x="225" y="229"/>
                    <a:pt x="228" y="234"/>
                    <a:pt x="233" y="237"/>
                  </a:cubicBezTo>
                  <a:lnTo>
                    <a:pt x="206" y="2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2" name="Group 461出自【趣你的PPT】(微信:qunideppt)：最优质的PPT资源库"/>
          <p:cNvGrpSpPr/>
          <p:nvPr/>
        </p:nvGrpSpPr>
        <p:grpSpPr>
          <a:xfrm>
            <a:off x="6346629" y="2401889"/>
            <a:ext cx="833261" cy="833261"/>
            <a:chOff x="1104901" y="4829176"/>
            <a:chExt cx="865188" cy="865188"/>
          </a:xfrm>
        </p:grpSpPr>
        <p:sp>
          <p:nvSpPr>
            <p:cNvPr id="4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4829176"/>
              <a:ext cx="865188" cy="865188"/>
            </a:xfrm>
            <a:prstGeom prst="ellipse">
              <a:avLst/>
            </a:prstGeom>
            <a:solidFill>
              <a:srgbClr val="F57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9051" y="5116513"/>
              <a:ext cx="673100" cy="577850"/>
            </a:xfrm>
            <a:custGeom>
              <a:avLst/>
              <a:gdLst>
                <a:gd name="T0" fmla="*/ 293 w 492"/>
                <a:gd name="T1" fmla="*/ 0 h 422"/>
                <a:gd name="T2" fmla="*/ 254 w 492"/>
                <a:gd name="T3" fmla="*/ 2 h 422"/>
                <a:gd name="T4" fmla="*/ 121 w 492"/>
                <a:gd name="T5" fmla="*/ 2 h 422"/>
                <a:gd name="T6" fmla="*/ 39 w 492"/>
                <a:gd name="T7" fmla="*/ 2 h 422"/>
                <a:gd name="T8" fmla="*/ 8 w 492"/>
                <a:gd name="T9" fmla="*/ 76 h 422"/>
                <a:gd name="T10" fmla="*/ 8 w 492"/>
                <a:gd name="T11" fmla="*/ 201 h 422"/>
                <a:gd name="T12" fmla="*/ 33 w 492"/>
                <a:gd name="T13" fmla="*/ 256 h 422"/>
                <a:gd name="T14" fmla="*/ 197 w 492"/>
                <a:gd name="T15" fmla="*/ 422 h 422"/>
                <a:gd name="T16" fmla="*/ 492 w 492"/>
                <a:gd name="T17" fmla="*/ 167 h 422"/>
                <a:gd name="T18" fmla="*/ 334 w 492"/>
                <a:gd name="T19" fmla="*/ 11 h 422"/>
                <a:gd name="T20" fmla="*/ 293 w 492"/>
                <a:gd name="T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22">
                  <a:moveTo>
                    <a:pt x="293" y="0"/>
                  </a:moveTo>
                  <a:cubicBezTo>
                    <a:pt x="278" y="0"/>
                    <a:pt x="263" y="2"/>
                    <a:pt x="254" y="2"/>
                  </a:cubicBezTo>
                  <a:cubicBezTo>
                    <a:pt x="209" y="2"/>
                    <a:pt x="165" y="2"/>
                    <a:pt x="121" y="2"/>
                  </a:cubicBezTo>
                  <a:cubicBezTo>
                    <a:pt x="94" y="2"/>
                    <a:pt x="66" y="2"/>
                    <a:pt x="39" y="2"/>
                  </a:cubicBezTo>
                  <a:cubicBezTo>
                    <a:pt x="0" y="2"/>
                    <a:pt x="8" y="51"/>
                    <a:pt x="8" y="76"/>
                  </a:cubicBezTo>
                  <a:cubicBezTo>
                    <a:pt x="8" y="118"/>
                    <a:pt x="8" y="159"/>
                    <a:pt x="8" y="201"/>
                  </a:cubicBezTo>
                  <a:cubicBezTo>
                    <a:pt x="8" y="225"/>
                    <a:pt x="15" y="240"/>
                    <a:pt x="33" y="256"/>
                  </a:cubicBezTo>
                  <a:cubicBezTo>
                    <a:pt x="43" y="268"/>
                    <a:pt x="121" y="346"/>
                    <a:pt x="197" y="422"/>
                  </a:cubicBezTo>
                  <a:cubicBezTo>
                    <a:pt x="344" y="415"/>
                    <a:pt x="464" y="308"/>
                    <a:pt x="492" y="167"/>
                  </a:cubicBezTo>
                  <a:cubicBezTo>
                    <a:pt x="419" y="95"/>
                    <a:pt x="354" y="30"/>
                    <a:pt x="334" y="11"/>
                  </a:cubicBezTo>
                  <a:cubicBezTo>
                    <a:pt x="325" y="2"/>
                    <a:pt x="309" y="0"/>
                    <a:pt x="293" y="0"/>
                  </a:cubicBezTo>
                </a:path>
              </a:pathLst>
            </a:custGeom>
            <a:solidFill>
              <a:srgbClr val="C46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2238" y="5216526"/>
              <a:ext cx="63500" cy="77788"/>
            </a:xfrm>
            <a:custGeom>
              <a:avLst/>
              <a:gdLst>
                <a:gd name="T0" fmla="*/ 22 w 47"/>
                <a:gd name="T1" fmla="*/ 7 h 57"/>
                <a:gd name="T2" fmla="*/ 47 w 47"/>
                <a:gd name="T3" fmla="*/ 7 h 57"/>
                <a:gd name="T4" fmla="*/ 39 w 47"/>
                <a:gd name="T5" fmla="*/ 0 h 57"/>
                <a:gd name="T6" fmla="*/ 0 w 47"/>
                <a:gd name="T7" fmla="*/ 0 h 57"/>
                <a:gd name="T8" fmla="*/ 0 w 47"/>
                <a:gd name="T9" fmla="*/ 57 h 57"/>
                <a:gd name="T10" fmla="*/ 22 w 47"/>
                <a:gd name="T11" fmla="*/ 57 h 57"/>
                <a:gd name="T12" fmla="*/ 22 w 47"/>
                <a:gd name="T13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22" y="7"/>
                  </a:moveTo>
                  <a:cubicBezTo>
                    <a:pt x="47" y="7"/>
                    <a:pt x="47" y="7"/>
                    <a:pt x="47" y="7"/>
                  </a:cubicBezTo>
                  <a:cubicBezTo>
                    <a:pt x="47" y="2"/>
                    <a:pt x="43" y="0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2" y="57"/>
                    <a:pt x="22" y="57"/>
                    <a:pt x="22" y="57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8901" y="5237163"/>
              <a:ext cx="22225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8901" y="5278438"/>
              <a:ext cx="22225" cy="15875"/>
            </a:xfrm>
            <a:custGeom>
              <a:avLst/>
              <a:gdLst>
                <a:gd name="T0" fmla="*/ 8 w 16"/>
                <a:gd name="T1" fmla="*/ 12 h 12"/>
                <a:gd name="T2" fmla="*/ 16 w 16"/>
                <a:gd name="T3" fmla="*/ 12 h 12"/>
                <a:gd name="T4" fmla="*/ 16 w 16"/>
                <a:gd name="T5" fmla="*/ 0 h 12"/>
                <a:gd name="T6" fmla="*/ 0 w 16"/>
                <a:gd name="T7" fmla="*/ 0 h 12"/>
                <a:gd name="T8" fmla="*/ 0 w 16"/>
                <a:gd name="T9" fmla="*/ 4 h 12"/>
                <a:gd name="T10" fmla="*/ 8 w 1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4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8901" y="5259388"/>
              <a:ext cx="222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8901" y="5216526"/>
              <a:ext cx="22225" cy="11113"/>
            </a:xfrm>
            <a:custGeom>
              <a:avLst/>
              <a:gdLst>
                <a:gd name="T0" fmla="*/ 16 w 16"/>
                <a:gd name="T1" fmla="*/ 0 h 8"/>
                <a:gd name="T2" fmla="*/ 8 w 16"/>
                <a:gd name="T3" fmla="*/ 0 h 8"/>
                <a:gd name="T4" fmla="*/ 0 w 16"/>
                <a:gd name="T5" fmla="*/ 7 h 8"/>
                <a:gd name="T6" fmla="*/ 0 w 16"/>
                <a:gd name="T7" fmla="*/ 8 h 8"/>
                <a:gd name="T8" fmla="*/ 16 w 16"/>
                <a:gd name="T9" fmla="*/ 8 h 8"/>
                <a:gd name="T10" fmla="*/ 16 w 16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2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6" y="8"/>
                    <a:pt x="16" y="8"/>
                    <a:pt x="16" y="8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1926" y="5276851"/>
              <a:ext cx="23813" cy="17463"/>
            </a:xfrm>
            <a:custGeom>
              <a:avLst/>
              <a:gdLst>
                <a:gd name="T0" fmla="*/ 0 w 18"/>
                <a:gd name="T1" fmla="*/ 13 h 13"/>
                <a:gd name="T2" fmla="*/ 10 w 18"/>
                <a:gd name="T3" fmla="*/ 13 h 13"/>
                <a:gd name="T4" fmla="*/ 18 w 18"/>
                <a:gd name="T5" fmla="*/ 5 h 13"/>
                <a:gd name="T6" fmla="*/ 18 w 18"/>
                <a:gd name="T7" fmla="*/ 0 h 13"/>
                <a:gd name="T8" fmla="*/ 0 w 18"/>
                <a:gd name="T9" fmla="*/ 0 h 13"/>
                <a:gd name="T10" fmla="*/ 0 w 18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3">
                  <a:moveTo>
                    <a:pt x="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4" y="13"/>
                    <a:pt x="18" y="9"/>
                    <a:pt x="18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31926" y="5257801"/>
              <a:ext cx="2381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31926" y="5237163"/>
              <a:ext cx="2381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0163" y="5119688"/>
              <a:ext cx="457200" cy="338138"/>
            </a:xfrm>
            <a:custGeom>
              <a:avLst/>
              <a:gdLst>
                <a:gd name="T0" fmla="*/ 304 w 334"/>
                <a:gd name="T1" fmla="*/ 0 h 248"/>
                <a:gd name="T2" fmla="*/ 0 w 334"/>
                <a:gd name="T3" fmla="*/ 30 h 248"/>
                <a:gd name="T4" fmla="*/ 30 w 334"/>
                <a:gd name="T5" fmla="*/ 248 h 248"/>
                <a:gd name="T6" fmla="*/ 334 w 334"/>
                <a:gd name="T7" fmla="*/ 218 h 248"/>
                <a:gd name="T8" fmla="*/ 271 w 334"/>
                <a:gd name="T9" fmla="*/ 35 h 248"/>
                <a:gd name="T10" fmla="*/ 285 w 334"/>
                <a:gd name="T11" fmla="*/ 46 h 248"/>
                <a:gd name="T12" fmla="*/ 294 w 334"/>
                <a:gd name="T13" fmla="*/ 35 h 248"/>
                <a:gd name="T14" fmla="*/ 295 w 334"/>
                <a:gd name="T15" fmla="*/ 53 h 248"/>
                <a:gd name="T16" fmla="*/ 294 w 334"/>
                <a:gd name="T17" fmla="*/ 73 h 248"/>
                <a:gd name="T18" fmla="*/ 285 w 334"/>
                <a:gd name="T19" fmla="*/ 73 h 248"/>
                <a:gd name="T20" fmla="*/ 271 w 334"/>
                <a:gd name="T21" fmla="*/ 35 h 248"/>
                <a:gd name="T22" fmla="*/ 242 w 334"/>
                <a:gd name="T23" fmla="*/ 35 h 248"/>
                <a:gd name="T24" fmla="*/ 251 w 334"/>
                <a:gd name="T25" fmla="*/ 35 h 248"/>
                <a:gd name="T26" fmla="*/ 265 w 334"/>
                <a:gd name="T27" fmla="*/ 73 h 248"/>
                <a:gd name="T28" fmla="*/ 240 w 334"/>
                <a:gd name="T29" fmla="*/ 56 h 248"/>
                <a:gd name="T30" fmla="*/ 226 w 334"/>
                <a:gd name="T31" fmla="*/ 73 h 248"/>
                <a:gd name="T32" fmla="*/ 147 w 334"/>
                <a:gd name="T33" fmla="*/ 35 h 248"/>
                <a:gd name="T34" fmla="*/ 170 w 334"/>
                <a:gd name="T35" fmla="*/ 35 h 248"/>
                <a:gd name="T36" fmla="*/ 175 w 334"/>
                <a:gd name="T37" fmla="*/ 36 h 248"/>
                <a:gd name="T38" fmla="*/ 176 w 334"/>
                <a:gd name="T39" fmla="*/ 52 h 248"/>
                <a:gd name="T40" fmla="*/ 178 w 334"/>
                <a:gd name="T41" fmla="*/ 71 h 248"/>
                <a:gd name="T42" fmla="*/ 165 w 334"/>
                <a:gd name="T43" fmla="*/ 73 h 248"/>
                <a:gd name="T44" fmla="*/ 147 w 334"/>
                <a:gd name="T45" fmla="*/ 35 h 248"/>
                <a:gd name="T46" fmla="*/ 105 w 334"/>
                <a:gd name="T47" fmla="*/ 136 h 248"/>
                <a:gd name="T48" fmla="*/ 34 w 334"/>
                <a:gd name="T49" fmla="*/ 120 h 248"/>
                <a:gd name="T50" fmla="*/ 51 w 334"/>
                <a:gd name="T51" fmla="*/ 61 h 248"/>
                <a:gd name="T52" fmla="*/ 122 w 334"/>
                <a:gd name="T53" fmla="*/ 78 h 248"/>
                <a:gd name="T54" fmla="*/ 186 w 334"/>
                <a:gd name="T55" fmla="*/ 209 h 248"/>
                <a:gd name="T56" fmla="*/ 37 w 334"/>
                <a:gd name="T57" fmla="*/ 196 h 248"/>
                <a:gd name="T58" fmla="*/ 186 w 334"/>
                <a:gd name="T59" fmla="*/ 209 h 248"/>
                <a:gd name="T60" fmla="*/ 37 w 334"/>
                <a:gd name="T61" fmla="*/ 176 h 248"/>
                <a:gd name="T62" fmla="*/ 186 w 334"/>
                <a:gd name="T63" fmla="*/ 163 h 248"/>
                <a:gd name="T64" fmla="*/ 207 w 334"/>
                <a:gd name="T65" fmla="*/ 66 h 248"/>
                <a:gd name="T66" fmla="*/ 196 w 334"/>
                <a:gd name="T67" fmla="*/ 73 h 248"/>
                <a:gd name="T68" fmla="*/ 196 w 334"/>
                <a:gd name="T69" fmla="*/ 35 h 248"/>
                <a:gd name="T70" fmla="*/ 225 w 334"/>
                <a:gd name="T71" fmla="*/ 73 h 248"/>
                <a:gd name="T72" fmla="*/ 207 w 334"/>
                <a:gd name="T73" fmla="*/ 66 h 248"/>
                <a:gd name="T74" fmla="*/ 227 w 334"/>
                <a:gd name="T75" fmla="*/ 193 h 248"/>
                <a:gd name="T76" fmla="*/ 242 w 334"/>
                <a:gd name="T77" fmla="*/ 130 h 248"/>
                <a:gd name="T78" fmla="*/ 305 w 334"/>
                <a:gd name="T79" fmla="*/ 145 h 248"/>
                <a:gd name="T80" fmla="*/ 290 w 334"/>
                <a:gd name="T81" fmla="*/ 20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4" h="248">
                  <a:moveTo>
                    <a:pt x="334" y="30"/>
                  </a:moveTo>
                  <a:cubicBezTo>
                    <a:pt x="334" y="13"/>
                    <a:pt x="320" y="0"/>
                    <a:pt x="30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34"/>
                    <a:pt x="14" y="248"/>
                    <a:pt x="30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20" y="248"/>
                    <a:pt x="334" y="234"/>
                    <a:pt x="334" y="218"/>
                  </a:cubicBezTo>
                  <a:lnTo>
                    <a:pt x="334" y="30"/>
                  </a:lnTo>
                  <a:close/>
                  <a:moveTo>
                    <a:pt x="271" y="35"/>
                  </a:moveTo>
                  <a:cubicBezTo>
                    <a:pt x="285" y="35"/>
                    <a:pt x="285" y="35"/>
                    <a:pt x="285" y="3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7" y="44"/>
                    <a:pt x="288" y="42"/>
                    <a:pt x="289" y="40"/>
                  </a:cubicBezTo>
                  <a:cubicBezTo>
                    <a:pt x="291" y="39"/>
                    <a:pt x="292" y="36"/>
                    <a:pt x="294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311" y="73"/>
                    <a:pt x="311" y="73"/>
                    <a:pt x="311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85" y="62"/>
                    <a:pt x="285" y="62"/>
                    <a:pt x="285" y="62"/>
                  </a:cubicBezTo>
                  <a:cubicBezTo>
                    <a:pt x="285" y="73"/>
                    <a:pt x="285" y="73"/>
                    <a:pt x="285" y="73"/>
                  </a:cubicBezTo>
                  <a:cubicBezTo>
                    <a:pt x="271" y="73"/>
                    <a:pt x="271" y="73"/>
                    <a:pt x="271" y="73"/>
                  </a:cubicBezTo>
                  <a:lnTo>
                    <a:pt x="271" y="35"/>
                  </a:lnTo>
                  <a:close/>
                  <a:moveTo>
                    <a:pt x="226" y="35"/>
                  </a:moveTo>
                  <a:cubicBezTo>
                    <a:pt x="242" y="35"/>
                    <a:pt x="242" y="35"/>
                    <a:pt x="242" y="35"/>
                  </a:cubicBezTo>
                  <a:cubicBezTo>
                    <a:pt x="251" y="48"/>
                    <a:pt x="251" y="48"/>
                    <a:pt x="251" y="48"/>
                  </a:cubicBezTo>
                  <a:cubicBezTo>
                    <a:pt x="251" y="35"/>
                    <a:pt x="251" y="35"/>
                    <a:pt x="251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0" y="56"/>
                    <a:pt x="240" y="56"/>
                    <a:pt x="240" y="56"/>
                  </a:cubicBezTo>
                  <a:cubicBezTo>
                    <a:pt x="240" y="73"/>
                    <a:pt x="240" y="73"/>
                    <a:pt x="240" y="73"/>
                  </a:cubicBezTo>
                  <a:cubicBezTo>
                    <a:pt x="226" y="73"/>
                    <a:pt x="226" y="73"/>
                    <a:pt x="226" y="73"/>
                  </a:cubicBezTo>
                  <a:lnTo>
                    <a:pt x="226" y="35"/>
                  </a:lnTo>
                  <a:close/>
                  <a:moveTo>
                    <a:pt x="147" y="35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6" y="35"/>
                    <a:pt x="168" y="35"/>
                    <a:pt x="170" y="35"/>
                  </a:cubicBezTo>
                  <a:cubicBezTo>
                    <a:pt x="170" y="35"/>
                    <a:pt x="170" y="35"/>
                    <a:pt x="170" y="35"/>
                  </a:cubicBezTo>
                  <a:cubicBezTo>
                    <a:pt x="172" y="35"/>
                    <a:pt x="173" y="36"/>
                    <a:pt x="175" y="36"/>
                  </a:cubicBezTo>
                  <a:cubicBezTo>
                    <a:pt x="178" y="38"/>
                    <a:pt x="180" y="41"/>
                    <a:pt x="180" y="44"/>
                  </a:cubicBezTo>
                  <a:cubicBezTo>
                    <a:pt x="180" y="47"/>
                    <a:pt x="179" y="50"/>
                    <a:pt x="176" y="52"/>
                  </a:cubicBezTo>
                  <a:cubicBezTo>
                    <a:pt x="180" y="54"/>
                    <a:pt x="183" y="57"/>
                    <a:pt x="183" y="61"/>
                  </a:cubicBezTo>
                  <a:cubicBezTo>
                    <a:pt x="183" y="65"/>
                    <a:pt x="181" y="68"/>
                    <a:pt x="178" y="71"/>
                  </a:cubicBezTo>
                  <a:cubicBezTo>
                    <a:pt x="176" y="72"/>
                    <a:pt x="174" y="72"/>
                    <a:pt x="172" y="73"/>
                  </a:cubicBezTo>
                  <a:cubicBezTo>
                    <a:pt x="170" y="73"/>
                    <a:pt x="168" y="73"/>
                    <a:pt x="165" y="73"/>
                  </a:cubicBezTo>
                  <a:cubicBezTo>
                    <a:pt x="147" y="73"/>
                    <a:pt x="147" y="73"/>
                    <a:pt x="147" y="73"/>
                  </a:cubicBezTo>
                  <a:lnTo>
                    <a:pt x="147" y="35"/>
                  </a:lnTo>
                  <a:close/>
                  <a:moveTo>
                    <a:pt x="122" y="120"/>
                  </a:moveTo>
                  <a:cubicBezTo>
                    <a:pt x="122" y="129"/>
                    <a:pt x="115" y="136"/>
                    <a:pt x="105" y="136"/>
                  </a:cubicBezTo>
                  <a:cubicBezTo>
                    <a:pt x="51" y="136"/>
                    <a:pt x="51" y="136"/>
                    <a:pt x="51" y="136"/>
                  </a:cubicBezTo>
                  <a:cubicBezTo>
                    <a:pt x="42" y="136"/>
                    <a:pt x="34" y="129"/>
                    <a:pt x="34" y="12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69"/>
                    <a:pt x="42" y="61"/>
                    <a:pt x="51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15" y="61"/>
                    <a:pt x="122" y="69"/>
                    <a:pt x="122" y="78"/>
                  </a:cubicBezTo>
                  <a:lnTo>
                    <a:pt x="122" y="120"/>
                  </a:lnTo>
                  <a:close/>
                  <a:moveTo>
                    <a:pt x="186" y="209"/>
                  </a:moveTo>
                  <a:cubicBezTo>
                    <a:pt x="37" y="209"/>
                    <a:pt x="37" y="209"/>
                    <a:pt x="37" y="209"/>
                  </a:cubicBezTo>
                  <a:cubicBezTo>
                    <a:pt x="37" y="196"/>
                    <a:pt x="37" y="196"/>
                    <a:pt x="37" y="196"/>
                  </a:cubicBezTo>
                  <a:cubicBezTo>
                    <a:pt x="186" y="196"/>
                    <a:pt x="186" y="196"/>
                    <a:pt x="186" y="196"/>
                  </a:cubicBezTo>
                  <a:lnTo>
                    <a:pt x="186" y="209"/>
                  </a:lnTo>
                  <a:close/>
                  <a:moveTo>
                    <a:pt x="186" y="176"/>
                  </a:moveTo>
                  <a:cubicBezTo>
                    <a:pt x="37" y="176"/>
                    <a:pt x="37" y="176"/>
                    <a:pt x="37" y="176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186" y="163"/>
                    <a:pt x="186" y="163"/>
                    <a:pt x="186" y="163"/>
                  </a:cubicBezTo>
                  <a:lnTo>
                    <a:pt x="186" y="176"/>
                  </a:lnTo>
                  <a:close/>
                  <a:moveTo>
                    <a:pt x="207" y="66"/>
                  </a:moveTo>
                  <a:cubicBezTo>
                    <a:pt x="199" y="66"/>
                    <a:pt x="199" y="66"/>
                    <a:pt x="199" y="66"/>
                  </a:cubicBezTo>
                  <a:cubicBezTo>
                    <a:pt x="198" y="69"/>
                    <a:pt x="197" y="72"/>
                    <a:pt x="196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96" y="35"/>
                    <a:pt x="196" y="35"/>
                    <a:pt x="196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10" y="73"/>
                    <a:pt x="210" y="73"/>
                    <a:pt x="210" y="73"/>
                  </a:cubicBezTo>
                  <a:lnTo>
                    <a:pt x="207" y="66"/>
                  </a:lnTo>
                  <a:close/>
                  <a:moveTo>
                    <a:pt x="290" y="208"/>
                  </a:moveTo>
                  <a:cubicBezTo>
                    <a:pt x="269" y="222"/>
                    <a:pt x="240" y="215"/>
                    <a:pt x="227" y="193"/>
                  </a:cubicBezTo>
                  <a:cubicBezTo>
                    <a:pt x="224" y="188"/>
                    <a:pt x="221" y="182"/>
                    <a:pt x="221" y="176"/>
                  </a:cubicBezTo>
                  <a:cubicBezTo>
                    <a:pt x="218" y="158"/>
                    <a:pt x="226" y="140"/>
                    <a:pt x="242" y="130"/>
                  </a:cubicBezTo>
                  <a:cubicBezTo>
                    <a:pt x="252" y="124"/>
                    <a:pt x="265" y="122"/>
                    <a:pt x="277" y="125"/>
                  </a:cubicBezTo>
                  <a:cubicBezTo>
                    <a:pt x="289" y="127"/>
                    <a:pt x="299" y="135"/>
                    <a:pt x="305" y="145"/>
                  </a:cubicBezTo>
                  <a:cubicBezTo>
                    <a:pt x="309" y="151"/>
                    <a:pt x="311" y="157"/>
                    <a:pt x="312" y="163"/>
                  </a:cubicBezTo>
                  <a:cubicBezTo>
                    <a:pt x="314" y="181"/>
                    <a:pt x="306" y="199"/>
                    <a:pt x="290" y="2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11313" y="5297488"/>
              <a:ext cx="107950" cy="109538"/>
            </a:xfrm>
            <a:custGeom>
              <a:avLst/>
              <a:gdLst>
                <a:gd name="T0" fmla="*/ 77 w 79"/>
                <a:gd name="T1" fmla="*/ 31 h 80"/>
                <a:gd name="T2" fmla="*/ 72 w 79"/>
                <a:gd name="T3" fmla="*/ 29 h 80"/>
                <a:gd name="T4" fmla="*/ 70 w 79"/>
                <a:gd name="T5" fmla="*/ 40 h 80"/>
                <a:gd name="T6" fmla="*/ 65 w 79"/>
                <a:gd name="T7" fmla="*/ 40 h 80"/>
                <a:gd name="T8" fmla="*/ 67 w 79"/>
                <a:gd name="T9" fmla="*/ 46 h 80"/>
                <a:gd name="T10" fmla="*/ 61 w 79"/>
                <a:gd name="T11" fmla="*/ 48 h 80"/>
                <a:gd name="T12" fmla="*/ 57 w 79"/>
                <a:gd name="T13" fmla="*/ 45 h 80"/>
                <a:gd name="T14" fmla="*/ 47 w 79"/>
                <a:gd name="T15" fmla="*/ 36 h 80"/>
                <a:gd name="T16" fmla="*/ 43 w 79"/>
                <a:gd name="T17" fmla="*/ 31 h 80"/>
                <a:gd name="T18" fmla="*/ 49 w 79"/>
                <a:gd name="T19" fmla="*/ 25 h 80"/>
                <a:gd name="T20" fmla="*/ 47 w 79"/>
                <a:gd name="T21" fmla="*/ 18 h 80"/>
                <a:gd name="T22" fmla="*/ 54 w 79"/>
                <a:gd name="T23" fmla="*/ 15 h 80"/>
                <a:gd name="T24" fmla="*/ 54 w 79"/>
                <a:gd name="T25" fmla="*/ 9 h 80"/>
                <a:gd name="T26" fmla="*/ 57 w 79"/>
                <a:gd name="T27" fmla="*/ 5 h 80"/>
                <a:gd name="T28" fmla="*/ 48 w 79"/>
                <a:gd name="T29" fmla="*/ 2 h 80"/>
                <a:gd name="T30" fmla="*/ 20 w 79"/>
                <a:gd name="T31" fmla="*/ 6 h 80"/>
                <a:gd name="T32" fmla="*/ 22 w 79"/>
                <a:gd name="T33" fmla="*/ 9 h 80"/>
                <a:gd name="T34" fmla="*/ 16 w 79"/>
                <a:gd name="T35" fmla="*/ 16 h 80"/>
                <a:gd name="T36" fmla="*/ 18 w 79"/>
                <a:gd name="T37" fmla="*/ 24 h 80"/>
                <a:gd name="T38" fmla="*/ 11 w 79"/>
                <a:gd name="T39" fmla="*/ 28 h 80"/>
                <a:gd name="T40" fmla="*/ 11 w 79"/>
                <a:gd name="T41" fmla="*/ 36 h 80"/>
                <a:gd name="T42" fmla="*/ 3 w 79"/>
                <a:gd name="T43" fmla="*/ 32 h 80"/>
                <a:gd name="T44" fmla="*/ 1 w 79"/>
                <a:gd name="T45" fmla="*/ 31 h 80"/>
                <a:gd name="T46" fmla="*/ 1 w 79"/>
                <a:gd name="T47" fmla="*/ 45 h 80"/>
                <a:gd name="T48" fmla="*/ 3 w 79"/>
                <a:gd name="T49" fmla="*/ 53 h 80"/>
                <a:gd name="T50" fmla="*/ 3 w 79"/>
                <a:gd name="T51" fmla="*/ 53 h 80"/>
                <a:gd name="T52" fmla="*/ 13 w 79"/>
                <a:gd name="T53" fmla="*/ 51 h 80"/>
                <a:gd name="T54" fmla="*/ 19 w 79"/>
                <a:gd name="T55" fmla="*/ 47 h 80"/>
                <a:gd name="T56" fmla="*/ 19 w 79"/>
                <a:gd name="T57" fmla="*/ 56 h 80"/>
                <a:gd name="T58" fmla="*/ 16 w 79"/>
                <a:gd name="T59" fmla="*/ 63 h 80"/>
                <a:gd name="T60" fmla="*/ 18 w 79"/>
                <a:gd name="T61" fmla="*/ 71 h 80"/>
                <a:gd name="T62" fmla="*/ 17 w 79"/>
                <a:gd name="T63" fmla="*/ 71 h 80"/>
                <a:gd name="T64" fmla="*/ 52 w 79"/>
                <a:gd name="T65" fmla="*/ 76 h 80"/>
                <a:gd name="T66" fmla="*/ 49 w 79"/>
                <a:gd name="T67" fmla="*/ 74 h 80"/>
                <a:gd name="T68" fmla="*/ 41 w 79"/>
                <a:gd name="T69" fmla="*/ 75 h 80"/>
                <a:gd name="T70" fmla="*/ 36 w 79"/>
                <a:gd name="T71" fmla="*/ 68 h 80"/>
                <a:gd name="T72" fmla="*/ 35 w 79"/>
                <a:gd name="T73" fmla="*/ 64 h 80"/>
                <a:gd name="T74" fmla="*/ 32 w 79"/>
                <a:gd name="T75" fmla="*/ 60 h 80"/>
                <a:gd name="T76" fmla="*/ 38 w 79"/>
                <a:gd name="T77" fmla="*/ 57 h 80"/>
                <a:gd name="T78" fmla="*/ 44 w 79"/>
                <a:gd name="T79" fmla="*/ 60 h 80"/>
                <a:gd name="T80" fmla="*/ 46 w 79"/>
                <a:gd name="T81" fmla="*/ 56 h 80"/>
                <a:gd name="T82" fmla="*/ 46 w 79"/>
                <a:gd name="T83" fmla="*/ 55 h 80"/>
                <a:gd name="T84" fmla="*/ 46 w 79"/>
                <a:gd name="T85" fmla="*/ 54 h 80"/>
                <a:gd name="T86" fmla="*/ 57 w 79"/>
                <a:gd name="T87" fmla="*/ 61 h 80"/>
                <a:gd name="T88" fmla="*/ 60 w 79"/>
                <a:gd name="T89" fmla="*/ 72 h 80"/>
                <a:gd name="T90" fmla="*/ 77 w 79"/>
                <a:gd name="T91" fmla="*/ 34 h 80"/>
                <a:gd name="T92" fmla="*/ 77 w 79"/>
                <a:gd name="T93" fmla="*/ 3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" h="80">
                  <a:moveTo>
                    <a:pt x="77" y="31"/>
                  </a:moveTo>
                  <a:cubicBezTo>
                    <a:pt x="75" y="31"/>
                    <a:pt x="74" y="30"/>
                    <a:pt x="72" y="29"/>
                  </a:cubicBezTo>
                  <a:cubicBezTo>
                    <a:pt x="68" y="33"/>
                    <a:pt x="74" y="37"/>
                    <a:pt x="70" y="40"/>
                  </a:cubicBezTo>
                  <a:cubicBezTo>
                    <a:pt x="68" y="41"/>
                    <a:pt x="66" y="37"/>
                    <a:pt x="65" y="40"/>
                  </a:cubicBezTo>
                  <a:cubicBezTo>
                    <a:pt x="63" y="42"/>
                    <a:pt x="66" y="44"/>
                    <a:pt x="67" y="46"/>
                  </a:cubicBezTo>
                  <a:cubicBezTo>
                    <a:pt x="65" y="47"/>
                    <a:pt x="63" y="49"/>
                    <a:pt x="61" y="48"/>
                  </a:cubicBezTo>
                  <a:cubicBezTo>
                    <a:pt x="60" y="48"/>
                    <a:pt x="58" y="46"/>
                    <a:pt x="57" y="45"/>
                  </a:cubicBezTo>
                  <a:cubicBezTo>
                    <a:pt x="52" y="43"/>
                    <a:pt x="52" y="38"/>
                    <a:pt x="47" y="36"/>
                  </a:cubicBezTo>
                  <a:cubicBezTo>
                    <a:pt x="45" y="36"/>
                    <a:pt x="43" y="33"/>
                    <a:pt x="43" y="31"/>
                  </a:cubicBezTo>
                  <a:cubicBezTo>
                    <a:pt x="44" y="27"/>
                    <a:pt x="48" y="28"/>
                    <a:pt x="49" y="25"/>
                  </a:cubicBezTo>
                  <a:cubicBezTo>
                    <a:pt x="49" y="22"/>
                    <a:pt x="46" y="21"/>
                    <a:pt x="47" y="18"/>
                  </a:cubicBezTo>
                  <a:cubicBezTo>
                    <a:pt x="49" y="15"/>
                    <a:pt x="52" y="17"/>
                    <a:pt x="54" y="15"/>
                  </a:cubicBezTo>
                  <a:cubicBezTo>
                    <a:pt x="57" y="12"/>
                    <a:pt x="54" y="12"/>
                    <a:pt x="54" y="9"/>
                  </a:cubicBezTo>
                  <a:cubicBezTo>
                    <a:pt x="53" y="7"/>
                    <a:pt x="55" y="6"/>
                    <a:pt x="57" y="5"/>
                  </a:cubicBezTo>
                  <a:cubicBezTo>
                    <a:pt x="54" y="4"/>
                    <a:pt x="51" y="3"/>
                    <a:pt x="48" y="2"/>
                  </a:cubicBezTo>
                  <a:cubicBezTo>
                    <a:pt x="38" y="0"/>
                    <a:pt x="28" y="1"/>
                    <a:pt x="20" y="6"/>
                  </a:cubicBezTo>
                  <a:cubicBezTo>
                    <a:pt x="21" y="6"/>
                    <a:pt x="22" y="7"/>
                    <a:pt x="22" y="9"/>
                  </a:cubicBezTo>
                  <a:cubicBezTo>
                    <a:pt x="24" y="12"/>
                    <a:pt x="19" y="14"/>
                    <a:pt x="16" y="16"/>
                  </a:cubicBezTo>
                  <a:cubicBezTo>
                    <a:pt x="17" y="19"/>
                    <a:pt x="21" y="21"/>
                    <a:pt x="18" y="24"/>
                  </a:cubicBezTo>
                  <a:cubicBezTo>
                    <a:pt x="16" y="26"/>
                    <a:pt x="11" y="24"/>
                    <a:pt x="11" y="28"/>
                  </a:cubicBezTo>
                  <a:cubicBezTo>
                    <a:pt x="11" y="31"/>
                    <a:pt x="16" y="34"/>
                    <a:pt x="11" y="36"/>
                  </a:cubicBezTo>
                  <a:cubicBezTo>
                    <a:pt x="7" y="38"/>
                    <a:pt x="6" y="33"/>
                    <a:pt x="3" y="32"/>
                  </a:cubicBezTo>
                  <a:cubicBezTo>
                    <a:pt x="2" y="32"/>
                    <a:pt x="2" y="32"/>
                    <a:pt x="1" y="31"/>
                  </a:cubicBezTo>
                  <a:cubicBezTo>
                    <a:pt x="1" y="36"/>
                    <a:pt x="0" y="40"/>
                    <a:pt x="1" y="45"/>
                  </a:cubicBezTo>
                  <a:cubicBezTo>
                    <a:pt x="1" y="47"/>
                    <a:pt x="2" y="50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5" y="55"/>
                    <a:pt x="11" y="52"/>
                    <a:pt x="13" y="51"/>
                  </a:cubicBezTo>
                  <a:cubicBezTo>
                    <a:pt x="15" y="50"/>
                    <a:pt x="16" y="47"/>
                    <a:pt x="19" y="47"/>
                  </a:cubicBezTo>
                  <a:cubicBezTo>
                    <a:pt x="26" y="46"/>
                    <a:pt x="20" y="53"/>
                    <a:pt x="19" y="56"/>
                  </a:cubicBezTo>
                  <a:cubicBezTo>
                    <a:pt x="19" y="59"/>
                    <a:pt x="16" y="60"/>
                    <a:pt x="16" y="63"/>
                  </a:cubicBezTo>
                  <a:cubicBezTo>
                    <a:pt x="16" y="66"/>
                    <a:pt x="19" y="67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7" y="78"/>
                    <a:pt x="40" y="80"/>
                    <a:pt x="52" y="76"/>
                  </a:cubicBezTo>
                  <a:cubicBezTo>
                    <a:pt x="51" y="75"/>
                    <a:pt x="50" y="74"/>
                    <a:pt x="49" y="74"/>
                  </a:cubicBezTo>
                  <a:cubicBezTo>
                    <a:pt x="45" y="74"/>
                    <a:pt x="45" y="78"/>
                    <a:pt x="41" y="75"/>
                  </a:cubicBezTo>
                  <a:cubicBezTo>
                    <a:pt x="38" y="74"/>
                    <a:pt x="37" y="71"/>
                    <a:pt x="36" y="68"/>
                  </a:cubicBezTo>
                  <a:cubicBezTo>
                    <a:pt x="36" y="67"/>
                    <a:pt x="36" y="65"/>
                    <a:pt x="35" y="64"/>
                  </a:cubicBezTo>
                  <a:cubicBezTo>
                    <a:pt x="34" y="62"/>
                    <a:pt x="33" y="62"/>
                    <a:pt x="32" y="60"/>
                  </a:cubicBezTo>
                  <a:cubicBezTo>
                    <a:pt x="34" y="58"/>
                    <a:pt x="35" y="57"/>
                    <a:pt x="38" y="57"/>
                  </a:cubicBezTo>
                  <a:cubicBezTo>
                    <a:pt x="41" y="58"/>
                    <a:pt x="41" y="61"/>
                    <a:pt x="44" y="60"/>
                  </a:cubicBezTo>
                  <a:cubicBezTo>
                    <a:pt x="44" y="57"/>
                    <a:pt x="45" y="57"/>
                    <a:pt x="46" y="56"/>
                  </a:cubicBezTo>
                  <a:cubicBezTo>
                    <a:pt x="46" y="56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3" y="49"/>
                    <a:pt x="55" y="57"/>
                    <a:pt x="57" y="61"/>
                  </a:cubicBezTo>
                  <a:cubicBezTo>
                    <a:pt x="58" y="64"/>
                    <a:pt x="60" y="68"/>
                    <a:pt x="60" y="72"/>
                  </a:cubicBezTo>
                  <a:cubicBezTo>
                    <a:pt x="72" y="63"/>
                    <a:pt x="79" y="49"/>
                    <a:pt x="77" y="34"/>
                  </a:cubicBezTo>
                  <a:cubicBezTo>
                    <a:pt x="77" y="33"/>
                    <a:pt x="77" y="32"/>
                    <a:pt x="77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0826" y="5180013"/>
              <a:ext cx="6350" cy="6350"/>
            </a:xfrm>
            <a:custGeom>
              <a:avLst/>
              <a:gdLst>
                <a:gd name="T0" fmla="*/ 5 w 5"/>
                <a:gd name="T1" fmla="*/ 3 h 5"/>
                <a:gd name="T2" fmla="*/ 0 w 5"/>
                <a:gd name="T3" fmla="*/ 0 h 5"/>
                <a:gd name="T4" fmla="*/ 0 w 5"/>
                <a:gd name="T5" fmla="*/ 5 h 5"/>
                <a:gd name="T6" fmla="*/ 5 w 5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4"/>
                    <a:pt x="5" y="4"/>
                    <a:pt x="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0826" y="5197476"/>
              <a:ext cx="9525" cy="9525"/>
            </a:xfrm>
            <a:custGeom>
              <a:avLst/>
              <a:gdLst>
                <a:gd name="T0" fmla="*/ 7 w 7"/>
                <a:gd name="T1" fmla="*/ 4 h 7"/>
                <a:gd name="T2" fmla="*/ 0 w 7"/>
                <a:gd name="T3" fmla="*/ 1 h 7"/>
                <a:gd name="T4" fmla="*/ 0 w 7"/>
                <a:gd name="T5" fmla="*/ 7 h 7"/>
                <a:gd name="T6" fmla="*/ 4 w 7"/>
                <a:gd name="T7" fmla="*/ 7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0"/>
                    <a:pt x="3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4801" y="5191126"/>
              <a:ext cx="4763" cy="6350"/>
            </a:xfrm>
            <a:custGeom>
              <a:avLst/>
              <a:gdLst>
                <a:gd name="T0" fmla="*/ 0 w 3"/>
                <a:gd name="T1" fmla="*/ 4 h 4"/>
                <a:gd name="T2" fmla="*/ 3 w 3"/>
                <a:gd name="T3" fmla="*/ 4 h 4"/>
                <a:gd name="T4" fmla="*/ 2 w 3"/>
                <a:gd name="T5" fmla="*/ 0 h 4"/>
                <a:gd name="T6" fmla="*/ 0 w 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lnTo>
                    <a:pt x="3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8" name="Group 477出自【趣你的PPT】(微信:qunideppt)：最优质的PPT资源库"/>
          <p:cNvGrpSpPr/>
          <p:nvPr/>
        </p:nvGrpSpPr>
        <p:grpSpPr>
          <a:xfrm>
            <a:off x="10547498" y="2389658"/>
            <a:ext cx="833261" cy="833261"/>
            <a:chOff x="4886326" y="4829176"/>
            <a:chExt cx="865188" cy="865188"/>
          </a:xfrm>
        </p:grpSpPr>
        <p:sp>
          <p:nvSpPr>
            <p:cNvPr id="4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4829176"/>
              <a:ext cx="865188" cy="865188"/>
            </a:xfrm>
            <a:prstGeom prst="ellipse">
              <a:avLst/>
            </a:prstGeom>
            <a:solidFill>
              <a:srgbClr val="7F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0963" y="4999038"/>
              <a:ext cx="588963" cy="693738"/>
            </a:xfrm>
            <a:custGeom>
              <a:avLst/>
              <a:gdLst>
                <a:gd name="T0" fmla="*/ 212 w 431"/>
                <a:gd name="T1" fmla="*/ 0 h 507"/>
                <a:gd name="T2" fmla="*/ 201 w 431"/>
                <a:gd name="T3" fmla="*/ 1 h 507"/>
                <a:gd name="T4" fmla="*/ 141 w 431"/>
                <a:gd name="T5" fmla="*/ 1 h 507"/>
                <a:gd name="T6" fmla="*/ 27 w 431"/>
                <a:gd name="T7" fmla="*/ 1 h 507"/>
                <a:gd name="T8" fmla="*/ 3 w 431"/>
                <a:gd name="T9" fmla="*/ 43 h 507"/>
                <a:gd name="T10" fmla="*/ 3 w 431"/>
                <a:gd name="T11" fmla="*/ 157 h 507"/>
                <a:gd name="T12" fmla="*/ 3 w 431"/>
                <a:gd name="T13" fmla="*/ 356 h 507"/>
                <a:gd name="T14" fmla="*/ 67 w 431"/>
                <a:gd name="T15" fmla="*/ 427 h 507"/>
                <a:gd name="T16" fmla="*/ 144 w 431"/>
                <a:gd name="T17" fmla="*/ 507 h 507"/>
                <a:gd name="T18" fmla="*/ 431 w 431"/>
                <a:gd name="T19" fmla="*/ 203 h 507"/>
                <a:gd name="T20" fmla="*/ 232 w 431"/>
                <a:gd name="T21" fmla="*/ 7 h 507"/>
                <a:gd name="T22" fmla="*/ 212 w 431"/>
                <a:gd name="T2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507">
                  <a:moveTo>
                    <a:pt x="212" y="0"/>
                  </a:moveTo>
                  <a:cubicBezTo>
                    <a:pt x="208" y="0"/>
                    <a:pt x="204" y="1"/>
                    <a:pt x="201" y="1"/>
                  </a:cubicBezTo>
                  <a:cubicBezTo>
                    <a:pt x="181" y="1"/>
                    <a:pt x="161" y="1"/>
                    <a:pt x="141" y="1"/>
                  </a:cubicBezTo>
                  <a:cubicBezTo>
                    <a:pt x="103" y="1"/>
                    <a:pt x="65" y="1"/>
                    <a:pt x="27" y="1"/>
                  </a:cubicBezTo>
                  <a:cubicBezTo>
                    <a:pt x="0" y="1"/>
                    <a:pt x="3" y="23"/>
                    <a:pt x="3" y="43"/>
                  </a:cubicBezTo>
                  <a:cubicBezTo>
                    <a:pt x="3" y="81"/>
                    <a:pt x="3" y="119"/>
                    <a:pt x="3" y="157"/>
                  </a:cubicBezTo>
                  <a:cubicBezTo>
                    <a:pt x="3" y="223"/>
                    <a:pt x="3" y="289"/>
                    <a:pt x="3" y="356"/>
                  </a:cubicBezTo>
                  <a:cubicBezTo>
                    <a:pt x="3" y="376"/>
                    <a:pt x="52" y="414"/>
                    <a:pt x="67" y="427"/>
                  </a:cubicBezTo>
                  <a:cubicBezTo>
                    <a:pt x="78" y="440"/>
                    <a:pt x="108" y="470"/>
                    <a:pt x="144" y="507"/>
                  </a:cubicBezTo>
                  <a:cubicBezTo>
                    <a:pt x="302" y="493"/>
                    <a:pt x="426" y="363"/>
                    <a:pt x="431" y="203"/>
                  </a:cubicBezTo>
                  <a:cubicBezTo>
                    <a:pt x="345" y="116"/>
                    <a:pt x="254" y="27"/>
                    <a:pt x="232" y="7"/>
                  </a:cubicBezTo>
                  <a:cubicBezTo>
                    <a:pt x="227" y="1"/>
                    <a:pt x="220" y="0"/>
                    <a:pt x="212" y="0"/>
                  </a:cubicBezTo>
                </a:path>
              </a:pathLst>
            </a:custGeom>
            <a:solidFill>
              <a:srgbClr val="6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64138" y="5000626"/>
              <a:ext cx="320675" cy="509588"/>
            </a:xfrm>
            <a:custGeom>
              <a:avLst/>
              <a:gdLst>
                <a:gd name="T0" fmla="*/ 234 w 234"/>
                <a:gd name="T1" fmla="*/ 18 h 373"/>
                <a:gd name="T2" fmla="*/ 216 w 234"/>
                <a:gd name="T3" fmla="*/ 0 h 373"/>
                <a:gd name="T4" fmla="*/ 17 w 234"/>
                <a:gd name="T5" fmla="*/ 0 h 373"/>
                <a:gd name="T6" fmla="*/ 0 w 234"/>
                <a:gd name="T7" fmla="*/ 18 h 373"/>
                <a:gd name="T8" fmla="*/ 0 w 234"/>
                <a:gd name="T9" fmla="*/ 355 h 373"/>
                <a:gd name="T10" fmla="*/ 17 w 234"/>
                <a:gd name="T11" fmla="*/ 373 h 373"/>
                <a:gd name="T12" fmla="*/ 216 w 234"/>
                <a:gd name="T13" fmla="*/ 373 h 373"/>
                <a:gd name="T14" fmla="*/ 234 w 234"/>
                <a:gd name="T15" fmla="*/ 355 h 373"/>
                <a:gd name="T16" fmla="*/ 234 w 234"/>
                <a:gd name="T17" fmla="*/ 18 h 373"/>
                <a:gd name="T18" fmla="*/ 167 w 234"/>
                <a:gd name="T19" fmla="*/ 26 h 373"/>
                <a:gd name="T20" fmla="*/ 158 w 234"/>
                <a:gd name="T21" fmla="*/ 35 h 373"/>
                <a:gd name="T22" fmla="*/ 75 w 234"/>
                <a:gd name="T23" fmla="*/ 35 h 373"/>
                <a:gd name="T24" fmla="*/ 66 w 234"/>
                <a:gd name="T25" fmla="*/ 26 h 373"/>
                <a:gd name="T26" fmla="*/ 66 w 234"/>
                <a:gd name="T27" fmla="*/ 25 h 373"/>
                <a:gd name="T28" fmla="*/ 75 w 234"/>
                <a:gd name="T29" fmla="*/ 17 h 373"/>
                <a:gd name="T30" fmla="*/ 158 w 234"/>
                <a:gd name="T31" fmla="*/ 17 h 373"/>
                <a:gd name="T32" fmla="*/ 167 w 234"/>
                <a:gd name="T33" fmla="*/ 25 h 373"/>
                <a:gd name="T34" fmla="*/ 167 w 234"/>
                <a:gd name="T35" fmla="*/ 26 h 373"/>
                <a:gd name="T36" fmla="*/ 139 w 234"/>
                <a:gd name="T37" fmla="*/ 353 h 373"/>
                <a:gd name="T38" fmla="*/ 134 w 234"/>
                <a:gd name="T39" fmla="*/ 358 h 373"/>
                <a:gd name="T40" fmla="*/ 99 w 234"/>
                <a:gd name="T41" fmla="*/ 358 h 373"/>
                <a:gd name="T42" fmla="*/ 94 w 234"/>
                <a:gd name="T43" fmla="*/ 353 h 373"/>
                <a:gd name="T44" fmla="*/ 94 w 234"/>
                <a:gd name="T45" fmla="*/ 336 h 373"/>
                <a:gd name="T46" fmla="*/ 99 w 234"/>
                <a:gd name="T47" fmla="*/ 330 h 373"/>
                <a:gd name="T48" fmla="*/ 134 w 234"/>
                <a:gd name="T49" fmla="*/ 330 h 373"/>
                <a:gd name="T50" fmla="*/ 139 w 234"/>
                <a:gd name="T51" fmla="*/ 336 h 373"/>
                <a:gd name="T52" fmla="*/ 139 w 234"/>
                <a:gd name="T53" fmla="*/ 353 h 373"/>
                <a:gd name="T54" fmla="*/ 215 w 234"/>
                <a:gd name="T55" fmla="*/ 318 h 373"/>
                <a:gd name="T56" fmla="*/ 19 w 234"/>
                <a:gd name="T57" fmla="*/ 318 h 373"/>
                <a:gd name="T58" fmla="*/ 19 w 234"/>
                <a:gd name="T59" fmla="*/ 58 h 373"/>
                <a:gd name="T60" fmla="*/ 215 w 234"/>
                <a:gd name="T61" fmla="*/ 58 h 373"/>
                <a:gd name="T62" fmla="*/ 215 w 234"/>
                <a:gd name="T63" fmla="*/ 31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4" h="373">
                  <a:moveTo>
                    <a:pt x="234" y="18"/>
                  </a:moveTo>
                  <a:cubicBezTo>
                    <a:pt x="234" y="8"/>
                    <a:pt x="226" y="0"/>
                    <a:pt x="2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5"/>
                    <a:pt x="8" y="373"/>
                    <a:pt x="17" y="373"/>
                  </a:cubicBezTo>
                  <a:cubicBezTo>
                    <a:pt x="216" y="373"/>
                    <a:pt x="216" y="373"/>
                    <a:pt x="216" y="373"/>
                  </a:cubicBezTo>
                  <a:cubicBezTo>
                    <a:pt x="226" y="373"/>
                    <a:pt x="234" y="365"/>
                    <a:pt x="234" y="355"/>
                  </a:cubicBezTo>
                  <a:lnTo>
                    <a:pt x="234" y="18"/>
                  </a:lnTo>
                  <a:close/>
                  <a:moveTo>
                    <a:pt x="167" y="26"/>
                  </a:moveTo>
                  <a:cubicBezTo>
                    <a:pt x="167" y="31"/>
                    <a:pt x="163" y="35"/>
                    <a:pt x="158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0" y="35"/>
                    <a:pt x="66" y="31"/>
                    <a:pt x="66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0"/>
                    <a:pt x="70" y="17"/>
                    <a:pt x="75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3" y="17"/>
                    <a:pt x="167" y="20"/>
                    <a:pt x="167" y="25"/>
                  </a:cubicBezTo>
                  <a:lnTo>
                    <a:pt x="167" y="26"/>
                  </a:lnTo>
                  <a:close/>
                  <a:moveTo>
                    <a:pt x="139" y="353"/>
                  </a:moveTo>
                  <a:cubicBezTo>
                    <a:pt x="139" y="356"/>
                    <a:pt x="137" y="358"/>
                    <a:pt x="134" y="358"/>
                  </a:cubicBezTo>
                  <a:cubicBezTo>
                    <a:pt x="99" y="358"/>
                    <a:pt x="99" y="358"/>
                    <a:pt x="99" y="358"/>
                  </a:cubicBezTo>
                  <a:cubicBezTo>
                    <a:pt x="96" y="358"/>
                    <a:pt x="94" y="356"/>
                    <a:pt x="94" y="353"/>
                  </a:cubicBezTo>
                  <a:cubicBezTo>
                    <a:pt x="94" y="336"/>
                    <a:pt x="94" y="336"/>
                    <a:pt x="94" y="336"/>
                  </a:cubicBezTo>
                  <a:cubicBezTo>
                    <a:pt x="94" y="333"/>
                    <a:pt x="96" y="330"/>
                    <a:pt x="99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7" y="330"/>
                    <a:pt x="139" y="333"/>
                    <a:pt x="139" y="336"/>
                  </a:cubicBezTo>
                  <a:lnTo>
                    <a:pt x="139" y="353"/>
                  </a:lnTo>
                  <a:close/>
                  <a:moveTo>
                    <a:pt x="215" y="318"/>
                  </a:moveTo>
                  <a:cubicBezTo>
                    <a:pt x="19" y="318"/>
                    <a:pt x="19" y="318"/>
                    <a:pt x="19" y="31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5" y="58"/>
                    <a:pt x="215" y="58"/>
                    <a:pt x="215" y="58"/>
                  </a:cubicBezTo>
                  <a:lnTo>
                    <a:pt x="215" y="3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3201" y="5195888"/>
              <a:ext cx="80963" cy="119063"/>
            </a:xfrm>
            <a:custGeom>
              <a:avLst/>
              <a:gdLst>
                <a:gd name="T0" fmla="*/ 7 w 59"/>
                <a:gd name="T1" fmla="*/ 42 h 87"/>
                <a:gd name="T2" fmla="*/ 17 w 59"/>
                <a:gd name="T3" fmla="*/ 47 h 87"/>
                <a:gd name="T4" fmla="*/ 21 w 59"/>
                <a:gd name="T5" fmla="*/ 48 h 87"/>
                <a:gd name="T6" fmla="*/ 22 w 59"/>
                <a:gd name="T7" fmla="*/ 48 h 87"/>
                <a:gd name="T8" fmla="*/ 22 w 59"/>
                <a:gd name="T9" fmla="*/ 55 h 87"/>
                <a:gd name="T10" fmla="*/ 16 w 59"/>
                <a:gd name="T11" fmla="*/ 54 h 87"/>
                <a:gd name="T12" fmla="*/ 9 w 59"/>
                <a:gd name="T13" fmla="*/ 51 h 87"/>
                <a:gd name="T14" fmla="*/ 1 w 59"/>
                <a:gd name="T15" fmla="*/ 51 h 87"/>
                <a:gd name="T16" fmla="*/ 1 w 59"/>
                <a:gd name="T17" fmla="*/ 66 h 87"/>
                <a:gd name="T18" fmla="*/ 14 w 59"/>
                <a:gd name="T19" fmla="*/ 70 h 87"/>
                <a:gd name="T20" fmla="*/ 21 w 59"/>
                <a:gd name="T21" fmla="*/ 71 h 87"/>
                <a:gd name="T22" fmla="*/ 21 w 59"/>
                <a:gd name="T23" fmla="*/ 87 h 87"/>
                <a:gd name="T24" fmla="*/ 37 w 59"/>
                <a:gd name="T25" fmla="*/ 87 h 87"/>
                <a:gd name="T26" fmla="*/ 37 w 59"/>
                <a:gd name="T27" fmla="*/ 71 h 87"/>
                <a:gd name="T28" fmla="*/ 52 w 59"/>
                <a:gd name="T29" fmla="*/ 65 h 87"/>
                <a:gd name="T30" fmla="*/ 52 w 59"/>
                <a:gd name="T31" fmla="*/ 65 h 87"/>
                <a:gd name="T32" fmla="*/ 59 w 59"/>
                <a:gd name="T33" fmla="*/ 51 h 87"/>
                <a:gd name="T34" fmla="*/ 53 w 59"/>
                <a:gd name="T35" fmla="*/ 39 h 87"/>
                <a:gd name="T36" fmla="*/ 37 w 59"/>
                <a:gd name="T37" fmla="*/ 33 h 87"/>
                <a:gd name="T38" fmla="*/ 37 w 59"/>
                <a:gd name="T39" fmla="*/ 33 h 87"/>
                <a:gd name="T40" fmla="*/ 37 w 59"/>
                <a:gd name="T41" fmla="*/ 32 h 87"/>
                <a:gd name="T42" fmla="*/ 37 w 59"/>
                <a:gd name="T43" fmla="*/ 26 h 87"/>
                <a:gd name="T44" fmla="*/ 47 w 59"/>
                <a:gd name="T45" fmla="*/ 30 h 87"/>
                <a:gd name="T46" fmla="*/ 54 w 59"/>
                <a:gd name="T47" fmla="*/ 30 h 87"/>
                <a:gd name="T48" fmla="*/ 54 w 59"/>
                <a:gd name="T49" fmla="*/ 14 h 87"/>
                <a:gd name="T50" fmla="*/ 43 w 59"/>
                <a:gd name="T51" fmla="*/ 11 h 87"/>
                <a:gd name="T52" fmla="*/ 37 w 59"/>
                <a:gd name="T53" fmla="*/ 10 h 87"/>
                <a:gd name="T54" fmla="*/ 37 w 59"/>
                <a:gd name="T55" fmla="*/ 0 h 87"/>
                <a:gd name="T56" fmla="*/ 21 w 59"/>
                <a:gd name="T57" fmla="*/ 0 h 87"/>
                <a:gd name="T58" fmla="*/ 21 w 59"/>
                <a:gd name="T59" fmla="*/ 10 h 87"/>
                <a:gd name="T60" fmla="*/ 7 w 59"/>
                <a:gd name="T61" fmla="*/ 16 h 87"/>
                <a:gd name="T62" fmla="*/ 0 w 59"/>
                <a:gd name="T63" fmla="*/ 29 h 87"/>
                <a:gd name="T64" fmla="*/ 7 w 59"/>
                <a:gd name="T65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87">
                  <a:moveTo>
                    <a:pt x="7" y="42"/>
                  </a:moveTo>
                  <a:cubicBezTo>
                    <a:pt x="9" y="44"/>
                    <a:pt x="13" y="46"/>
                    <a:pt x="17" y="47"/>
                  </a:cubicBezTo>
                  <a:cubicBezTo>
                    <a:pt x="18" y="47"/>
                    <a:pt x="19" y="47"/>
                    <a:pt x="21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0" y="55"/>
                    <a:pt x="18" y="54"/>
                    <a:pt x="16" y="54"/>
                  </a:cubicBezTo>
                  <a:cubicBezTo>
                    <a:pt x="13" y="53"/>
                    <a:pt x="11" y="52"/>
                    <a:pt x="9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5" y="68"/>
                    <a:pt x="9" y="69"/>
                    <a:pt x="14" y="70"/>
                  </a:cubicBezTo>
                  <a:cubicBezTo>
                    <a:pt x="17" y="71"/>
                    <a:pt x="19" y="71"/>
                    <a:pt x="21" y="71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43" y="70"/>
                    <a:pt x="48" y="68"/>
                    <a:pt x="52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6" y="61"/>
                    <a:pt x="59" y="56"/>
                    <a:pt x="59" y="51"/>
                  </a:cubicBezTo>
                  <a:cubicBezTo>
                    <a:pt x="59" y="46"/>
                    <a:pt x="57" y="42"/>
                    <a:pt x="53" y="39"/>
                  </a:cubicBezTo>
                  <a:cubicBezTo>
                    <a:pt x="50" y="36"/>
                    <a:pt x="45" y="34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7"/>
                    <a:pt x="43" y="29"/>
                    <a:pt x="47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1" y="13"/>
                    <a:pt x="47" y="12"/>
                    <a:pt x="43" y="11"/>
                  </a:cubicBezTo>
                  <a:cubicBezTo>
                    <a:pt x="41" y="11"/>
                    <a:pt x="39" y="10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5" y="11"/>
                    <a:pt x="10" y="13"/>
                    <a:pt x="7" y="16"/>
                  </a:cubicBezTo>
                  <a:cubicBezTo>
                    <a:pt x="2" y="19"/>
                    <a:pt x="0" y="24"/>
                    <a:pt x="0" y="29"/>
                  </a:cubicBezTo>
                  <a:cubicBezTo>
                    <a:pt x="0" y="35"/>
                    <a:pt x="2" y="39"/>
                    <a:pt x="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21288" y="5151438"/>
              <a:ext cx="206375" cy="207963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14 h 151"/>
                <a:gd name="T12" fmla="*/ 136 w 151"/>
                <a:gd name="T13" fmla="*/ 75 h 151"/>
                <a:gd name="T14" fmla="*/ 76 w 151"/>
                <a:gd name="T15" fmla="*/ 136 h 151"/>
                <a:gd name="T16" fmla="*/ 15 w 151"/>
                <a:gd name="T17" fmla="*/ 75 h 151"/>
                <a:gd name="T18" fmla="*/ 76 w 151"/>
                <a:gd name="T19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3"/>
                    <a:pt x="117" y="0"/>
                    <a:pt x="76" y="0"/>
                  </a:cubicBezTo>
                  <a:cubicBezTo>
                    <a:pt x="34" y="0"/>
                    <a:pt x="0" y="33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lose/>
                  <a:moveTo>
                    <a:pt x="76" y="14"/>
                  </a:moveTo>
                  <a:cubicBezTo>
                    <a:pt x="109" y="14"/>
                    <a:pt x="136" y="42"/>
                    <a:pt x="136" y="75"/>
                  </a:cubicBezTo>
                  <a:cubicBezTo>
                    <a:pt x="136" y="109"/>
                    <a:pt x="109" y="136"/>
                    <a:pt x="76" y="136"/>
                  </a:cubicBezTo>
                  <a:cubicBezTo>
                    <a:pt x="42" y="136"/>
                    <a:pt x="15" y="109"/>
                    <a:pt x="15" y="75"/>
                  </a:cubicBezTo>
                  <a:cubicBezTo>
                    <a:pt x="15" y="42"/>
                    <a:pt x="42" y="14"/>
                    <a:pt x="7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4" name="Group 483出自【趣你的PPT】(微信:qunideppt)：最优质的PPT资源库"/>
          <p:cNvGrpSpPr/>
          <p:nvPr/>
        </p:nvGrpSpPr>
        <p:grpSpPr>
          <a:xfrm>
            <a:off x="7746919" y="2401889"/>
            <a:ext cx="833261" cy="833261"/>
            <a:chOff x="2365376" y="4829176"/>
            <a:chExt cx="865188" cy="865188"/>
          </a:xfrm>
        </p:grpSpPr>
        <p:sp>
          <p:nvSpPr>
            <p:cNvPr id="4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4829176"/>
              <a:ext cx="865188" cy="865188"/>
            </a:xfrm>
            <a:prstGeom prst="ellipse">
              <a:avLst/>
            </a:prstGeom>
            <a:solidFill>
              <a:srgbClr val="39B4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97176" y="5692776"/>
              <a:ext cx="33338" cy="1588"/>
            </a:xfrm>
            <a:custGeom>
              <a:avLst/>
              <a:gdLst>
                <a:gd name="T0" fmla="*/ 0 w 24"/>
                <a:gd name="T1" fmla="*/ 1 h 1"/>
                <a:gd name="T2" fmla="*/ 1 w 24"/>
                <a:gd name="T3" fmla="*/ 1 h 1"/>
                <a:gd name="T4" fmla="*/ 1 w 24"/>
                <a:gd name="T5" fmla="*/ 1 h 1"/>
                <a:gd name="T6" fmla="*/ 2 w 24"/>
                <a:gd name="T7" fmla="*/ 1 h 1"/>
                <a:gd name="T8" fmla="*/ 2 w 24"/>
                <a:gd name="T9" fmla="*/ 1 h 1"/>
                <a:gd name="T10" fmla="*/ 3 w 24"/>
                <a:gd name="T11" fmla="*/ 1 h 1"/>
                <a:gd name="T12" fmla="*/ 3 w 24"/>
                <a:gd name="T13" fmla="*/ 1 h 1"/>
                <a:gd name="T14" fmla="*/ 4 w 24"/>
                <a:gd name="T15" fmla="*/ 1 h 1"/>
                <a:gd name="T16" fmla="*/ 4 w 24"/>
                <a:gd name="T17" fmla="*/ 1 h 1"/>
                <a:gd name="T18" fmla="*/ 5 w 24"/>
                <a:gd name="T19" fmla="*/ 1 h 1"/>
                <a:gd name="T20" fmla="*/ 5 w 24"/>
                <a:gd name="T21" fmla="*/ 1 h 1"/>
                <a:gd name="T22" fmla="*/ 6 w 24"/>
                <a:gd name="T23" fmla="*/ 1 h 1"/>
                <a:gd name="T24" fmla="*/ 6 w 24"/>
                <a:gd name="T25" fmla="*/ 1 h 1"/>
                <a:gd name="T26" fmla="*/ 7 w 24"/>
                <a:gd name="T27" fmla="*/ 1 h 1"/>
                <a:gd name="T28" fmla="*/ 7 w 24"/>
                <a:gd name="T29" fmla="*/ 1 h 1"/>
                <a:gd name="T30" fmla="*/ 8 w 24"/>
                <a:gd name="T31" fmla="*/ 1 h 1"/>
                <a:gd name="T32" fmla="*/ 8 w 24"/>
                <a:gd name="T33" fmla="*/ 1 h 1"/>
                <a:gd name="T34" fmla="*/ 9 w 24"/>
                <a:gd name="T35" fmla="*/ 1 h 1"/>
                <a:gd name="T36" fmla="*/ 9 w 24"/>
                <a:gd name="T37" fmla="*/ 1 h 1"/>
                <a:gd name="T38" fmla="*/ 10 w 24"/>
                <a:gd name="T39" fmla="*/ 1 h 1"/>
                <a:gd name="T40" fmla="*/ 10 w 24"/>
                <a:gd name="T41" fmla="*/ 1 h 1"/>
                <a:gd name="T42" fmla="*/ 11 w 24"/>
                <a:gd name="T43" fmla="*/ 1 h 1"/>
                <a:gd name="T44" fmla="*/ 11 w 24"/>
                <a:gd name="T45" fmla="*/ 1 h 1"/>
                <a:gd name="T46" fmla="*/ 12 w 24"/>
                <a:gd name="T47" fmla="*/ 1 h 1"/>
                <a:gd name="T48" fmla="*/ 12 w 24"/>
                <a:gd name="T49" fmla="*/ 1 h 1"/>
                <a:gd name="T50" fmla="*/ 13 w 24"/>
                <a:gd name="T51" fmla="*/ 1 h 1"/>
                <a:gd name="T52" fmla="*/ 13 w 24"/>
                <a:gd name="T53" fmla="*/ 1 h 1"/>
                <a:gd name="T54" fmla="*/ 16 w 24"/>
                <a:gd name="T55" fmla="*/ 1 h 1"/>
                <a:gd name="T56" fmla="*/ 16 w 24"/>
                <a:gd name="T57" fmla="*/ 1 h 1"/>
                <a:gd name="T58" fmla="*/ 17 w 24"/>
                <a:gd name="T59" fmla="*/ 1 h 1"/>
                <a:gd name="T60" fmla="*/ 17 w 24"/>
                <a:gd name="T61" fmla="*/ 1 h 1"/>
                <a:gd name="T62" fmla="*/ 18 w 24"/>
                <a:gd name="T63" fmla="*/ 1 h 1"/>
                <a:gd name="T64" fmla="*/ 18 w 24"/>
                <a:gd name="T65" fmla="*/ 1 h 1"/>
                <a:gd name="T66" fmla="*/ 19 w 24"/>
                <a:gd name="T67" fmla="*/ 1 h 1"/>
                <a:gd name="T68" fmla="*/ 19 w 24"/>
                <a:gd name="T69" fmla="*/ 1 h 1"/>
                <a:gd name="T70" fmla="*/ 20 w 24"/>
                <a:gd name="T71" fmla="*/ 1 h 1"/>
                <a:gd name="T72" fmla="*/ 20 w 24"/>
                <a:gd name="T73" fmla="*/ 1 h 1"/>
                <a:gd name="T74" fmla="*/ 21 w 24"/>
                <a:gd name="T75" fmla="*/ 1 h 1"/>
                <a:gd name="T76" fmla="*/ 21 w 24"/>
                <a:gd name="T77" fmla="*/ 1 h 1"/>
                <a:gd name="T78" fmla="*/ 22 w 24"/>
                <a:gd name="T79" fmla="*/ 1 h 1"/>
                <a:gd name="T80" fmla="*/ 22 w 24"/>
                <a:gd name="T81" fmla="*/ 0 h 1"/>
                <a:gd name="T82" fmla="*/ 23 w 24"/>
                <a:gd name="T83" fmla="*/ 0 h 1"/>
                <a:gd name="T84" fmla="*/ 23 w 24"/>
                <a:gd name="T85" fmla="*/ 0 h 1"/>
                <a:gd name="T86" fmla="*/ 24 w 24"/>
                <a:gd name="T8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11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D7F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5088" y="4987926"/>
              <a:ext cx="625475" cy="706438"/>
            </a:xfrm>
            <a:custGeom>
              <a:avLst/>
              <a:gdLst>
                <a:gd name="T0" fmla="*/ 210 w 457"/>
                <a:gd name="T1" fmla="*/ 17 h 516"/>
                <a:gd name="T2" fmla="*/ 178 w 457"/>
                <a:gd name="T3" fmla="*/ 1 h 516"/>
                <a:gd name="T4" fmla="*/ 154 w 457"/>
                <a:gd name="T5" fmla="*/ 2 h 516"/>
                <a:gd name="T6" fmla="*/ 118 w 457"/>
                <a:gd name="T7" fmla="*/ 2 h 516"/>
                <a:gd name="T8" fmla="*/ 124 w 457"/>
                <a:gd name="T9" fmla="*/ 41 h 516"/>
                <a:gd name="T10" fmla="*/ 68 w 457"/>
                <a:gd name="T11" fmla="*/ 1 h 516"/>
                <a:gd name="T12" fmla="*/ 42 w 457"/>
                <a:gd name="T13" fmla="*/ 60 h 516"/>
                <a:gd name="T14" fmla="*/ 46 w 457"/>
                <a:gd name="T15" fmla="*/ 84 h 516"/>
                <a:gd name="T16" fmla="*/ 29 w 457"/>
                <a:gd name="T17" fmla="*/ 83 h 516"/>
                <a:gd name="T18" fmla="*/ 5 w 457"/>
                <a:gd name="T19" fmla="*/ 141 h 516"/>
                <a:gd name="T20" fmla="*/ 51 w 457"/>
                <a:gd name="T21" fmla="*/ 201 h 516"/>
                <a:gd name="T22" fmla="*/ 56 w 457"/>
                <a:gd name="T23" fmla="*/ 451 h 516"/>
                <a:gd name="T24" fmla="*/ 141 w 457"/>
                <a:gd name="T25" fmla="*/ 516 h 516"/>
                <a:gd name="T26" fmla="*/ 141 w 457"/>
                <a:gd name="T27" fmla="*/ 516 h 516"/>
                <a:gd name="T28" fmla="*/ 142 w 457"/>
                <a:gd name="T29" fmla="*/ 516 h 516"/>
                <a:gd name="T30" fmla="*/ 142 w 457"/>
                <a:gd name="T31" fmla="*/ 516 h 516"/>
                <a:gd name="T32" fmla="*/ 143 w 457"/>
                <a:gd name="T33" fmla="*/ 516 h 516"/>
                <a:gd name="T34" fmla="*/ 143 w 457"/>
                <a:gd name="T35" fmla="*/ 516 h 516"/>
                <a:gd name="T36" fmla="*/ 144 w 457"/>
                <a:gd name="T37" fmla="*/ 516 h 516"/>
                <a:gd name="T38" fmla="*/ 144 w 457"/>
                <a:gd name="T39" fmla="*/ 516 h 516"/>
                <a:gd name="T40" fmla="*/ 145 w 457"/>
                <a:gd name="T41" fmla="*/ 516 h 516"/>
                <a:gd name="T42" fmla="*/ 145 w 457"/>
                <a:gd name="T43" fmla="*/ 516 h 516"/>
                <a:gd name="T44" fmla="*/ 146 w 457"/>
                <a:gd name="T45" fmla="*/ 516 h 516"/>
                <a:gd name="T46" fmla="*/ 146 w 457"/>
                <a:gd name="T47" fmla="*/ 516 h 516"/>
                <a:gd name="T48" fmla="*/ 147 w 457"/>
                <a:gd name="T49" fmla="*/ 516 h 516"/>
                <a:gd name="T50" fmla="*/ 147 w 457"/>
                <a:gd name="T51" fmla="*/ 516 h 516"/>
                <a:gd name="T52" fmla="*/ 148 w 457"/>
                <a:gd name="T53" fmla="*/ 516 h 516"/>
                <a:gd name="T54" fmla="*/ 148 w 457"/>
                <a:gd name="T55" fmla="*/ 516 h 516"/>
                <a:gd name="T56" fmla="*/ 149 w 457"/>
                <a:gd name="T57" fmla="*/ 516 h 516"/>
                <a:gd name="T58" fmla="*/ 149 w 457"/>
                <a:gd name="T59" fmla="*/ 516 h 516"/>
                <a:gd name="T60" fmla="*/ 150 w 457"/>
                <a:gd name="T61" fmla="*/ 516 h 516"/>
                <a:gd name="T62" fmla="*/ 150 w 457"/>
                <a:gd name="T63" fmla="*/ 516 h 516"/>
                <a:gd name="T64" fmla="*/ 151 w 457"/>
                <a:gd name="T65" fmla="*/ 516 h 516"/>
                <a:gd name="T66" fmla="*/ 151 w 457"/>
                <a:gd name="T67" fmla="*/ 516 h 516"/>
                <a:gd name="T68" fmla="*/ 152 w 457"/>
                <a:gd name="T69" fmla="*/ 516 h 516"/>
                <a:gd name="T70" fmla="*/ 152 w 457"/>
                <a:gd name="T71" fmla="*/ 516 h 516"/>
                <a:gd name="T72" fmla="*/ 153 w 457"/>
                <a:gd name="T73" fmla="*/ 516 h 516"/>
                <a:gd name="T74" fmla="*/ 153 w 457"/>
                <a:gd name="T75" fmla="*/ 516 h 516"/>
                <a:gd name="T76" fmla="*/ 154 w 457"/>
                <a:gd name="T77" fmla="*/ 516 h 516"/>
                <a:gd name="T78" fmla="*/ 154 w 457"/>
                <a:gd name="T79" fmla="*/ 516 h 516"/>
                <a:gd name="T80" fmla="*/ 157 w 457"/>
                <a:gd name="T81" fmla="*/ 516 h 516"/>
                <a:gd name="T82" fmla="*/ 157 w 457"/>
                <a:gd name="T83" fmla="*/ 516 h 516"/>
                <a:gd name="T84" fmla="*/ 158 w 457"/>
                <a:gd name="T85" fmla="*/ 516 h 516"/>
                <a:gd name="T86" fmla="*/ 158 w 457"/>
                <a:gd name="T87" fmla="*/ 516 h 516"/>
                <a:gd name="T88" fmla="*/ 159 w 457"/>
                <a:gd name="T89" fmla="*/ 516 h 516"/>
                <a:gd name="T90" fmla="*/ 159 w 457"/>
                <a:gd name="T91" fmla="*/ 516 h 516"/>
                <a:gd name="T92" fmla="*/ 160 w 457"/>
                <a:gd name="T93" fmla="*/ 516 h 516"/>
                <a:gd name="T94" fmla="*/ 160 w 457"/>
                <a:gd name="T95" fmla="*/ 516 h 516"/>
                <a:gd name="T96" fmla="*/ 161 w 457"/>
                <a:gd name="T97" fmla="*/ 516 h 516"/>
                <a:gd name="T98" fmla="*/ 161 w 457"/>
                <a:gd name="T99" fmla="*/ 516 h 516"/>
                <a:gd name="T100" fmla="*/ 162 w 457"/>
                <a:gd name="T101" fmla="*/ 516 h 516"/>
                <a:gd name="T102" fmla="*/ 162 w 457"/>
                <a:gd name="T103" fmla="*/ 516 h 516"/>
                <a:gd name="T104" fmla="*/ 163 w 457"/>
                <a:gd name="T105" fmla="*/ 516 h 516"/>
                <a:gd name="T106" fmla="*/ 163 w 457"/>
                <a:gd name="T107" fmla="*/ 515 h 516"/>
                <a:gd name="T108" fmla="*/ 164 w 457"/>
                <a:gd name="T109" fmla="*/ 515 h 516"/>
                <a:gd name="T110" fmla="*/ 164 w 457"/>
                <a:gd name="T111" fmla="*/ 515 h 516"/>
                <a:gd name="T112" fmla="*/ 165 w 457"/>
                <a:gd name="T113" fmla="*/ 515 h 516"/>
                <a:gd name="T114" fmla="*/ 267 w 457"/>
                <a:gd name="T115" fmla="*/ 29 h 516"/>
                <a:gd name="T116" fmla="*/ 244 w 457"/>
                <a:gd name="T117" fmla="*/ 4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57" h="516">
                  <a:moveTo>
                    <a:pt x="231" y="0"/>
                  </a:moveTo>
                  <a:cubicBezTo>
                    <a:pt x="222" y="0"/>
                    <a:pt x="215" y="7"/>
                    <a:pt x="210" y="17"/>
                  </a:cubicBezTo>
                  <a:cubicBezTo>
                    <a:pt x="207" y="15"/>
                    <a:pt x="204" y="10"/>
                    <a:pt x="200" y="7"/>
                  </a:cubicBezTo>
                  <a:cubicBezTo>
                    <a:pt x="197" y="5"/>
                    <a:pt x="186" y="1"/>
                    <a:pt x="178" y="1"/>
                  </a:cubicBezTo>
                  <a:cubicBezTo>
                    <a:pt x="173" y="1"/>
                    <a:pt x="170" y="2"/>
                    <a:pt x="170" y="6"/>
                  </a:cubicBezTo>
                  <a:cubicBezTo>
                    <a:pt x="168" y="2"/>
                    <a:pt x="161" y="2"/>
                    <a:pt x="154" y="2"/>
                  </a:cubicBezTo>
                  <a:cubicBezTo>
                    <a:pt x="146" y="2"/>
                    <a:pt x="138" y="2"/>
                    <a:pt x="133" y="2"/>
                  </a:cubicBezTo>
                  <a:cubicBezTo>
                    <a:pt x="128" y="2"/>
                    <a:pt x="123" y="2"/>
                    <a:pt x="118" y="2"/>
                  </a:cubicBezTo>
                  <a:cubicBezTo>
                    <a:pt x="107" y="2"/>
                    <a:pt x="99" y="4"/>
                    <a:pt x="106" y="20"/>
                  </a:cubicBezTo>
                  <a:cubicBezTo>
                    <a:pt x="110" y="27"/>
                    <a:pt x="124" y="29"/>
                    <a:pt x="124" y="41"/>
                  </a:cubicBezTo>
                  <a:cubicBezTo>
                    <a:pt x="114" y="30"/>
                    <a:pt x="102" y="14"/>
                    <a:pt x="90" y="6"/>
                  </a:cubicBezTo>
                  <a:cubicBezTo>
                    <a:pt x="88" y="5"/>
                    <a:pt x="76" y="1"/>
                    <a:pt x="68" y="1"/>
                  </a:cubicBezTo>
                  <a:cubicBezTo>
                    <a:pt x="65" y="1"/>
                    <a:pt x="63" y="1"/>
                    <a:pt x="62" y="3"/>
                  </a:cubicBezTo>
                  <a:cubicBezTo>
                    <a:pt x="56" y="22"/>
                    <a:pt x="49" y="41"/>
                    <a:pt x="42" y="60"/>
                  </a:cubicBezTo>
                  <a:cubicBezTo>
                    <a:pt x="38" y="72"/>
                    <a:pt x="50" y="78"/>
                    <a:pt x="56" y="82"/>
                  </a:cubicBezTo>
                  <a:cubicBezTo>
                    <a:pt x="53" y="83"/>
                    <a:pt x="50" y="84"/>
                    <a:pt x="46" y="84"/>
                  </a:cubicBezTo>
                  <a:cubicBezTo>
                    <a:pt x="43" y="84"/>
                    <a:pt x="40" y="83"/>
                    <a:pt x="38" y="83"/>
                  </a:cubicBezTo>
                  <a:cubicBezTo>
                    <a:pt x="35" y="83"/>
                    <a:pt x="32" y="83"/>
                    <a:pt x="29" y="83"/>
                  </a:cubicBezTo>
                  <a:cubicBezTo>
                    <a:pt x="23" y="83"/>
                    <a:pt x="18" y="84"/>
                    <a:pt x="13" y="87"/>
                  </a:cubicBezTo>
                  <a:cubicBezTo>
                    <a:pt x="0" y="97"/>
                    <a:pt x="5" y="127"/>
                    <a:pt x="5" y="141"/>
                  </a:cubicBezTo>
                  <a:cubicBezTo>
                    <a:pt x="5" y="160"/>
                    <a:pt x="23" y="175"/>
                    <a:pt x="37" y="186"/>
                  </a:cubicBezTo>
                  <a:cubicBezTo>
                    <a:pt x="41" y="192"/>
                    <a:pt x="46" y="197"/>
                    <a:pt x="51" y="201"/>
                  </a:cubicBezTo>
                  <a:cubicBezTo>
                    <a:pt x="67" y="218"/>
                    <a:pt x="52" y="256"/>
                    <a:pt x="47" y="278"/>
                  </a:cubicBezTo>
                  <a:cubicBezTo>
                    <a:pt x="36" y="327"/>
                    <a:pt x="11" y="412"/>
                    <a:pt x="56" y="451"/>
                  </a:cubicBezTo>
                  <a:cubicBezTo>
                    <a:pt x="65" y="462"/>
                    <a:pt x="88" y="486"/>
                    <a:pt x="118" y="515"/>
                  </a:cubicBezTo>
                  <a:cubicBezTo>
                    <a:pt x="125" y="516"/>
                    <a:pt x="133" y="516"/>
                    <a:pt x="141" y="516"/>
                  </a:cubicBezTo>
                  <a:cubicBezTo>
                    <a:pt x="141" y="516"/>
                    <a:pt x="141" y="516"/>
                    <a:pt x="141" y="516"/>
                  </a:cubicBezTo>
                  <a:cubicBezTo>
                    <a:pt x="141" y="516"/>
                    <a:pt x="141" y="516"/>
                    <a:pt x="141" y="516"/>
                  </a:cubicBezTo>
                  <a:cubicBezTo>
                    <a:pt x="141" y="516"/>
                    <a:pt x="141" y="516"/>
                    <a:pt x="141" y="516"/>
                  </a:cubicBezTo>
                  <a:cubicBezTo>
                    <a:pt x="141" y="516"/>
                    <a:pt x="142" y="516"/>
                    <a:pt x="142" y="516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6"/>
                    <a:pt x="143" y="516"/>
                    <a:pt x="143" y="516"/>
                  </a:cubicBezTo>
                  <a:cubicBezTo>
                    <a:pt x="143" y="516"/>
                    <a:pt x="143" y="516"/>
                    <a:pt x="143" y="516"/>
                  </a:cubicBezTo>
                  <a:cubicBezTo>
                    <a:pt x="143" y="516"/>
                    <a:pt x="143" y="516"/>
                    <a:pt x="143" y="516"/>
                  </a:cubicBezTo>
                  <a:cubicBezTo>
                    <a:pt x="143" y="516"/>
                    <a:pt x="143" y="516"/>
                    <a:pt x="143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55" y="516"/>
                    <a:pt x="156" y="516"/>
                    <a:pt x="157" y="516"/>
                  </a:cubicBezTo>
                  <a:cubicBezTo>
                    <a:pt x="157" y="516"/>
                    <a:pt x="157" y="516"/>
                    <a:pt x="157" y="516"/>
                  </a:cubicBezTo>
                  <a:cubicBezTo>
                    <a:pt x="157" y="516"/>
                    <a:pt x="157" y="516"/>
                    <a:pt x="157" y="516"/>
                  </a:cubicBezTo>
                  <a:cubicBezTo>
                    <a:pt x="157" y="516"/>
                    <a:pt x="157" y="516"/>
                    <a:pt x="157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60" y="516"/>
                    <a:pt x="160" y="516"/>
                  </a:cubicBezTo>
                  <a:cubicBezTo>
                    <a:pt x="160" y="516"/>
                    <a:pt x="160" y="516"/>
                    <a:pt x="160" y="516"/>
                  </a:cubicBezTo>
                  <a:cubicBezTo>
                    <a:pt x="160" y="516"/>
                    <a:pt x="160" y="516"/>
                    <a:pt x="160" y="516"/>
                  </a:cubicBezTo>
                  <a:cubicBezTo>
                    <a:pt x="160" y="516"/>
                    <a:pt x="160" y="516"/>
                    <a:pt x="160" y="516"/>
                  </a:cubicBezTo>
                  <a:cubicBezTo>
                    <a:pt x="160" y="516"/>
                    <a:pt x="161" y="516"/>
                    <a:pt x="161" y="516"/>
                  </a:cubicBezTo>
                  <a:cubicBezTo>
                    <a:pt x="161" y="516"/>
                    <a:pt x="161" y="516"/>
                    <a:pt x="161" y="516"/>
                  </a:cubicBezTo>
                  <a:cubicBezTo>
                    <a:pt x="161" y="516"/>
                    <a:pt x="161" y="516"/>
                    <a:pt x="161" y="516"/>
                  </a:cubicBezTo>
                  <a:cubicBezTo>
                    <a:pt x="161" y="516"/>
                    <a:pt x="161" y="516"/>
                    <a:pt x="161" y="516"/>
                  </a:cubicBezTo>
                  <a:cubicBezTo>
                    <a:pt x="161" y="516"/>
                    <a:pt x="162" y="516"/>
                    <a:pt x="162" y="516"/>
                  </a:cubicBezTo>
                  <a:cubicBezTo>
                    <a:pt x="162" y="516"/>
                    <a:pt x="162" y="516"/>
                    <a:pt x="162" y="516"/>
                  </a:cubicBezTo>
                  <a:cubicBezTo>
                    <a:pt x="162" y="516"/>
                    <a:pt x="162" y="516"/>
                    <a:pt x="162" y="516"/>
                  </a:cubicBezTo>
                  <a:cubicBezTo>
                    <a:pt x="162" y="516"/>
                    <a:pt x="162" y="516"/>
                    <a:pt x="162" y="516"/>
                  </a:cubicBezTo>
                  <a:cubicBezTo>
                    <a:pt x="162" y="516"/>
                    <a:pt x="163" y="516"/>
                    <a:pt x="163" y="516"/>
                  </a:cubicBezTo>
                  <a:cubicBezTo>
                    <a:pt x="163" y="516"/>
                    <a:pt x="163" y="516"/>
                    <a:pt x="163" y="516"/>
                  </a:cubicBezTo>
                  <a:cubicBezTo>
                    <a:pt x="163" y="516"/>
                    <a:pt x="163" y="516"/>
                    <a:pt x="163" y="515"/>
                  </a:cubicBezTo>
                  <a:cubicBezTo>
                    <a:pt x="163" y="515"/>
                    <a:pt x="163" y="515"/>
                    <a:pt x="163" y="515"/>
                  </a:cubicBezTo>
                  <a:cubicBezTo>
                    <a:pt x="163" y="515"/>
                    <a:pt x="164" y="515"/>
                    <a:pt x="164" y="515"/>
                  </a:cubicBezTo>
                  <a:cubicBezTo>
                    <a:pt x="164" y="515"/>
                    <a:pt x="164" y="515"/>
                    <a:pt x="164" y="515"/>
                  </a:cubicBezTo>
                  <a:cubicBezTo>
                    <a:pt x="164" y="515"/>
                    <a:pt x="164" y="515"/>
                    <a:pt x="164" y="515"/>
                  </a:cubicBezTo>
                  <a:cubicBezTo>
                    <a:pt x="164" y="515"/>
                    <a:pt x="164" y="515"/>
                    <a:pt x="164" y="515"/>
                  </a:cubicBezTo>
                  <a:cubicBezTo>
                    <a:pt x="164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322" y="504"/>
                    <a:pt x="448" y="376"/>
                    <a:pt x="457" y="218"/>
                  </a:cubicBezTo>
                  <a:cubicBezTo>
                    <a:pt x="380" y="141"/>
                    <a:pt x="291" y="52"/>
                    <a:pt x="267" y="29"/>
                  </a:cubicBezTo>
                  <a:cubicBezTo>
                    <a:pt x="262" y="23"/>
                    <a:pt x="257" y="18"/>
                    <a:pt x="251" y="12"/>
                  </a:cubicBezTo>
                  <a:cubicBezTo>
                    <a:pt x="249" y="10"/>
                    <a:pt x="246" y="5"/>
                    <a:pt x="244" y="4"/>
                  </a:cubicBezTo>
                  <a:cubicBezTo>
                    <a:pt x="239" y="1"/>
                    <a:pt x="235" y="0"/>
                    <a:pt x="231" y="0"/>
                  </a:cubicBezTo>
                </a:path>
              </a:pathLst>
            </a:custGeom>
            <a:solidFill>
              <a:srgbClr val="2E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1438" y="5102226"/>
              <a:ext cx="371475" cy="114300"/>
            </a:xfrm>
            <a:custGeom>
              <a:avLst/>
              <a:gdLst>
                <a:gd name="T0" fmla="*/ 252 w 272"/>
                <a:gd name="T1" fmla="*/ 0 h 84"/>
                <a:gd name="T2" fmla="*/ 20 w 272"/>
                <a:gd name="T3" fmla="*/ 0 h 84"/>
                <a:gd name="T4" fmla="*/ 0 w 272"/>
                <a:gd name="T5" fmla="*/ 20 h 84"/>
                <a:gd name="T6" fmla="*/ 0 w 272"/>
                <a:gd name="T7" fmla="*/ 64 h 84"/>
                <a:gd name="T8" fmla="*/ 20 w 272"/>
                <a:gd name="T9" fmla="*/ 84 h 84"/>
                <a:gd name="T10" fmla="*/ 30 w 272"/>
                <a:gd name="T11" fmla="*/ 84 h 84"/>
                <a:gd name="T12" fmla="*/ 30 w 272"/>
                <a:gd name="T13" fmla="*/ 67 h 84"/>
                <a:gd name="T14" fmla="*/ 20 w 272"/>
                <a:gd name="T15" fmla="*/ 67 h 84"/>
                <a:gd name="T16" fmla="*/ 17 w 272"/>
                <a:gd name="T17" fmla="*/ 64 h 84"/>
                <a:gd name="T18" fmla="*/ 17 w 272"/>
                <a:gd name="T19" fmla="*/ 20 h 84"/>
                <a:gd name="T20" fmla="*/ 20 w 272"/>
                <a:gd name="T21" fmla="*/ 17 h 84"/>
                <a:gd name="T22" fmla="*/ 252 w 272"/>
                <a:gd name="T23" fmla="*/ 17 h 84"/>
                <a:gd name="T24" fmla="*/ 255 w 272"/>
                <a:gd name="T25" fmla="*/ 20 h 84"/>
                <a:gd name="T26" fmla="*/ 255 w 272"/>
                <a:gd name="T27" fmla="*/ 64 h 84"/>
                <a:gd name="T28" fmla="*/ 252 w 272"/>
                <a:gd name="T29" fmla="*/ 67 h 84"/>
                <a:gd name="T30" fmla="*/ 239 w 272"/>
                <a:gd name="T31" fmla="*/ 67 h 84"/>
                <a:gd name="T32" fmla="*/ 239 w 272"/>
                <a:gd name="T33" fmla="*/ 84 h 84"/>
                <a:gd name="T34" fmla="*/ 252 w 272"/>
                <a:gd name="T35" fmla="*/ 84 h 84"/>
                <a:gd name="T36" fmla="*/ 272 w 272"/>
                <a:gd name="T37" fmla="*/ 64 h 84"/>
                <a:gd name="T38" fmla="*/ 272 w 272"/>
                <a:gd name="T39" fmla="*/ 20 h 84"/>
                <a:gd name="T40" fmla="*/ 252 w 272"/>
                <a:gd name="T4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84">
                  <a:moveTo>
                    <a:pt x="25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5"/>
                    <a:pt x="9" y="84"/>
                    <a:pt x="2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19" y="67"/>
                    <a:pt x="17" y="66"/>
                    <a:pt x="17" y="64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8"/>
                    <a:pt x="19" y="17"/>
                    <a:pt x="20" y="17"/>
                  </a:cubicBezTo>
                  <a:cubicBezTo>
                    <a:pt x="252" y="17"/>
                    <a:pt x="252" y="17"/>
                    <a:pt x="252" y="17"/>
                  </a:cubicBezTo>
                  <a:cubicBezTo>
                    <a:pt x="254" y="17"/>
                    <a:pt x="255" y="18"/>
                    <a:pt x="255" y="20"/>
                  </a:cubicBezTo>
                  <a:cubicBezTo>
                    <a:pt x="255" y="64"/>
                    <a:pt x="255" y="64"/>
                    <a:pt x="255" y="64"/>
                  </a:cubicBezTo>
                  <a:cubicBezTo>
                    <a:pt x="255" y="66"/>
                    <a:pt x="254" y="67"/>
                    <a:pt x="252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84"/>
                    <a:pt x="239" y="84"/>
                    <a:pt x="239" y="84"/>
                  </a:cubicBezTo>
                  <a:cubicBezTo>
                    <a:pt x="252" y="84"/>
                    <a:pt x="252" y="84"/>
                    <a:pt x="252" y="84"/>
                  </a:cubicBezTo>
                  <a:cubicBezTo>
                    <a:pt x="263" y="84"/>
                    <a:pt x="272" y="75"/>
                    <a:pt x="272" y="64"/>
                  </a:cubicBezTo>
                  <a:cubicBezTo>
                    <a:pt x="272" y="20"/>
                    <a:pt x="272" y="20"/>
                    <a:pt x="272" y="20"/>
                  </a:cubicBezTo>
                  <a:cubicBezTo>
                    <a:pt x="272" y="9"/>
                    <a:pt x="263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93988" y="5295901"/>
              <a:ext cx="192088" cy="161925"/>
            </a:xfrm>
            <a:custGeom>
              <a:avLst/>
              <a:gdLst>
                <a:gd name="T0" fmla="*/ 82 w 141"/>
                <a:gd name="T1" fmla="*/ 0 h 119"/>
                <a:gd name="T2" fmla="*/ 8 w 141"/>
                <a:gd name="T3" fmla="*/ 59 h 119"/>
                <a:gd name="T4" fmla="*/ 59 w 141"/>
                <a:gd name="T5" fmla="*/ 119 h 119"/>
                <a:gd name="T6" fmla="*/ 134 w 141"/>
                <a:gd name="T7" fmla="*/ 59 h 119"/>
                <a:gd name="T8" fmla="*/ 82 w 141"/>
                <a:gd name="T9" fmla="*/ 0 h 119"/>
                <a:gd name="T10" fmla="*/ 107 w 141"/>
                <a:gd name="T11" fmla="*/ 67 h 119"/>
                <a:gd name="T12" fmla="*/ 99 w 141"/>
                <a:gd name="T13" fmla="*/ 67 h 119"/>
                <a:gd name="T14" fmla="*/ 97 w 141"/>
                <a:gd name="T15" fmla="*/ 72 h 119"/>
                <a:gd name="T16" fmla="*/ 92 w 141"/>
                <a:gd name="T17" fmla="*/ 82 h 119"/>
                <a:gd name="T18" fmla="*/ 77 w 141"/>
                <a:gd name="T19" fmla="*/ 82 h 119"/>
                <a:gd name="T20" fmla="*/ 78 w 141"/>
                <a:gd name="T21" fmla="*/ 75 h 119"/>
                <a:gd name="T22" fmla="*/ 84 w 141"/>
                <a:gd name="T23" fmla="*/ 66 h 119"/>
                <a:gd name="T24" fmla="*/ 79 w 141"/>
                <a:gd name="T25" fmla="*/ 66 h 119"/>
                <a:gd name="T26" fmla="*/ 79 w 141"/>
                <a:gd name="T27" fmla="*/ 66 h 119"/>
                <a:gd name="T28" fmla="*/ 79 w 141"/>
                <a:gd name="T29" fmla="*/ 66 h 119"/>
                <a:gd name="T30" fmla="*/ 70 w 141"/>
                <a:gd name="T31" fmla="*/ 80 h 119"/>
                <a:gd name="T32" fmla="*/ 58 w 141"/>
                <a:gd name="T33" fmla="*/ 86 h 119"/>
                <a:gd name="T34" fmla="*/ 47 w 141"/>
                <a:gd name="T35" fmla="*/ 79 h 119"/>
                <a:gd name="T36" fmla="*/ 47 w 141"/>
                <a:gd name="T37" fmla="*/ 79 h 119"/>
                <a:gd name="T38" fmla="*/ 44 w 141"/>
                <a:gd name="T39" fmla="*/ 67 h 119"/>
                <a:gd name="T40" fmla="*/ 30 w 141"/>
                <a:gd name="T41" fmla="*/ 67 h 119"/>
                <a:gd name="T42" fmla="*/ 33 w 141"/>
                <a:gd name="T43" fmla="*/ 53 h 119"/>
                <a:gd name="T44" fmla="*/ 47 w 141"/>
                <a:gd name="T45" fmla="*/ 53 h 119"/>
                <a:gd name="T46" fmla="*/ 49 w 141"/>
                <a:gd name="T47" fmla="*/ 46 h 119"/>
                <a:gd name="T48" fmla="*/ 55 w 141"/>
                <a:gd name="T49" fmla="*/ 35 h 119"/>
                <a:gd name="T50" fmla="*/ 69 w 141"/>
                <a:gd name="T51" fmla="*/ 35 h 119"/>
                <a:gd name="T52" fmla="*/ 68 w 141"/>
                <a:gd name="T53" fmla="*/ 41 h 119"/>
                <a:gd name="T54" fmla="*/ 64 w 141"/>
                <a:gd name="T55" fmla="*/ 48 h 119"/>
                <a:gd name="T56" fmla="*/ 62 w 141"/>
                <a:gd name="T57" fmla="*/ 53 h 119"/>
                <a:gd name="T58" fmla="*/ 68 w 141"/>
                <a:gd name="T59" fmla="*/ 53 h 119"/>
                <a:gd name="T60" fmla="*/ 68 w 141"/>
                <a:gd name="T61" fmla="*/ 51 h 119"/>
                <a:gd name="T62" fmla="*/ 70 w 141"/>
                <a:gd name="T63" fmla="*/ 48 h 119"/>
                <a:gd name="T64" fmla="*/ 76 w 141"/>
                <a:gd name="T65" fmla="*/ 39 h 119"/>
                <a:gd name="T66" fmla="*/ 89 w 141"/>
                <a:gd name="T67" fmla="*/ 33 h 119"/>
                <a:gd name="T68" fmla="*/ 99 w 141"/>
                <a:gd name="T69" fmla="*/ 39 h 119"/>
                <a:gd name="T70" fmla="*/ 102 w 141"/>
                <a:gd name="T71" fmla="*/ 53 h 119"/>
                <a:gd name="T72" fmla="*/ 110 w 141"/>
                <a:gd name="T73" fmla="*/ 53 h 119"/>
                <a:gd name="T74" fmla="*/ 107 w 141"/>
                <a:gd name="T7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1" h="119">
                  <a:moveTo>
                    <a:pt x="82" y="0"/>
                  </a:moveTo>
                  <a:cubicBezTo>
                    <a:pt x="47" y="0"/>
                    <a:pt x="15" y="27"/>
                    <a:pt x="8" y="59"/>
                  </a:cubicBezTo>
                  <a:cubicBezTo>
                    <a:pt x="0" y="92"/>
                    <a:pt x="24" y="119"/>
                    <a:pt x="59" y="119"/>
                  </a:cubicBezTo>
                  <a:cubicBezTo>
                    <a:pt x="94" y="119"/>
                    <a:pt x="126" y="92"/>
                    <a:pt x="134" y="59"/>
                  </a:cubicBezTo>
                  <a:cubicBezTo>
                    <a:pt x="141" y="27"/>
                    <a:pt x="117" y="0"/>
                    <a:pt x="82" y="0"/>
                  </a:cubicBezTo>
                  <a:close/>
                  <a:moveTo>
                    <a:pt x="107" y="67"/>
                  </a:moveTo>
                  <a:cubicBezTo>
                    <a:pt x="104" y="67"/>
                    <a:pt x="102" y="67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5" y="76"/>
                    <a:pt x="94" y="79"/>
                    <a:pt x="92" y="82"/>
                  </a:cubicBezTo>
                  <a:cubicBezTo>
                    <a:pt x="87" y="82"/>
                    <a:pt x="82" y="82"/>
                    <a:pt x="77" y="82"/>
                  </a:cubicBezTo>
                  <a:cubicBezTo>
                    <a:pt x="77" y="80"/>
                    <a:pt x="78" y="77"/>
                    <a:pt x="78" y="75"/>
                  </a:cubicBezTo>
                  <a:cubicBezTo>
                    <a:pt x="81" y="72"/>
                    <a:pt x="83" y="70"/>
                    <a:pt x="84" y="66"/>
                  </a:cubicBezTo>
                  <a:cubicBezTo>
                    <a:pt x="83" y="66"/>
                    <a:pt x="81" y="66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6" y="73"/>
                    <a:pt x="73" y="78"/>
                    <a:pt x="70" y="80"/>
                  </a:cubicBezTo>
                  <a:cubicBezTo>
                    <a:pt x="67" y="84"/>
                    <a:pt x="63" y="86"/>
                    <a:pt x="58" y="86"/>
                  </a:cubicBezTo>
                  <a:cubicBezTo>
                    <a:pt x="53" y="86"/>
                    <a:pt x="49" y="83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5" y="76"/>
                    <a:pt x="44" y="72"/>
                    <a:pt x="44" y="67"/>
                  </a:cubicBezTo>
                  <a:cubicBezTo>
                    <a:pt x="40" y="67"/>
                    <a:pt x="35" y="67"/>
                    <a:pt x="30" y="67"/>
                  </a:cubicBezTo>
                  <a:cubicBezTo>
                    <a:pt x="31" y="62"/>
                    <a:pt x="32" y="57"/>
                    <a:pt x="33" y="53"/>
                  </a:cubicBezTo>
                  <a:cubicBezTo>
                    <a:pt x="38" y="53"/>
                    <a:pt x="43" y="53"/>
                    <a:pt x="47" y="53"/>
                  </a:cubicBezTo>
                  <a:cubicBezTo>
                    <a:pt x="48" y="51"/>
                    <a:pt x="48" y="49"/>
                    <a:pt x="49" y="46"/>
                  </a:cubicBezTo>
                  <a:cubicBezTo>
                    <a:pt x="51" y="42"/>
                    <a:pt x="53" y="38"/>
                    <a:pt x="55" y="35"/>
                  </a:cubicBezTo>
                  <a:cubicBezTo>
                    <a:pt x="60" y="35"/>
                    <a:pt x="65" y="35"/>
                    <a:pt x="69" y="35"/>
                  </a:cubicBezTo>
                  <a:cubicBezTo>
                    <a:pt x="69" y="37"/>
                    <a:pt x="68" y="39"/>
                    <a:pt x="68" y="41"/>
                  </a:cubicBezTo>
                  <a:cubicBezTo>
                    <a:pt x="67" y="43"/>
                    <a:pt x="65" y="45"/>
                    <a:pt x="64" y="48"/>
                  </a:cubicBezTo>
                  <a:cubicBezTo>
                    <a:pt x="63" y="49"/>
                    <a:pt x="62" y="51"/>
                    <a:pt x="62" y="53"/>
                  </a:cubicBezTo>
                  <a:cubicBezTo>
                    <a:pt x="64" y="53"/>
                    <a:pt x="66" y="53"/>
                    <a:pt x="68" y="53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9" y="50"/>
                    <a:pt x="69" y="49"/>
                    <a:pt x="70" y="48"/>
                  </a:cubicBezTo>
                  <a:cubicBezTo>
                    <a:pt x="72" y="45"/>
                    <a:pt x="74" y="41"/>
                    <a:pt x="76" y="39"/>
                  </a:cubicBezTo>
                  <a:cubicBezTo>
                    <a:pt x="79" y="35"/>
                    <a:pt x="84" y="33"/>
                    <a:pt x="89" y="33"/>
                  </a:cubicBezTo>
                  <a:cubicBezTo>
                    <a:pt x="94" y="33"/>
                    <a:pt x="97" y="35"/>
                    <a:pt x="99" y="39"/>
                  </a:cubicBezTo>
                  <a:cubicBezTo>
                    <a:pt x="101" y="43"/>
                    <a:pt x="102" y="47"/>
                    <a:pt x="102" y="53"/>
                  </a:cubicBezTo>
                  <a:cubicBezTo>
                    <a:pt x="105" y="53"/>
                    <a:pt x="107" y="53"/>
                    <a:pt x="110" y="53"/>
                  </a:cubicBezTo>
                  <a:cubicBezTo>
                    <a:pt x="109" y="57"/>
                    <a:pt x="108" y="62"/>
                    <a:pt x="107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13026" y="5146676"/>
              <a:ext cx="349250" cy="449263"/>
            </a:xfrm>
            <a:custGeom>
              <a:avLst/>
              <a:gdLst>
                <a:gd name="T0" fmla="*/ 223 w 255"/>
                <a:gd name="T1" fmla="*/ 0 h 329"/>
                <a:gd name="T2" fmla="*/ 48 w 255"/>
                <a:gd name="T3" fmla="*/ 0 h 329"/>
                <a:gd name="T4" fmla="*/ 35 w 255"/>
                <a:gd name="T5" fmla="*/ 8 h 329"/>
                <a:gd name="T6" fmla="*/ 35 w 255"/>
                <a:gd name="T7" fmla="*/ 19 h 329"/>
                <a:gd name="T8" fmla="*/ 46 w 255"/>
                <a:gd name="T9" fmla="*/ 27 h 329"/>
                <a:gd name="T10" fmla="*/ 36 w 255"/>
                <a:gd name="T11" fmla="*/ 320 h 329"/>
                <a:gd name="T12" fmla="*/ 48 w 255"/>
                <a:gd name="T13" fmla="*/ 329 h 329"/>
                <a:gd name="T14" fmla="*/ 210 w 255"/>
                <a:gd name="T15" fmla="*/ 329 h 329"/>
                <a:gd name="T16" fmla="*/ 216 w 255"/>
                <a:gd name="T17" fmla="*/ 320 h 329"/>
                <a:gd name="T18" fmla="*/ 225 w 255"/>
                <a:gd name="T19" fmla="*/ 27 h 329"/>
                <a:gd name="T20" fmla="*/ 236 w 255"/>
                <a:gd name="T21" fmla="*/ 19 h 329"/>
                <a:gd name="T22" fmla="*/ 236 w 255"/>
                <a:gd name="T23" fmla="*/ 8 h 329"/>
                <a:gd name="T24" fmla="*/ 223 w 255"/>
                <a:gd name="T25" fmla="*/ 0 h 329"/>
                <a:gd name="T26" fmla="*/ 188 w 255"/>
                <a:gd name="T27" fmla="*/ 270 h 329"/>
                <a:gd name="T28" fmla="*/ 154 w 255"/>
                <a:gd name="T29" fmla="*/ 311 h 329"/>
                <a:gd name="T30" fmla="*/ 92 w 255"/>
                <a:gd name="T31" fmla="*/ 311 h 329"/>
                <a:gd name="T32" fmla="*/ 44 w 255"/>
                <a:gd name="T33" fmla="*/ 269 h 329"/>
                <a:gd name="T34" fmla="*/ 70 w 255"/>
                <a:gd name="T35" fmla="*/ 67 h 329"/>
                <a:gd name="T36" fmla="*/ 105 w 255"/>
                <a:gd name="T37" fmla="*/ 27 h 329"/>
                <a:gd name="T38" fmla="*/ 167 w 255"/>
                <a:gd name="T39" fmla="*/ 27 h 329"/>
                <a:gd name="T40" fmla="*/ 215 w 255"/>
                <a:gd name="T41" fmla="*/ 68 h 329"/>
                <a:gd name="T42" fmla="*/ 188 w 255"/>
                <a:gd name="T43" fmla="*/ 27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5" h="329">
                  <a:moveTo>
                    <a:pt x="22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1" y="0"/>
                    <a:pt x="35" y="4"/>
                    <a:pt x="35" y="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3"/>
                    <a:pt x="40" y="26"/>
                    <a:pt x="46" y="27"/>
                  </a:cubicBezTo>
                  <a:cubicBezTo>
                    <a:pt x="76" y="124"/>
                    <a:pt x="0" y="222"/>
                    <a:pt x="36" y="320"/>
                  </a:cubicBezTo>
                  <a:cubicBezTo>
                    <a:pt x="38" y="325"/>
                    <a:pt x="43" y="329"/>
                    <a:pt x="48" y="329"/>
                  </a:cubicBezTo>
                  <a:cubicBezTo>
                    <a:pt x="102" y="329"/>
                    <a:pt x="156" y="329"/>
                    <a:pt x="210" y="329"/>
                  </a:cubicBezTo>
                  <a:cubicBezTo>
                    <a:pt x="215" y="329"/>
                    <a:pt x="217" y="325"/>
                    <a:pt x="216" y="320"/>
                  </a:cubicBezTo>
                  <a:cubicBezTo>
                    <a:pt x="180" y="222"/>
                    <a:pt x="255" y="124"/>
                    <a:pt x="225" y="27"/>
                  </a:cubicBezTo>
                  <a:cubicBezTo>
                    <a:pt x="232" y="26"/>
                    <a:pt x="236" y="23"/>
                    <a:pt x="236" y="19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6" y="4"/>
                    <a:pt x="230" y="0"/>
                    <a:pt x="223" y="0"/>
                  </a:cubicBezTo>
                  <a:close/>
                  <a:moveTo>
                    <a:pt x="188" y="270"/>
                  </a:moveTo>
                  <a:cubicBezTo>
                    <a:pt x="166" y="270"/>
                    <a:pt x="148" y="289"/>
                    <a:pt x="154" y="311"/>
                  </a:cubicBezTo>
                  <a:cubicBezTo>
                    <a:pt x="133" y="311"/>
                    <a:pt x="113" y="311"/>
                    <a:pt x="92" y="311"/>
                  </a:cubicBezTo>
                  <a:cubicBezTo>
                    <a:pt x="85" y="288"/>
                    <a:pt x="67" y="269"/>
                    <a:pt x="44" y="269"/>
                  </a:cubicBezTo>
                  <a:cubicBezTo>
                    <a:pt x="41" y="202"/>
                    <a:pt x="74" y="135"/>
                    <a:pt x="70" y="67"/>
                  </a:cubicBezTo>
                  <a:cubicBezTo>
                    <a:pt x="93" y="67"/>
                    <a:pt x="111" y="50"/>
                    <a:pt x="105" y="27"/>
                  </a:cubicBezTo>
                  <a:cubicBezTo>
                    <a:pt x="126" y="27"/>
                    <a:pt x="146" y="27"/>
                    <a:pt x="167" y="27"/>
                  </a:cubicBezTo>
                  <a:cubicBezTo>
                    <a:pt x="174" y="50"/>
                    <a:pt x="192" y="68"/>
                    <a:pt x="215" y="68"/>
                  </a:cubicBezTo>
                  <a:cubicBezTo>
                    <a:pt x="218" y="135"/>
                    <a:pt x="185" y="202"/>
                    <a:pt x="188" y="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57476" y="4991101"/>
              <a:ext cx="96838" cy="88900"/>
            </a:xfrm>
            <a:custGeom>
              <a:avLst/>
              <a:gdLst>
                <a:gd name="T0" fmla="*/ 29 w 70"/>
                <a:gd name="T1" fmla="*/ 52 h 65"/>
                <a:gd name="T2" fmla="*/ 42 w 70"/>
                <a:gd name="T3" fmla="*/ 52 h 65"/>
                <a:gd name="T4" fmla="*/ 46 w 70"/>
                <a:gd name="T5" fmla="*/ 65 h 65"/>
                <a:gd name="T6" fmla="*/ 70 w 70"/>
                <a:gd name="T7" fmla="*/ 65 h 65"/>
                <a:gd name="T8" fmla="*/ 47 w 70"/>
                <a:gd name="T9" fmla="*/ 0 h 65"/>
                <a:gd name="T10" fmla="*/ 24 w 70"/>
                <a:gd name="T11" fmla="*/ 0 h 65"/>
                <a:gd name="T12" fmla="*/ 0 w 70"/>
                <a:gd name="T13" fmla="*/ 65 h 65"/>
                <a:gd name="T14" fmla="*/ 24 w 70"/>
                <a:gd name="T15" fmla="*/ 65 h 65"/>
                <a:gd name="T16" fmla="*/ 29 w 70"/>
                <a:gd name="T17" fmla="*/ 52 h 65"/>
                <a:gd name="T18" fmla="*/ 35 w 70"/>
                <a:gd name="T19" fmla="*/ 28 h 65"/>
                <a:gd name="T20" fmla="*/ 38 w 70"/>
                <a:gd name="T21" fmla="*/ 37 h 65"/>
                <a:gd name="T22" fmla="*/ 32 w 70"/>
                <a:gd name="T23" fmla="*/ 37 h 65"/>
                <a:gd name="T24" fmla="*/ 35 w 70"/>
                <a:gd name="T25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65">
                  <a:moveTo>
                    <a:pt x="29" y="52"/>
                  </a:moveTo>
                  <a:cubicBezTo>
                    <a:pt x="42" y="52"/>
                    <a:pt x="42" y="52"/>
                    <a:pt x="42" y="52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61"/>
                    <a:pt x="27" y="56"/>
                    <a:pt x="29" y="52"/>
                  </a:cubicBezTo>
                  <a:close/>
                  <a:moveTo>
                    <a:pt x="35" y="28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32" y="37"/>
                    <a:pt x="32" y="37"/>
                    <a:pt x="32" y="37"/>
                  </a:cubicBez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7963" y="4991101"/>
              <a:ext cx="85725" cy="88900"/>
            </a:xfrm>
            <a:custGeom>
              <a:avLst/>
              <a:gdLst>
                <a:gd name="T0" fmla="*/ 17 w 54"/>
                <a:gd name="T1" fmla="*/ 56 h 56"/>
                <a:gd name="T2" fmla="*/ 37 w 54"/>
                <a:gd name="T3" fmla="*/ 56 h 56"/>
                <a:gd name="T4" fmla="*/ 37 w 54"/>
                <a:gd name="T5" fmla="*/ 14 h 56"/>
                <a:gd name="T6" fmla="*/ 54 w 54"/>
                <a:gd name="T7" fmla="*/ 14 h 56"/>
                <a:gd name="T8" fmla="*/ 54 w 54"/>
                <a:gd name="T9" fmla="*/ 0 h 56"/>
                <a:gd name="T10" fmla="*/ 0 w 54"/>
                <a:gd name="T11" fmla="*/ 0 h 56"/>
                <a:gd name="T12" fmla="*/ 0 w 54"/>
                <a:gd name="T13" fmla="*/ 14 h 56"/>
                <a:gd name="T14" fmla="*/ 17 w 54"/>
                <a:gd name="T15" fmla="*/ 14 h 56"/>
                <a:gd name="T16" fmla="*/ 17 w 5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6">
                  <a:moveTo>
                    <a:pt x="17" y="56"/>
                  </a:moveTo>
                  <a:lnTo>
                    <a:pt x="37" y="56"/>
                  </a:lnTo>
                  <a:lnTo>
                    <a:pt x="37" y="14"/>
                  </a:lnTo>
                  <a:lnTo>
                    <a:pt x="54" y="14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7" y="14"/>
                  </a:lnTo>
                  <a:lnTo>
                    <a:pt x="1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6863" y="4991101"/>
              <a:ext cx="100013" cy="88900"/>
            </a:xfrm>
            <a:custGeom>
              <a:avLst/>
              <a:gdLst>
                <a:gd name="T0" fmla="*/ 23 w 73"/>
                <a:gd name="T1" fmla="*/ 41 h 65"/>
                <a:gd name="T2" fmla="*/ 28 w 73"/>
                <a:gd name="T3" fmla="*/ 51 h 65"/>
                <a:gd name="T4" fmla="*/ 45 w 73"/>
                <a:gd name="T5" fmla="*/ 51 h 65"/>
                <a:gd name="T6" fmla="*/ 49 w 73"/>
                <a:gd name="T7" fmla="*/ 41 h 65"/>
                <a:gd name="T8" fmla="*/ 49 w 73"/>
                <a:gd name="T9" fmla="*/ 65 h 65"/>
                <a:gd name="T10" fmla="*/ 73 w 73"/>
                <a:gd name="T11" fmla="*/ 65 h 65"/>
                <a:gd name="T12" fmla="*/ 73 w 73"/>
                <a:gd name="T13" fmla="*/ 0 h 65"/>
                <a:gd name="T14" fmla="*/ 47 w 73"/>
                <a:gd name="T15" fmla="*/ 0 h 65"/>
                <a:gd name="T16" fmla="*/ 38 w 73"/>
                <a:gd name="T17" fmla="*/ 19 h 65"/>
                <a:gd name="T18" fmla="*/ 39 w 73"/>
                <a:gd name="T19" fmla="*/ 19 h 65"/>
                <a:gd name="T20" fmla="*/ 36 w 73"/>
                <a:gd name="T21" fmla="*/ 24 h 65"/>
                <a:gd name="T22" fmla="*/ 25 w 73"/>
                <a:gd name="T23" fmla="*/ 0 h 65"/>
                <a:gd name="T24" fmla="*/ 0 w 73"/>
                <a:gd name="T25" fmla="*/ 0 h 65"/>
                <a:gd name="T26" fmla="*/ 0 w 73"/>
                <a:gd name="T27" fmla="*/ 65 h 65"/>
                <a:gd name="T28" fmla="*/ 23 w 73"/>
                <a:gd name="T29" fmla="*/ 65 h 65"/>
                <a:gd name="T30" fmla="*/ 23 w 73"/>
                <a:gd name="T3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65">
                  <a:moveTo>
                    <a:pt x="23" y="41"/>
                  </a:moveTo>
                  <a:cubicBezTo>
                    <a:pt x="28" y="51"/>
                    <a:pt x="28" y="51"/>
                    <a:pt x="28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6" y="48"/>
                    <a:pt x="47" y="45"/>
                    <a:pt x="49" y="4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21"/>
                    <a:pt x="37" y="22"/>
                    <a:pt x="36" y="2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3" y="65"/>
                    <a:pt x="23" y="65"/>
                    <a:pt x="23" y="65"/>
                  </a:cubicBezTo>
                  <a:lnTo>
                    <a:pt x="2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4" name="Group 493出自【趣你的PPT】(微信:qunideppt)：最优质的PPT资源库"/>
          <p:cNvGrpSpPr/>
          <p:nvPr/>
        </p:nvGrpSpPr>
        <p:grpSpPr>
          <a:xfrm>
            <a:off x="4946339" y="2401889"/>
            <a:ext cx="833261" cy="833261"/>
            <a:chOff x="4886326" y="2487613"/>
            <a:chExt cx="865188" cy="865188"/>
          </a:xfrm>
        </p:grpSpPr>
        <p:sp>
          <p:nvSpPr>
            <p:cNvPr id="4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2487613"/>
              <a:ext cx="865188" cy="865188"/>
            </a:xfrm>
            <a:prstGeom prst="ellipse">
              <a:avLst/>
            </a:prstGeom>
            <a:solidFill>
              <a:srgbClr val="FFC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18126" y="3352801"/>
              <a:ext cx="20638" cy="0"/>
            </a:xfrm>
            <a:custGeom>
              <a:avLst/>
              <a:gdLst>
                <a:gd name="T0" fmla="*/ 0 w 15"/>
                <a:gd name="T1" fmla="*/ 1 w 15"/>
                <a:gd name="T2" fmla="*/ 1 w 15"/>
                <a:gd name="T3" fmla="*/ 2 w 15"/>
                <a:gd name="T4" fmla="*/ 2 w 15"/>
                <a:gd name="T5" fmla="*/ 2 w 15"/>
                <a:gd name="T6" fmla="*/ 3 w 15"/>
                <a:gd name="T7" fmla="*/ 3 w 15"/>
                <a:gd name="T8" fmla="*/ 3 w 15"/>
                <a:gd name="T9" fmla="*/ 4 w 15"/>
                <a:gd name="T10" fmla="*/ 4 w 15"/>
                <a:gd name="T11" fmla="*/ 4 w 15"/>
                <a:gd name="T12" fmla="*/ 5 w 15"/>
                <a:gd name="T13" fmla="*/ 5 w 15"/>
                <a:gd name="T14" fmla="*/ 5 w 15"/>
                <a:gd name="T15" fmla="*/ 6 w 15"/>
                <a:gd name="T16" fmla="*/ 6 w 15"/>
                <a:gd name="T17" fmla="*/ 6 w 15"/>
                <a:gd name="T18" fmla="*/ 7 w 15"/>
                <a:gd name="T19" fmla="*/ 8 w 15"/>
                <a:gd name="T20" fmla="*/ 8 w 15"/>
                <a:gd name="T21" fmla="*/ 8 w 15"/>
                <a:gd name="T22" fmla="*/ 8 w 15"/>
                <a:gd name="T23" fmla="*/ 8 w 15"/>
                <a:gd name="T24" fmla="*/ 9 w 15"/>
                <a:gd name="T25" fmla="*/ 9 w 15"/>
                <a:gd name="T26" fmla="*/ 9 w 15"/>
                <a:gd name="T27" fmla="*/ 10 w 15"/>
                <a:gd name="T28" fmla="*/ 10 w 15"/>
                <a:gd name="T29" fmla="*/ 10 w 15"/>
                <a:gd name="T30" fmla="*/ 11 w 15"/>
                <a:gd name="T31" fmla="*/ 11 w 15"/>
                <a:gd name="T32" fmla="*/ 11 w 15"/>
                <a:gd name="T33" fmla="*/ 15 w 15"/>
                <a:gd name="T34" fmla="*/ 15 w 15"/>
                <a:gd name="T35" fmla="*/ 15 w 1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1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FF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0951" y="2616201"/>
              <a:ext cx="685800" cy="736600"/>
            </a:xfrm>
            <a:custGeom>
              <a:avLst/>
              <a:gdLst>
                <a:gd name="T0" fmla="*/ 185 w 502"/>
                <a:gd name="T1" fmla="*/ 0 h 538"/>
                <a:gd name="T2" fmla="*/ 167 w 502"/>
                <a:gd name="T3" fmla="*/ 2 h 538"/>
                <a:gd name="T4" fmla="*/ 79 w 502"/>
                <a:gd name="T5" fmla="*/ 248 h 538"/>
                <a:gd name="T6" fmla="*/ 16 w 502"/>
                <a:gd name="T7" fmla="*/ 298 h 538"/>
                <a:gd name="T8" fmla="*/ 21 w 502"/>
                <a:gd name="T9" fmla="*/ 383 h 538"/>
                <a:gd name="T10" fmla="*/ 51 w 502"/>
                <a:gd name="T11" fmla="*/ 413 h 538"/>
                <a:gd name="T12" fmla="*/ 175 w 502"/>
                <a:gd name="T13" fmla="*/ 538 h 538"/>
                <a:gd name="T14" fmla="*/ 188 w 502"/>
                <a:gd name="T15" fmla="*/ 538 h 538"/>
                <a:gd name="T16" fmla="*/ 188 w 502"/>
                <a:gd name="T17" fmla="*/ 538 h 538"/>
                <a:gd name="T18" fmla="*/ 189 w 502"/>
                <a:gd name="T19" fmla="*/ 538 h 538"/>
                <a:gd name="T20" fmla="*/ 189 w 502"/>
                <a:gd name="T21" fmla="*/ 538 h 538"/>
                <a:gd name="T22" fmla="*/ 189 w 502"/>
                <a:gd name="T23" fmla="*/ 538 h 538"/>
                <a:gd name="T24" fmla="*/ 190 w 502"/>
                <a:gd name="T25" fmla="*/ 538 h 538"/>
                <a:gd name="T26" fmla="*/ 190 w 502"/>
                <a:gd name="T27" fmla="*/ 538 h 538"/>
                <a:gd name="T28" fmla="*/ 190 w 502"/>
                <a:gd name="T29" fmla="*/ 538 h 538"/>
                <a:gd name="T30" fmla="*/ 190 w 502"/>
                <a:gd name="T31" fmla="*/ 538 h 538"/>
                <a:gd name="T32" fmla="*/ 191 w 502"/>
                <a:gd name="T33" fmla="*/ 538 h 538"/>
                <a:gd name="T34" fmla="*/ 191 w 502"/>
                <a:gd name="T35" fmla="*/ 538 h 538"/>
                <a:gd name="T36" fmla="*/ 191 w 502"/>
                <a:gd name="T37" fmla="*/ 538 h 538"/>
                <a:gd name="T38" fmla="*/ 191 w 502"/>
                <a:gd name="T39" fmla="*/ 538 h 538"/>
                <a:gd name="T40" fmla="*/ 192 w 502"/>
                <a:gd name="T41" fmla="*/ 538 h 538"/>
                <a:gd name="T42" fmla="*/ 192 w 502"/>
                <a:gd name="T43" fmla="*/ 538 h 538"/>
                <a:gd name="T44" fmla="*/ 192 w 502"/>
                <a:gd name="T45" fmla="*/ 538 h 538"/>
                <a:gd name="T46" fmla="*/ 192 w 502"/>
                <a:gd name="T47" fmla="*/ 538 h 538"/>
                <a:gd name="T48" fmla="*/ 193 w 502"/>
                <a:gd name="T49" fmla="*/ 538 h 538"/>
                <a:gd name="T50" fmla="*/ 193 w 502"/>
                <a:gd name="T51" fmla="*/ 538 h 538"/>
                <a:gd name="T52" fmla="*/ 193 w 502"/>
                <a:gd name="T53" fmla="*/ 538 h 538"/>
                <a:gd name="T54" fmla="*/ 193 w 502"/>
                <a:gd name="T55" fmla="*/ 538 h 538"/>
                <a:gd name="T56" fmla="*/ 194 w 502"/>
                <a:gd name="T57" fmla="*/ 538 h 538"/>
                <a:gd name="T58" fmla="*/ 194 w 502"/>
                <a:gd name="T59" fmla="*/ 538 h 538"/>
                <a:gd name="T60" fmla="*/ 194 w 502"/>
                <a:gd name="T61" fmla="*/ 538 h 538"/>
                <a:gd name="T62" fmla="*/ 194 w 502"/>
                <a:gd name="T63" fmla="*/ 538 h 538"/>
                <a:gd name="T64" fmla="*/ 195 w 502"/>
                <a:gd name="T65" fmla="*/ 538 h 538"/>
                <a:gd name="T66" fmla="*/ 195 w 502"/>
                <a:gd name="T67" fmla="*/ 538 h 538"/>
                <a:gd name="T68" fmla="*/ 195 w 502"/>
                <a:gd name="T69" fmla="*/ 538 h 538"/>
                <a:gd name="T70" fmla="*/ 196 w 502"/>
                <a:gd name="T71" fmla="*/ 538 h 538"/>
                <a:gd name="T72" fmla="*/ 196 w 502"/>
                <a:gd name="T73" fmla="*/ 538 h 538"/>
                <a:gd name="T74" fmla="*/ 196 w 502"/>
                <a:gd name="T75" fmla="*/ 538 h 538"/>
                <a:gd name="T76" fmla="*/ 196 w 502"/>
                <a:gd name="T77" fmla="*/ 538 h 538"/>
                <a:gd name="T78" fmla="*/ 196 w 502"/>
                <a:gd name="T79" fmla="*/ 538 h 538"/>
                <a:gd name="T80" fmla="*/ 197 w 502"/>
                <a:gd name="T81" fmla="*/ 538 h 538"/>
                <a:gd name="T82" fmla="*/ 197 w 502"/>
                <a:gd name="T83" fmla="*/ 538 h 538"/>
                <a:gd name="T84" fmla="*/ 197 w 502"/>
                <a:gd name="T85" fmla="*/ 538 h 538"/>
                <a:gd name="T86" fmla="*/ 197 w 502"/>
                <a:gd name="T87" fmla="*/ 538 h 538"/>
                <a:gd name="T88" fmla="*/ 198 w 502"/>
                <a:gd name="T89" fmla="*/ 538 h 538"/>
                <a:gd name="T90" fmla="*/ 198 w 502"/>
                <a:gd name="T91" fmla="*/ 538 h 538"/>
                <a:gd name="T92" fmla="*/ 198 w 502"/>
                <a:gd name="T93" fmla="*/ 538 h 538"/>
                <a:gd name="T94" fmla="*/ 198 w 502"/>
                <a:gd name="T95" fmla="*/ 538 h 538"/>
                <a:gd name="T96" fmla="*/ 199 w 502"/>
                <a:gd name="T97" fmla="*/ 538 h 538"/>
                <a:gd name="T98" fmla="*/ 199 w 502"/>
                <a:gd name="T99" fmla="*/ 538 h 538"/>
                <a:gd name="T100" fmla="*/ 199 w 502"/>
                <a:gd name="T101" fmla="*/ 538 h 538"/>
                <a:gd name="T102" fmla="*/ 199 w 502"/>
                <a:gd name="T103" fmla="*/ 538 h 538"/>
                <a:gd name="T104" fmla="*/ 203 w 502"/>
                <a:gd name="T105" fmla="*/ 538 h 538"/>
                <a:gd name="T106" fmla="*/ 203 w 502"/>
                <a:gd name="T107" fmla="*/ 538 h 538"/>
                <a:gd name="T108" fmla="*/ 203 w 502"/>
                <a:gd name="T109" fmla="*/ 538 h 538"/>
                <a:gd name="T110" fmla="*/ 203 w 502"/>
                <a:gd name="T111" fmla="*/ 538 h 538"/>
                <a:gd name="T112" fmla="*/ 502 w 502"/>
                <a:gd name="T113" fmla="*/ 263 h 538"/>
                <a:gd name="T114" fmla="*/ 311 w 502"/>
                <a:gd name="T115" fmla="*/ 72 h 538"/>
                <a:gd name="T116" fmla="*/ 296 w 502"/>
                <a:gd name="T117" fmla="*/ 58 h 538"/>
                <a:gd name="T118" fmla="*/ 260 w 502"/>
                <a:gd name="T119" fmla="*/ 35 h 538"/>
                <a:gd name="T120" fmla="*/ 185 w 502"/>
                <a:gd name="T12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2" h="538">
                  <a:moveTo>
                    <a:pt x="185" y="0"/>
                  </a:moveTo>
                  <a:cubicBezTo>
                    <a:pt x="179" y="0"/>
                    <a:pt x="173" y="1"/>
                    <a:pt x="167" y="2"/>
                  </a:cubicBezTo>
                  <a:cubicBezTo>
                    <a:pt x="61" y="21"/>
                    <a:pt x="65" y="167"/>
                    <a:pt x="79" y="248"/>
                  </a:cubicBezTo>
                  <a:cubicBezTo>
                    <a:pt x="45" y="248"/>
                    <a:pt x="26" y="267"/>
                    <a:pt x="16" y="298"/>
                  </a:cubicBezTo>
                  <a:cubicBezTo>
                    <a:pt x="7" y="324"/>
                    <a:pt x="0" y="362"/>
                    <a:pt x="21" y="383"/>
                  </a:cubicBezTo>
                  <a:cubicBezTo>
                    <a:pt x="31" y="393"/>
                    <a:pt x="41" y="404"/>
                    <a:pt x="51" y="413"/>
                  </a:cubicBezTo>
                  <a:cubicBezTo>
                    <a:pt x="61" y="423"/>
                    <a:pt x="116" y="478"/>
                    <a:pt x="175" y="538"/>
                  </a:cubicBezTo>
                  <a:cubicBezTo>
                    <a:pt x="180" y="538"/>
                    <a:pt x="184" y="538"/>
                    <a:pt x="188" y="538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1" y="538"/>
                    <a:pt x="191" y="538"/>
                  </a:cubicBezTo>
                  <a:cubicBezTo>
                    <a:pt x="191" y="538"/>
                    <a:pt x="191" y="538"/>
                    <a:pt x="191" y="538"/>
                  </a:cubicBezTo>
                  <a:cubicBezTo>
                    <a:pt x="191" y="538"/>
                    <a:pt x="191" y="538"/>
                    <a:pt x="191" y="538"/>
                  </a:cubicBezTo>
                  <a:cubicBezTo>
                    <a:pt x="191" y="538"/>
                    <a:pt x="191" y="538"/>
                    <a:pt x="191" y="538"/>
                  </a:cubicBezTo>
                  <a:cubicBezTo>
                    <a:pt x="191" y="538"/>
                    <a:pt x="192" y="538"/>
                    <a:pt x="192" y="538"/>
                  </a:cubicBezTo>
                  <a:cubicBezTo>
                    <a:pt x="192" y="538"/>
                    <a:pt x="192" y="538"/>
                    <a:pt x="192" y="538"/>
                  </a:cubicBezTo>
                  <a:cubicBezTo>
                    <a:pt x="192" y="538"/>
                    <a:pt x="192" y="538"/>
                    <a:pt x="192" y="538"/>
                  </a:cubicBezTo>
                  <a:cubicBezTo>
                    <a:pt x="192" y="538"/>
                    <a:pt x="192" y="538"/>
                    <a:pt x="192" y="538"/>
                  </a:cubicBezTo>
                  <a:cubicBezTo>
                    <a:pt x="192" y="538"/>
                    <a:pt x="193" y="538"/>
                    <a:pt x="193" y="538"/>
                  </a:cubicBezTo>
                  <a:cubicBezTo>
                    <a:pt x="193" y="538"/>
                    <a:pt x="193" y="538"/>
                    <a:pt x="193" y="538"/>
                  </a:cubicBezTo>
                  <a:cubicBezTo>
                    <a:pt x="193" y="538"/>
                    <a:pt x="193" y="538"/>
                    <a:pt x="193" y="538"/>
                  </a:cubicBezTo>
                  <a:cubicBezTo>
                    <a:pt x="193" y="538"/>
                    <a:pt x="193" y="538"/>
                    <a:pt x="193" y="538"/>
                  </a:cubicBezTo>
                  <a:cubicBezTo>
                    <a:pt x="193" y="538"/>
                    <a:pt x="194" y="538"/>
                    <a:pt x="194" y="538"/>
                  </a:cubicBezTo>
                  <a:cubicBezTo>
                    <a:pt x="194" y="538"/>
                    <a:pt x="194" y="538"/>
                    <a:pt x="194" y="538"/>
                  </a:cubicBezTo>
                  <a:cubicBezTo>
                    <a:pt x="194" y="538"/>
                    <a:pt x="194" y="538"/>
                    <a:pt x="194" y="538"/>
                  </a:cubicBezTo>
                  <a:cubicBezTo>
                    <a:pt x="194" y="538"/>
                    <a:pt x="194" y="538"/>
                    <a:pt x="194" y="538"/>
                  </a:cubicBezTo>
                  <a:cubicBezTo>
                    <a:pt x="195" y="538"/>
                    <a:pt x="195" y="538"/>
                    <a:pt x="195" y="538"/>
                  </a:cubicBezTo>
                  <a:cubicBezTo>
                    <a:pt x="195" y="538"/>
                    <a:pt x="195" y="538"/>
                    <a:pt x="195" y="538"/>
                  </a:cubicBezTo>
                  <a:cubicBezTo>
                    <a:pt x="195" y="538"/>
                    <a:pt x="195" y="538"/>
                    <a:pt x="195" y="538"/>
                  </a:cubicBezTo>
                  <a:cubicBezTo>
                    <a:pt x="195" y="538"/>
                    <a:pt x="195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200" y="538"/>
                    <a:pt x="201" y="538"/>
                    <a:pt x="203" y="538"/>
                  </a:cubicBezTo>
                  <a:cubicBezTo>
                    <a:pt x="203" y="538"/>
                    <a:pt x="203" y="538"/>
                    <a:pt x="203" y="538"/>
                  </a:cubicBezTo>
                  <a:cubicBezTo>
                    <a:pt x="203" y="538"/>
                    <a:pt x="203" y="538"/>
                    <a:pt x="203" y="538"/>
                  </a:cubicBezTo>
                  <a:cubicBezTo>
                    <a:pt x="203" y="538"/>
                    <a:pt x="203" y="538"/>
                    <a:pt x="203" y="538"/>
                  </a:cubicBezTo>
                  <a:cubicBezTo>
                    <a:pt x="357" y="531"/>
                    <a:pt x="483" y="413"/>
                    <a:pt x="502" y="263"/>
                  </a:cubicBezTo>
                  <a:cubicBezTo>
                    <a:pt x="420" y="181"/>
                    <a:pt x="323" y="85"/>
                    <a:pt x="311" y="72"/>
                  </a:cubicBezTo>
                  <a:cubicBezTo>
                    <a:pt x="306" y="68"/>
                    <a:pt x="301" y="63"/>
                    <a:pt x="296" y="58"/>
                  </a:cubicBezTo>
                  <a:cubicBezTo>
                    <a:pt x="286" y="47"/>
                    <a:pt x="270" y="45"/>
                    <a:pt x="260" y="35"/>
                  </a:cubicBezTo>
                  <a:cubicBezTo>
                    <a:pt x="239" y="14"/>
                    <a:pt x="214" y="0"/>
                    <a:pt x="185" y="0"/>
                  </a:cubicBezTo>
                </a:path>
              </a:pathLst>
            </a:custGeom>
            <a:solidFill>
              <a:srgbClr val="CC9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70476" y="2616201"/>
              <a:ext cx="508000" cy="590550"/>
            </a:xfrm>
            <a:custGeom>
              <a:avLst/>
              <a:gdLst>
                <a:gd name="T0" fmla="*/ 367 w 371"/>
                <a:gd name="T1" fmla="*/ 317 h 432"/>
                <a:gd name="T2" fmla="*/ 347 w 371"/>
                <a:gd name="T3" fmla="*/ 267 h 432"/>
                <a:gd name="T4" fmla="*/ 300 w 371"/>
                <a:gd name="T5" fmla="*/ 248 h 432"/>
                <a:gd name="T6" fmla="*/ 294 w 371"/>
                <a:gd name="T7" fmla="*/ 248 h 432"/>
                <a:gd name="T8" fmla="*/ 295 w 371"/>
                <a:gd name="T9" fmla="*/ 227 h 432"/>
                <a:gd name="T10" fmla="*/ 299 w 371"/>
                <a:gd name="T11" fmla="*/ 131 h 432"/>
                <a:gd name="T12" fmla="*/ 274 w 371"/>
                <a:gd name="T13" fmla="*/ 45 h 432"/>
                <a:gd name="T14" fmla="*/ 250 w 371"/>
                <a:gd name="T15" fmla="*/ 37 h 432"/>
                <a:gd name="T16" fmla="*/ 183 w 371"/>
                <a:gd name="T17" fmla="*/ 0 h 432"/>
                <a:gd name="T18" fmla="*/ 72 w 371"/>
                <a:gd name="T19" fmla="*/ 248 h 432"/>
                <a:gd name="T20" fmla="*/ 71 w 371"/>
                <a:gd name="T21" fmla="*/ 248 h 432"/>
                <a:gd name="T22" fmla="*/ 24 w 371"/>
                <a:gd name="T23" fmla="*/ 267 h 432"/>
                <a:gd name="T24" fmla="*/ 4 w 371"/>
                <a:gd name="T25" fmla="*/ 317 h 432"/>
                <a:gd name="T26" fmla="*/ 5 w 371"/>
                <a:gd name="T27" fmla="*/ 371 h 432"/>
                <a:gd name="T28" fmla="*/ 6 w 371"/>
                <a:gd name="T29" fmla="*/ 374 h 432"/>
                <a:gd name="T30" fmla="*/ 45 w 371"/>
                <a:gd name="T31" fmla="*/ 404 h 432"/>
                <a:gd name="T32" fmla="*/ 100 w 371"/>
                <a:gd name="T33" fmla="*/ 424 h 432"/>
                <a:gd name="T34" fmla="*/ 184 w 371"/>
                <a:gd name="T35" fmla="*/ 432 h 432"/>
                <a:gd name="T36" fmla="*/ 185 w 371"/>
                <a:gd name="T37" fmla="*/ 432 h 432"/>
                <a:gd name="T38" fmla="*/ 187 w 371"/>
                <a:gd name="T39" fmla="*/ 432 h 432"/>
                <a:gd name="T40" fmla="*/ 271 w 371"/>
                <a:gd name="T41" fmla="*/ 424 h 432"/>
                <a:gd name="T42" fmla="*/ 326 w 371"/>
                <a:gd name="T43" fmla="*/ 404 h 432"/>
                <a:gd name="T44" fmla="*/ 365 w 371"/>
                <a:gd name="T45" fmla="*/ 374 h 432"/>
                <a:gd name="T46" fmla="*/ 366 w 371"/>
                <a:gd name="T47" fmla="*/ 371 h 432"/>
                <a:gd name="T48" fmla="*/ 367 w 371"/>
                <a:gd name="T49" fmla="*/ 317 h 432"/>
                <a:gd name="T50" fmla="*/ 186 w 371"/>
                <a:gd name="T51" fmla="*/ 360 h 432"/>
                <a:gd name="T52" fmla="*/ 134 w 371"/>
                <a:gd name="T53" fmla="*/ 259 h 432"/>
                <a:gd name="T54" fmla="*/ 143 w 371"/>
                <a:gd name="T55" fmla="*/ 246 h 432"/>
                <a:gd name="T56" fmla="*/ 145 w 371"/>
                <a:gd name="T57" fmla="*/ 241 h 432"/>
                <a:gd name="T58" fmla="*/ 185 w 371"/>
                <a:gd name="T59" fmla="*/ 251 h 432"/>
                <a:gd name="T60" fmla="*/ 186 w 371"/>
                <a:gd name="T61" fmla="*/ 251 h 432"/>
                <a:gd name="T62" fmla="*/ 226 w 371"/>
                <a:gd name="T63" fmla="*/ 241 h 432"/>
                <a:gd name="T64" fmla="*/ 228 w 371"/>
                <a:gd name="T65" fmla="*/ 246 h 432"/>
                <a:gd name="T66" fmla="*/ 237 w 371"/>
                <a:gd name="T67" fmla="*/ 260 h 432"/>
                <a:gd name="T68" fmla="*/ 186 w 371"/>
                <a:gd name="T69" fmla="*/ 360 h 432"/>
                <a:gd name="T70" fmla="*/ 248 w 371"/>
                <a:gd name="T71" fmla="*/ 265 h 432"/>
                <a:gd name="T72" fmla="*/ 252 w 371"/>
                <a:gd name="T73" fmla="*/ 266 h 432"/>
                <a:gd name="T74" fmla="*/ 266 w 371"/>
                <a:gd name="T75" fmla="*/ 303 h 432"/>
                <a:gd name="T76" fmla="*/ 206 w 371"/>
                <a:gd name="T77" fmla="*/ 346 h 432"/>
                <a:gd name="T78" fmla="*/ 248 w 371"/>
                <a:gd name="T79" fmla="*/ 265 h 432"/>
                <a:gd name="T80" fmla="*/ 165 w 371"/>
                <a:gd name="T81" fmla="*/ 345 h 432"/>
                <a:gd name="T82" fmla="*/ 106 w 371"/>
                <a:gd name="T83" fmla="*/ 303 h 432"/>
                <a:gd name="T84" fmla="*/ 121 w 371"/>
                <a:gd name="T85" fmla="*/ 265 h 432"/>
                <a:gd name="T86" fmla="*/ 124 w 371"/>
                <a:gd name="T87" fmla="*/ 265 h 432"/>
                <a:gd name="T88" fmla="*/ 165 w 371"/>
                <a:gd name="T89" fmla="*/ 345 h 432"/>
                <a:gd name="T90" fmla="*/ 117 w 371"/>
                <a:gd name="T91" fmla="*/ 126 h 432"/>
                <a:gd name="T92" fmla="*/ 170 w 371"/>
                <a:gd name="T93" fmla="*/ 109 h 432"/>
                <a:gd name="T94" fmla="*/ 253 w 371"/>
                <a:gd name="T95" fmla="*/ 110 h 432"/>
                <a:gd name="T96" fmla="*/ 253 w 371"/>
                <a:gd name="T97" fmla="*/ 115 h 432"/>
                <a:gd name="T98" fmla="*/ 253 w 371"/>
                <a:gd name="T99" fmla="*/ 164 h 432"/>
                <a:gd name="T100" fmla="*/ 185 w 371"/>
                <a:gd name="T101" fmla="*/ 233 h 432"/>
                <a:gd name="T102" fmla="*/ 117 w 371"/>
                <a:gd name="T103" fmla="*/ 164 h 432"/>
                <a:gd name="T104" fmla="*/ 117 w 371"/>
                <a:gd name="T105" fmla="*/ 12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1" h="432">
                  <a:moveTo>
                    <a:pt x="367" y="317"/>
                  </a:moveTo>
                  <a:cubicBezTo>
                    <a:pt x="363" y="297"/>
                    <a:pt x="356" y="279"/>
                    <a:pt x="347" y="267"/>
                  </a:cubicBezTo>
                  <a:cubicBezTo>
                    <a:pt x="335" y="252"/>
                    <a:pt x="316" y="250"/>
                    <a:pt x="300" y="248"/>
                  </a:cubicBezTo>
                  <a:cubicBezTo>
                    <a:pt x="299" y="248"/>
                    <a:pt x="297" y="248"/>
                    <a:pt x="294" y="248"/>
                  </a:cubicBezTo>
                  <a:cubicBezTo>
                    <a:pt x="295" y="241"/>
                    <a:pt x="295" y="234"/>
                    <a:pt x="295" y="227"/>
                  </a:cubicBezTo>
                  <a:cubicBezTo>
                    <a:pt x="296" y="195"/>
                    <a:pt x="298" y="163"/>
                    <a:pt x="299" y="131"/>
                  </a:cubicBezTo>
                  <a:cubicBezTo>
                    <a:pt x="300" y="100"/>
                    <a:pt x="305" y="63"/>
                    <a:pt x="274" y="45"/>
                  </a:cubicBezTo>
                  <a:cubicBezTo>
                    <a:pt x="271" y="43"/>
                    <a:pt x="250" y="38"/>
                    <a:pt x="250" y="37"/>
                  </a:cubicBezTo>
                  <a:cubicBezTo>
                    <a:pt x="236" y="4"/>
                    <a:pt x="183" y="0"/>
                    <a:pt x="183" y="0"/>
                  </a:cubicBezTo>
                  <a:cubicBezTo>
                    <a:pt x="33" y="0"/>
                    <a:pt x="67" y="222"/>
                    <a:pt x="72" y="248"/>
                  </a:cubicBezTo>
                  <a:cubicBezTo>
                    <a:pt x="72" y="248"/>
                    <a:pt x="71" y="248"/>
                    <a:pt x="71" y="248"/>
                  </a:cubicBezTo>
                  <a:cubicBezTo>
                    <a:pt x="54" y="250"/>
                    <a:pt x="36" y="252"/>
                    <a:pt x="24" y="267"/>
                  </a:cubicBezTo>
                  <a:cubicBezTo>
                    <a:pt x="15" y="279"/>
                    <a:pt x="7" y="297"/>
                    <a:pt x="4" y="317"/>
                  </a:cubicBezTo>
                  <a:cubicBezTo>
                    <a:pt x="0" y="337"/>
                    <a:pt x="0" y="356"/>
                    <a:pt x="5" y="371"/>
                  </a:cubicBezTo>
                  <a:cubicBezTo>
                    <a:pt x="5" y="373"/>
                    <a:pt x="5" y="374"/>
                    <a:pt x="6" y="374"/>
                  </a:cubicBezTo>
                  <a:cubicBezTo>
                    <a:pt x="6" y="375"/>
                    <a:pt x="17" y="390"/>
                    <a:pt x="45" y="404"/>
                  </a:cubicBezTo>
                  <a:cubicBezTo>
                    <a:pt x="61" y="413"/>
                    <a:pt x="80" y="419"/>
                    <a:pt x="100" y="424"/>
                  </a:cubicBezTo>
                  <a:cubicBezTo>
                    <a:pt x="125" y="430"/>
                    <a:pt x="153" y="432"/>
                    <a:pt x="184" y="432"/>
                  </a:cubicBezTo>
                  <a:cubicBezTo>
                    <a:pt x="184" y="432"/>
                    <a:pt x="185" y="432"/>
                    <a:pt x="185" y="432"/>
                  </a:cubicBezTo>
                  <a:cubicBezTo>
                    <a:pt x="186" y="432"/>
                    <a:pt x="187" y="432"/>
                    <a:pt x="187" y="432"/>
                  </a:cubicBezTo>
                  <a:cubicBezTo>
                    <a:pt x="218" y="432"/>
                    <a:pt x="246" y="430"/>
                    <a:pt x="271" y="424"/>
                  </a:cubicBezTo>
                  <a:cubicBezTo>
                    <a:pt x="291" y="419"/>
                    <a:pt x="310" y="413"/>
                    <a:pt x="326" y="404"/>
                  </a:cubicBezTo>
                  <a:cubicBezTo>
                    <a:pt x="348" y="393"/>
                    <a:pt x="361" y="380"/>
                    <a:pt x="365" y="374"/>
                  </a:cubicBezTo>
                  <a:cubicBezTo>
                    <a:pt x="366" y="374"/>
                    <a:pt x="366" y="373"/>
                    <a:pt x="366" y="371"/>
                  </a:cubicBezTo>
                  <a:cubicBezTo>
                    <a:pt x="371" y="356"/>
                    <a:pt x="371" y="337"/>
                    <a:pt x="367" y="317"/>
                  </a:cubicBezTo>
                  <a:close/>
                  <a:moveTo>
                    <a:pt x="186" y="360"/>
                  </a:moveTo>
                  <a:cubicBezTo>
                    <a:pt x="134" y="259"/>
                    <a:pt x="134" y="259"/>
                    <a:pt x="134" y="259"/>
                  </a:cubicBezTo>
                  <a:cubicBezTo>
                    <a:pt x="138" y="256"/>
                    <a:pt x="141" y="252"/>
                    <a:pt x="143" y="246"/>
                  </a:cubicBezTo>
                  <a:cubicBezTo>
                    <a:pt x="144" y="244"/>
                    <a:pt x="144" y="243"/>
                    <a:pt x="145" y="241"/>
                  </a:cubicBezTo>
                  <a:cubicBezTo>
                    <a:pt x="157" y="247"/>
                    <a:pt x="170" y="251"/>
                    <a:pt x="185" y="251"/>
                  </a:cubicBezTo>
                  <a:cubicBezTo>
                    <a:pt x="186" y="251"/>
                    <a:pt x="186" y="251"/>
                    <a:pt x="186" y="251"/>
                  </a:cubicBezTo>
                  <a:cubicBezTo>
                    <a:pt x="200" y="251"/>
                    <a:pt x="214" y="247"/>
                    <a:pt x="226" y="241"/>
                  </a:cubicBezTo>
                  <a:cubicBezTo>
                    <a:pt x="227" y="243"/>
                    <a:pt x="227" y="245"/>
                    <a:pt x="228" y="246"/>
                  </a:cubicBezTo>
                  <a:cubicBezTo>
                    <a:pt x="230" y="252"/>
                    <a:pt x="233" y="257"/>
                    <a:pt x="237" y="260"/>
                  </a:cubicBezTo>
                  <a:lnTo>
                    <a:pt x="186" y="360"/>
                  </a:lnTo>
                  <a:close/>
                  <a:moveTo>
                    <a:pt x="248" y="265"/>
                  </a:moveTo>
                  <a:cubicBezTo>
                    <a:pt x="249" y="265"/>
                    <a:pt x="250" y="265"/>
                    <a:pt x="252" y="266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57" y="309"/>
                    <a:pt x="233" y="323"/>
                    <a:pt x="206" y="346"/>
                  </a:cubicBezTo>
                  <a:lnTo>
                    <a:pt x="248" y="265"/>
                  </a:lnTo>
                  <a:close/>
                  <a:moveTo>
                    <a:pt x="165" y="345"/>
                  </a:moveTo>
                  <a:cubicBezTo>
                    <a:pt x="139" y="323"/>
                    <a:pt x="116" y="309"/>
                    <a:pt x="106" y="303"/>
                  </a:cubicBezTo>
                  <a:cubicBezTo>
                    <a:pt x="121" y="265"/>
                    <a:pt x="121" y="265"/>
                    <a:pt x="121" y="265"/>
                  </a:cubicBezTo>
                  <a:cubicBezTo>
                    <a:pt x="122" y="265"/>
                    <a:pt x="123" y="265"/>
                    <a:pt x="124" y="265"/>
                  </a:cubicBezTo>
                  <a:lnTo>
                    <a:pt x="165" y="345"/>
                  </a:lnTo>
                  <a:close/>
                  <a:moveTo>
                    <a:pt x="117" y="126"/>
                  </a:moveTo>
                  <a:cubicBezTo>
                    <a:pt x="151" y="127"/>
                    <a:pt x="170" y="109"/>
                    <a:pt x="170" y="109"/>
                  </a:cubicBezTo>
                  <a:cubicBezTo>
                    <a:pt x="198" y="130"/>
                    <a:pt x="249" y="111"/>
                    <a:pt x="253" y="110"/>
                  </a:cubicBezTo>
                  <a:cubicBezTo>
                    <a:pt x="253" y="111"/>
                    <a:pt x="253" y="113"/>
                    <a:pt x="253" y="115"/>
                  </a:cubicBezTo>
                  <a:cubicBezTo>
                    <a:pt x="253" y="164"/>
                    <a:pt x="253" y="164"/>
                    <a:pt x="253" y="164"/>
                  </a:cubicBezTo>
                  <a:cubicBezTo>
                    <a:pt x="253" y="202"/>
                    <a:pt x="223" y="233"/>
                    <a:pt x="185" y="233"/>
                  </a:cubicBezTo>
                  <a:cubicBezTo>
                    <a:pt x="148" y="233"/>
                    <a:pt x="117" y="202"/>
                    <a:pt x="117" y="164"/>
                  </a:cubicBezTo>
                  <a:lnTo>
                    <a:pt x="117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9" name="Group 498出自【趣你的PPT】(微信:qunideppt)：最优质的PPT资源库"/>
          <p:cNvGrpSpPr/>
          <p:nvPr/>
        </p:nvGrpSpPr>
        <p:grpSpPr>
          <a:xfrm>
            <a:off x="745469" y="2414120"/>
            <a:ext cx="833261" cy="833261"/>
            <a:chOff x="1104901" y="2487613"/>
            <a:chExt cx="865188" cy="865188"/>
          </a:xfrm>
        </p:grpSpPr>
        <p:sp>
          <p:nvSpPr>
            <p:cNvPr id="5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2487613"/>
              <a:ext cx="865188" cy="865188"/>
            </a:xfrm>
            <a:prstGeom prst="ellipse">
              <a:avLst/>
            </a:prstGeom>
            <a:solidFill>
              <a:srgbClr val="3A7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38288" y="3352801"/>
              <a:ext cx="19050" cy="0"/>
            </a:xfrm>
            <a:custGeom>
              <a:avLst/>
              <a:gdLst>
                <a:gd name="T0" fmla="*/ 0 w 14"/>
                <a:gd name="T1" fmla="*/ 1 w 14"/>
                <a:gd name="T2" fmla="*/ 1 w 14"/>
                <a:gd name="T3" fmla="*/ 1 w 14"/>
                <a:gd name="T4" fmla="*/ 2 w 14"/>
                <a:gd name="T5" fmla="*/ 2 w 14"/>
                <a:gd name="T6" fmla="*/ 2 w 14"/>
                <a:gd name="T7" fmla="*/ 2 w 14"/>
                <a:gd name="T8" fmla="*/ 2 w 14"/>
                <a:gd name="T9" fmla="*/ 3 w 14"/>
                <a:gd name="T10" fmla="*/ 3 w 14"/>
                <a:gd name="T11" fmla="*/ 3 w 14"/>
                <a:gd name="T12" fmla="*/ 4 w 14"/>
                <a:gd name="T13" fmla="*/ 4 w 14"/>
                <a:gd name="T14" fmla="*/ 4 w 14"/>
                <a:gd name="T15" fmla="*/ 5 w 14"/>
                <a:gd name="T16" fmla="*/ 6 w 14"/>
                <a:gd name="T17" fmla="*/ 6 w 14"/>
                <a:gd name="T18" fmla="*/ 6 w 14"/>
                <a:gd name="T19" fmla="*/ 7 w 14"/>
                <a:gd name="T20" fmla="*/ 7 w 14"/>
                <a:gd name="T21" fmla="*/ 7 w 14"/>
                <a:gd name="T22" fmla="*/ 8 w 14"/>
                <a:gd name="T23" fmla="*/ 8 w 14"/>
                <a:gd name="T24" fmla="*/ 8 w 14"/>
                <a:gd name="T25" fmla="*/ 9 w 14"/>
                <a:gd name="T26" fmla="*/ 9 w 14"/>
                <a:gd name="T27" fmla="*/ 9 w 14"/>
                <a:gd name="T28" fmla="*/ 9 w 14"/>
                <a:gd name="T29" fmla="*/ 9 w 14"/>
                <a:gd name="T30" fmla="*/ 10 w 14"/>
                <a:gd name="T31" fmla="*/ 11 w 14"/>
                <a:gd name="T32" fmla="*/ 11 w 14"/>
                <a:gd name="T33" fmla="*/ 12 w 14"/>
                <a:gd name="T34" fmla="*/ 12 w 14"/>
                <a:gd name="T35" fmla="*/ 12 w 14"/>
                <a:gd name="T36" fmla="*/ 12 w 14"/>
                <a:gd name="T37" fmla="*/ 13 w 14"/>
                <a:gd name="T38" fmla="*/ 13 w 14"/>
                <a:gd name="T39" fmla="*/ 13 w 14"/>
                <a:gd name="T40" fmla="*/ 14 w 14"/>
                <a:gd name="T41" fmla="*/ 14 w 14"/>
                <a:gd name="T4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</a:cxnLst>
              <a:rect l="0" t="0" r="r" b="b"/>
              <a:pathLst>
                <a:path w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8E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1588" y="2622551"/>
              <a:ext cx="695325" cy="730250"/>
            </a:xfrm>
            <a:custGeom>
              <a:avLst/>
              <a:gdLst>
                <a:gd name="T0" fmla="*/ 170 w 508"/>
                <a:gd name="T1" fmla="*/ 15 h 533"/>
                <a:gd name="T2" fmla="*/ 14 w 508"/>
                <a:gd name="T3" fmla="*/ 144 h 533"/>
                <a:gd name="T4" fmla="*/ 37 w 508"/>
                <a:gd name="T5" fmla="*/ 166 h 533"/>
                <a:gd name="T6" fmla="*/ 47 w 508"/>
                <a:gd name="T7" fmla="*/ 206 h 533"/>
                <a:gd name="T8" fmla="*/ 47 w 508"/>
                <a:gd name="T9" fmla="*/ 285 h 533"/>
                <a:gd name="T10" fmla="*/ 56 w 508"/>
                <a:gd name="T11" fmla="*/ 353 h 533"/>
                <a:gd name="T12" fmla="*/ 40 w 508"/>
                <a:gd name="T13" fmla="*/ 353 h 533"/>
                <a:gd name="T14" fmla="*/ 34 w 508"/>
                <a:gd name="T15" fmla="*/ 400 h 533"/>
                <a:gd name="T16" fmla="*/ 195 w 508"/>
                <a:gd name="T17" fmla="*/ 533 h 533"/>
                <a:gd name="T18" fmla="*/ 195 w 508"/>
                <a:gd name="T19" fmla="*/ 533 h 533"/>
                <a:gd name="T20" fmla="*/ 196 w 508"/>
                <a:gd name="T21" fmla="*/ 533 h 533"/>
                <a:gd name="T22" fmla="*/ 196 w 508"/>
                <a:gd name="T23" fmla="*/ 533 h 533"/>
                <a:gd name="T24" fmla="*/ 197 w 508"/>
                <a:gd name="T25" fmla="*/ 533 h 533"/>
                <a:gd name="T26" fmla="*/ 197 w 508"/>
                <a:gd name="T27" fmla="*/ 533 h 533"/>
                <a:gd name="T28" fmla="*/ 197 w 508"/>
                <a:gd name="T29" fmla="*/ 533 h 533"/>
                <a:gd name="T30" fmla="*/ 198 w 508"/>
                <a:gd name="T31" fmla="*/ 533 h 533"/>
                <a:gd name="T32" fmla="*/ 198 w 508"/>
                <a:gd name="T33" fmla="*/ 533 h 533"/>
                <a:gd name="T34" fmla="*/ 199 w 508"/>
                <a:gd name="T35" fmla="*/ 533 h 533"/>
                <a:gd name="T36" fmla="*/ 199 w 508"/>
                <a:gd name="T37" fmla="*/ 533 h 533"/>
                <a:gd name="T38" fmla="*/ 200 w 508"/>
                <a:gd name="T39" fmla="*/ 533 h 533"/>
                <a:gd name="T40" fmla="*/ 201 w 508"/>
                <a:gd name="T41" fmla="*/ 533 h 533"/>
                <a:gd name="T42" fmla="*/ 201 w 508"/>
                <a:gd name="T43" fmla="*/ 533 h 533"/>
                <a:gd name="T44" fmla="*/ 202 w 508"/>
                <a:gd name="T45" fmla="*/ 533 h 533"/>
                <a:gd name="T46" fmla="*/ 202 w 508"/>
                <a:gd name="T47" fmla="*/ 533 h 533"/>
                <a:gd name="T48" fmla="*/ 203 w 508"/>
                <a:gd name="T49" fmla="*/ 533 h 533"/>
                <a:gd name="T50" fmla="*/ 203 w 508"/>
                <a:gd name="T51" fmla="*/ 533 h 533"/>
                <a:gd name="T52" fmla="*/ 204 w 508"/>
                <a:gd name="T53" fmla="*/ 533 h 533"/>
                <a:gd name="T54" fmla="*/ 204 w 508"/>
                <a:gd name="T55" fmla="*/ 533 h 533"/>
                <a:gd name="T56" fmla="*/ 204 w 508"/>
                <a:gd name="T57" fmla="*/ 533 h 533"/>
                <a:gd name="T58" fmla="*/ 205 w 508"/>
                <a:gd name="T59" fmla="*/ 533 h 533"/>
                <a:gd name="T60" fmla="*/ 206 w 508"/>
                <a:gd name="T61" fmla="*/ 533 h 533"/>
                <a:gd name="T62" fmla="*/ 207 w 508"/>
                <a:gd name="T63" fmla="*/ 533 h 533"/>
                <a:gd name="T64" fmla="*/ 207 w 508"/>
                <a:gd name="T65" fmla="*/ 533 h 533"/>
                <a:gd name="T66" fmla="*/ 208 w 508"/>
                <a:gd name="T67" fmla="*/ 533 h 533"/>
                <a:gd name="T68" fmla="*/ 208 w 508"/>
                <a:gd name="T69" fmla="*/ 533 h 533"/>
                <a:gd name="T70" fmla="*/ 209 w 508"/>
                <a:gd name="T71" fmla="*/ 533 h 533"/>
                <a:gd name="T72" fmla="*/ 209 w 508"/>
                <a:gd name="T73" fmla="*/ 533 h 533"/>
                <a:gd name="T74" fmla="*/ 209 w 508"/>
                <a:gd name="T75" fmla="*/ 533 h 533"/>
                <a:gd name="T76" fmla="*/ 377 w 508"/>
                <a:gd name="T77" fmla="*/ 133 h 533"/>
                <a:gd name="T78" fmla="*/ 195 w 508"/>
                <a:gd name="T7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8" h="533">
                  <a:moveTo>
                    <a:pt x="195" y="0"/>
                  </a:moveTo>
                  <a:cubicBezTo>
                    <a:pt x="187" y="0"/>
                    <a:pt x="176" y="11"/>
                    <a:pt x="170" y="15"/>
                  </a:cubicBezTo>
                  <a:cubicBezTo>
                    <a:pt x="136" y="41"/>
                    <a:pt x="102" y="66"/>
                    <a:pt x="69" y="91"/>
                  </a:cubicBezTo>
                  <a:cubicBezTo>
                    <a:pt x="61" y="97"/>
                    <a:pt x="0" y="132"/>
                    <a:pt x="14" y="144"/>
                  </a:cubicBezTo>
                  <a:cubicBezTo>
                    <a:pt x="18" y="149"/>
                    <a:pt x="24" y="155"/>
                    <a:pt x="29" y="159"/>
                  </a:cubicBezTo>
                  <a:cubicBezTo>
                    <a:pt x="31" y="162"/>
                    <a:pt x="34" y="164"/>
                    <a:pt x="37" y="166"/>
                  </a:cubicBezTo>
                  <a:cubicBezTo>
                    <a:pt x="41" y="172"/>
                    <a:pt x="36" y="182"/>
                    <a:pt x="37" y="189"/>
                  </a:cubicBezTo>
                  <a:cubicBezTo>
                    <a:pt x="37" y="197"/>
                    <a:pt x="42" y="201"/>
                    <a:pt x="47" y="206"/>
                  </a:cubicBezTo>
                  <a:cubicBezTo>
                    <a:pt x="48" y="210"/>
                    <a:pt x="47" y="216"/>
                    <a:pt x="47" y="220"/>
                  </a:cubicBezTo>
                  <a:cubicBezTo>
                    <a:pt x="47" y="241"/>
                    <a:pt x="47" y="263"/>
                    <a:pt x="47" y="285"/>
                  </a:cubicBezTo>
                  <a:cubicBezTo>
                    <a:pt x="47" y="301"/>
                    <a:pt x="37" y="308"/>
                    <a:pt x="37" y="325"/>
                  </a:cubicBezTo>
                  <a:cubicBezTo>
                    <a:pt x="37" y="337"/>
                    <a:pt x="48" y="346"/>
                    <a:pt x="56" y="353"/>
                  </a:cubicBezTo>
                  <a:cubicBezTo>
                    <a:pt x="56" y="353"/>
                    <a:pt x="57" y="354"/>
                    <a:pt x="57" y="354"/>
                  </a:cubicBezTo>
                  <a:cubicBezTo>
                    <a:pt x="52" y="354"/>
                    <a:pt x="46" y="353"/>
                    <a:pt x="40" y="353"/>
                  </a:cubicBezTo>
                  <a:cubicBezTo>
                    <a:pt x="32" y="353"/>
                    <a:pt x="24" y="355"/>
                    <a:pt x="24" y="365"/>
                  </a:cubicBezTo>
                  <a:cubicBezTo>
                    <a:pt x="24" y="379"/>
                    <a:pt x="22" y="391"/>
                    <a:pt x="34" y="400"/>
                  </a:cubicBezTo>
                  <a:cubicBezTo>
                    <a:pt x="38" y="405"/>
                    <a:pt x="99" y="467"/>
                    <a:pt x="162" y="531"/>
                  </a:cubicBezTo>
                  <a:cubicBezTo>
                    <a:pt x="173" y="533"/>
                    <a:pt x="184" y="533"/>
                    <a:pt x="195" y="533"/>
                  </a:cubicBezTo>
                  <a:cubicBezTo>
                    <a:pt x="195" y="533"/>
                    <a:pt x="195" y="533"/>
                    <a:pt x="195" y="533"/>
                  </a:cubicBezTo>
                  <a:cubicBezTo>
                    <a:pt x="195" y="533"/>
                    <a:pt x="195" y="533"/>
                    <a:pt x="195" y="533"/>
                  </a:cubicBezTo>
                  <a:cubicBezTo>
                    <a:pt x="195" y="533"/>
                    <a:pt x="195" y="533"/>
                    <a:pt x="195" y="533"/>
                  </a:cubicBezTo>
                  <a:cubicBezTo>
                    <a:pt x="195" y="533"/>
                    <a:pt x="195" y="533"/>
                    <a:pt x="196" y="533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6" y="533"/>
                    <a:pt x="196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200" y="533"/>
                    <a:pt x="200" y="533"/>
                    <a:pt x="200" y="533"/>
                  </a:cubicBezTo>
                  <a:cubicBezTo>
                    <a:pt x="200" y="533"/>
                    <a:pt x="200" y="533"/>
                    <a:pt x="200" y="533"/>
                  </a:cubicBezTo>
                  <a:cubicBezTo>
                    <a:pt x="200" y="533"/>
                    <a:pt x="200" y="533"/>
                    <a:pt x="200" y="533"/>
                  </a:cubicBezTo>
                  <a:cubicBezTo>
                    <a:pt x="200" y="533"/>
                    <a:pt x="201" y="533"/>
                    <a:pt x="201" y="533"/>
                  </a:cubicBezTo>
                  <a:cubicBezTo>
                    <a:pt x="201" y="533"/>
                    <a:pt x="201" y="533"/>
                    <a:pt x="201" y="533"/>
                  </a:cubicBezTo>
                  <a:cubicBezTo>
                    <a:pt x="201" y="533"/>
                    <a:pt x="201" y="533"/>
                    <a:pt x="201" y="533"/>
                  </a:cubicBezTo>
                  <a:cubicBezTo>
                    <a:pt x="201" y="533"/>
                    <a:pt x="201" y="533"/>
                    <a:pt x="201" y="533"/>
                  </a:cubicBezTo>
                  <a:cubicBezTo>
                    <a:pt x="201" y="533"/>
                    <a:pt x="202" y="533"/>
                    <a:pt x="202" y="533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02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5" y="533"/>
                    <a:pt x="205" y="533"/>
                    <a:pt x="205" y="533"/>
                  </a:cubicBezTo>
                  <a:cubicBezTo>
                    <a:pt x="205" y="533"/>
                    <a:pt x="205" y="533"/>
                    <a:pt x="205" y="533"/>
                  </a:cubicBezTo>
                  <a:cubicBezTo>
                    <a:pt x="205" y="533"/>
                    <a:pt x="206" y="533"/>
                    <a:pt x="206" y="533"/>
                  </a:cubicBezTo>
                  <a:cubicBezTo>
                    <a:pt x="206" y="533"/>
                    <a:pt x="206" y="533"/>
                    <a:pt x="206" y="533"/>
                  </a:cubicBezTo>
                  <a:cubicBezTo>
                    <a:pt x="206" y="533"/>
                    <a:pt x="206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362" y="526"/>
                    <a:pt x="487" y="410"/>
                    <a:pt x="508" y="261"/>
                  </a:cubicBezTo>
                  <a:cubicBezTo>
                    <a:pt x="442" y="195"/>
                    <a:pt x="386" y="140"/>
                    <a:pt x="377" y="133"/>
                  </a:cubicBezTo>
                  <a:cubicBezTo>
                    <a:pt x="327" y="89"/>
                    <a:pt x="269" y="53"/>
                    <a:pt x="216" y="13"/>
                  </a:cubicBezTo>
                  <a:cubicBezTo>
                    <a:pt x="211" y="9"/>
                    <a:pt x="202" y="0"/>
                    <a:pt x="195" y="0"/>
                  </a:cubicBezTo>
                </a:path>
              </a:pathLst>
            </a:custGeom>
            <a:solidFill>
              <a:srgbClr val="2E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22388" y="2838451"/>
              <a:ext cx="131763" cy="257175"/>
            </a:xfrm>
            <a:custGeom>
              <a:avLst/>
              <a:gdLst>
                <a:gd name="T0" fmla="*/ 0 w 97"/>
                <a:gd name="T1" fmla="*/ 157 h 188"/>
                <a:gd name="T2" fmla="*/ 0 w 97"/>
                <a:gd name="T3" fmla="*/ 170 h 188"/>
                <a:gd name="T4" fmla="*/ 19 w 97"/>
                <a:gd name="T5" fmla="*/ 188 h 188"/>
                <a:gd name="T6" fmla="*/ 78 w 97"/>
                <a:gd name="T7" fmla="*/ 188 h 188"/>
                <a:gd name="T8" fmla="*/ 97 w 97"/>
                <a:gd name="T9" fmla="*/ 170 h 188"/>
                <a:gd name="T10" fmla="*/ 97 w 97"/>
                <a:gd name="T11" fmla="*/ 157 h 188"/>
                <a:gd name="T12" fmla="*/ 87 w 97"/>
                <a:gd name="T13" fmla="*/ 141 h 188"/>
                <a:gd name="T14" fmla="*/ 87 w 97"/>
                <a:gd name="T15" fmla="*/ 48 h 188"/>
                <a:gd name="T16" fmla="*/ 97 w 97"/>
                <a:gd name="T17" fmla="*/ 32 h 188"/>
                <a:gd name="T18" fmla="*/ 97 w 97"/>
                <a:gd name="T19" fmla="*/ 19 h 188"/>
                <a:gd name="T20" fmla="*/ 78 w 97"/>
                <a:gd name="T21" fmla="*/ 0 h 188"/>
                <a:gd name="T22" fmla="*/ 19 w 97"/>
                <a:gd name="T23" fmla="*/ 0 h 188"/>
                <a:gd name="T24" fmla="*/ 0 w 97"/>
                <a:gd name="T25" fmla="*/ 19 h 188"/>
                <a:gd name="T26" fmla="*/ 0 w 97"/>
                <a:gd name="T27" fmla="*/ 32 h 188"/>
                <a:gd name="T28" fmla="*/ 10 w 97"/>
                <a:gd name="T29" fmla="*/ 48 h 188"/>
                <a:gd name="T30" fmla="*/ 10 w 97"/>
                <a:gd name="T31" fmla="*/ 141 h 188"/>
                <a:gd name="T32" fmla="*/ 0 w 97"/>
                <a:gd name="T33" fmla="*/ 157 h 188"/>
                <a:gd name="T34" fmla="*/ 23 w 97"/>
                <a:gd name="T35" fmla="*/ 161 h 188"/>
                <a:gd name="T36" fmla="*/ 33 w 97"/>
                <a:gd name="T37" fmla="*/ 150 h 188"/>
                <a:gd name="T38" fmla="*/ 33 w 97"/>
                <a:gd name="T39" fmla="*/ 39 h 188"/>
                <a:gd name="T40" fmla="*/ 23 w 97"/>
                <a:gd name="T41" fmla="*/ 28 h 188"/>
                <a:gd name="T42" fmla="*/ 23 w 97"/>
                <a:gd name="T43" fmla="*/ 23 h 188"/>
                <a:gd name="T44" fmla="*/ 74 w 97"/>
                <a:gd name="T45" fmla="*/ 23 h 188"/>
                <a:gd name="T46" fmla="*/ 74 w 97"/>
                <a:gd name="T47" fmla="*/ 28 h 188"/>
                <a:gd name="T48" fmla="*/ 64 w 97"/>
                <a:gd name="T49" fmla="*/ 39 h 188"/>
                <a:gd name="T50" fmla="*/ 64 w 97"/>
                <a:gd name="T51" fmla="*/ 150 h 188"/>
                <a:gd name="T52" fmla="*/ 74 w 97"/>
                <a:gd name="T53" fmla="*/ 161 h 188"/>
                <a:gd name="T54" fmla="*/ 74 w 97"/>
                <a:gd name="T55" fmla="*/ 166 h 188"/>
                <a:gd name="T56" fmla="*/ 23 w 97"/>
                <a:gd name="T57" fmla="*/ 166 h 188"/>
                <a:gd name="T58" fmla="*/ 23 w 97"/>
                <a:gd name="T59" fmla="*/ 16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88">
                  <a:moveTo>
                    <a:pt x="0" y="157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80"/>
                    <a:pt x="9" y="188"/>
                    <a:pt x="19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89" y="188"/>
                    <a:pt x="97" y="180"/>
                    <a:pt x="97" y="170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7" y="150"/>
                    <a:pt x="93" y="144"/>
                    <a:pt x="87" y="1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3" y="45"/>
                    <a:pt x="97" y="39"/>
                    <a:pt x="97" y="32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9"/>
                    <a:pt x="89" y="0"/>
                    <a:pt x="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4" y="45"/>
                    <a:pt x="10" y="4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4" y="144"/>
                    <a:pt x="0" y="150"/>
                    <a:pt x="0" y="157"/>
                  </a:cubicBezTo>
                  <a:close/>
                  <a:moveTo>
                    <a:pt x="23" y="161"/>
                  </a:moveTo>
                  <a:cubicBezTo>
                    <a:pt x="29" y="161"/>
                    <a:pt x="33" y="156"/>
                    <a:pt x="33" y="15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3"/>
                    <a:pt x="29" y="28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9" y="28"/>
                    <a:pt x="64" y="33"/>
                    <a:pt x="64" y="3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6"/>
                    <a:pt x="69" y="161"/>
                    <a:pt x="74" y="161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23" y="166"/>
                    <a:pt x="23" y="166"/>
                    <a:pt x="23" y="166"/>
                  </a:cubicBezTo>
                  <a:lnTo>
                    <a:pt x="23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71613" y="2838451"/>
              <a:ext cx="131763" cy="257175"/>
            </a:xfrm>
            <a:custGeom>
              <a:avLst/>
              <a:gdLst>
                <a:gd name="T0" fmla="*/ 0 w 97"/>
                <a:gd name="T1" fmla="*/ 157 h 188"/>
                <a:gd name="T2" fmla="*/ 0 w 97"/>
                <a:gd name="T3" fmla="*/ 170 h 188"/>
                <a:gd name="T4" fmla="*/ 19 w 97"/>
                <a:gd name="T5" fmla="*/ 188 h 188"/>
                <a:gd name="T6" fmla="*/ 78 w 97"/>
                <a:gd name="T7" fmla="*/ 188 h 188"/>
                <a:gd name="T8" fmla="*/ 97 w 97"/>
                <a:gd name="T9" fmla="*/ 170 h 188"/>
                <a:gd name="T10" fmla="*/ 97 w 97"/>
                <a:gd name="T11" fmla="*/ 157 h 188"/>
                <a:gd name="T12" fmla="*/ 87 w 97"/>
                <a:gd name="T13" fmla="*/ 141 h 188"/>
                <a:gd name="T14" fmla="*/ 87 w 97"/>
                <a:gd name="T15" fmla="*/ 48 h 188"/>
                <a:gd name="T16" fmla="*/ 97 w 97"/>
                <a:gd name="T17" fmla="*/ 32 h 188"/>
                <a:gd name="T18" fmla="*/ 97 w 97"/>
                <a:gd name="T19" fmla="*/ 19 h 188"/>
                <a:gd name="T20" fmla="*/ 78 w 97"/>
                <a:gd name="T21" fmla="*/ 0 h 188"/>
                <a:gd name="T22" fmla="*/ 19 w 97"/>
                <a:gd name="T23" fmla="*/ 0 h 188"/>
                <a:gd name="T24" fmla="*/ 0 w 97"/>
                <a:gd name="T25" fmla="*/ 19 h 188"/>
                <a:gd name="T26" fmla="*/ 0 w 97"/>
                <a:gd name="T27" fmla="*/ 32 h 188"/>
                <a:gd name="T28" fmla="*/ 10 w 97"/>
                <a:gd name="T29" fmla="*/ 48 h 188"/>
                <a:gd name="T30" fmla="*/ 10 w 97"/>
                <a:gd name="T31" fmla="*/ 141 h 188"/>
                <a:gd name="T32" fmla="*/ 0 w 97"/>
                <a:gd name="T33" fmla="*/ 157 h 188"/>
                <a:gd name="T34" fmla="*/ 23 w 97"/>
                <a:gd name="T35" fmla="*/ 161 h 188"/>
                <a:gd name="T36" fmla="*/ 33 w 97"/>
                <a:gd name="T37" fmla="*/ 150 h 188"/>
                <a:gd name="T38" fmla="*/ 33 w 97"/>
                <a:gd name="T39" fmla="*/ 39 h 188"/>
                <a:gd name="T40" fmla="*/ 23 w 97"/>
                <a:gd name="T41" fmla="*/ 28 h 188"/>
                <a:gd name="T42" fmla="*/ 23 w 97"/>
                <a:gd name="T43" fmla="*/ 23 h 188"/>
                <a:gd name="T44" fmla="*/ 74 w 97"/>
                <a:gd name="T45" fmla="*/ 23 h 188"/>
                <a:gd name="T46" fmla="*/ 74 w 97"/>
                <a:gd name="T47" fmla="*/ 28 h 188"/>
                <a:gd name="T48" fmla="*/ 64 w 97"/>
                <a:gd name="T49" fmla="*/ 39 h 188"/>
                <a:gd name="T50" fmla="*/ 64 w 97"/>
                <a:gd name="T51" fmla="*/ 150 h 188"/>
                <a:gd name="T52" fmla="*/ 74 w 97"/>
                <a:gd name="T53" fmla="*/ 161 h 188"/>
                <a:gd name="T54" fmla="*/ 74 w 97"/>
                <a:gd name="T55" fmla="*/ 166 h 188"/>
                <a:gd name="T56" fmla="*/ 23 w 97"/>
                <a:gd name="T57" fmla="*/ 166 h 188"/>
                <a:gd name="T58" fmla="*/ 23 w 97"/>
                <a:gd name="T59" fmla="*/ 16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88">
                  <a:moveTo>
                    <a:pt x="0" y="157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80"/>
                    <a:pt x="9" y="188"/>
                    <a:pt x="19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89" y="188"/>
                    <a:pt x="97" y="180"/>
                    <a:pt x="97" y="170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7" y="150"/>
                    <a:pt x="93" y="144"/>
                    <a:pt x="87" y="1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3" y="45"/>
                    <a:pt x="97" y="39"/>
                    <a:pt x="97" y="32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9"/>
                    <a:pt x="89" y="0"/>
                    <a:pt x="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4" y="45"/>
                    <a:pt x="10" y="4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4" y="144"/>
                    <a:pt x="0" y="150"/>
                    <a:pt x="0" y="157"/>
                  </a:cubicBezTo>
                  <a:close/>
                  <a:moveTo>
                    <a:pt x="23" y="161"/>
                  </a:moveTo>
                  <a:cubicBezTo>
                    <a:pt x="29" y="161"/>
                    <a:pt x="33" y="156"/>
                    <a:pt x="33" y="15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3"/>
                    <a:pt x="29" y="28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9" y="28"/>
                    <a:pt x="64" y="33"/>
                    <a:pt x="64" y="3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6"/>
                    <a:pt x="69" y="161"/>
                    <a:pt x="74" y="161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23" y="166"/>
                    <a:pt x="23" y="166"/>
                    <a:pt x="23" y="166"/>
                  </a:cubicBezTo>
                  <a:lnTo>
                    <a:pt x="23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20838" y="2838451"/>
              <a:ext cx="131763" cy="257175"/>
            </a:xfrm>
            <a:custGeom>
              <a:avLst/>
              <a:gdLst>
                <a:gd name="T0" fmla="*/ 0 w 97"/>
                <a:gd name="T1" fmla="*/ 157 h 188"/>
                <a:gd name="T2" fmla="*/ 0 w 97"/>
                <a:gd name="T3" fmla="*/ 170 h 188"/>
                <a:gd name="T4" fmla="*/ 19 w 97"/>
                <a:gd name="T5" fmla="*/ 188 h 188"/>
                <a:gd name="T6" fmla="*/ 78 w 97"/>
                <a:gd name="T7" fmla="*/ 188 h 188"/>
                <a:gd name="T8" fmla="*/ 97 w 97"/>
                <a:gd name="T9" fmla="*/ 170 h 188"/>
                <a:gd name="T10" fmla="*/ 97 w 97"/>
                <a:gd name="T11" fmla="*/ 157 h 188"/>
                <a:gd name="T12" fmla="*/ 87 w 97"/>
                <a:gd name="T13" fmla="*/ 141 h 188"/>
                <a:gd name="T14" fmla="*/ 87 w 97"/>
                <a:gd name="T15" fmla="*/ 48 h 188"/>
                <a:gd name="T16" fmla="*/ 97 w 97"/>
                <a:gd name="T17" fmla="*/ 32 h 188"/>
                <a:gd name="T18" fmla="*/ 97 w 97"/>
                <a:gd name="T19" fmla="*/ 19 h 188"/>
                <a:gd name="T20" fmla="*/ 78 w 97"/>
                <a:gd name="T21" fmla="*/ 0 h 188"/>
                <a:gd name="T22" fmla="*/ 19 w 97"/>
                <a:gd name="T23" fmla="*/ 0 h 188"/>
                <a:gd name="T24" fmla="*/ 0 w 97"/>
                <a:gd name="T25" fmla="*/ 19 h 188"/>
                <a:gd name="T26" fmla="*/ 0 w 97"/>
                <a:gd name="T27" fmla="*/ 32 h 188"/>
                <a:gd name="T28" fmla="*/ 10 w 97"/>
                <a:gd name="T29" fmla="*/ 48 h 188"/>
                <a:gd name="T30" fmla="*/ 10 w 97"/>
                <a:gd name="T31" fmla="*/ 141 h 188"/>
                <a:gd name="T32" fmla="*/ 0 w 97"/>
                <a:gd name="T33" fmla="*/ 157 h 188"/>
                <a:gd name="T34" fmla="*/ 23 w 97"/>
                <a:gd name="T35" fmla="*/ 161 h 188"/>
                <a:gd name="T36" fmla="*/ 33 w 97"/>
                <a:gd name="T37" fmla="*/ 150 h 188"/>
                <a:gd name="T38" fmla="*/ 33 w 97"/>
                <a:gd name="T39" fmla="*/ 39 h 188"/>
                <a:gd name="T40" fmla="*/ 23 w 97"/>
                <a:gd name="T41" fmla="*/ 28 h 188"/>
                <a:gd name="T42" fmla="*/ 23 w 97"/>
                <a:gd name="T43" fmla="*/ 23 h 188"/>
                <a:gd name="T44" fmla="*/ 74 w 97"/>
                <a:gd name="T45" fmla="*/ 23 h 188"/>
                <a:gd name="T46" fmla="*/ 74 w 97"/>
                <a:gd name="T47" fmla="*/ 28 h 188"/>
                <a:gd name="T48" fmla="*/ 64 w 97"/>
                <a:gd name="T49" fmla="*/ 39 h 188"/>
                <a:gd name="T50" fmla="*/ 64 w 97"/>
                <a:gd name="T51" fmla="*/ 150 h 188"/>
                <a:gd name="T52" fmla="*/ 74 w 97"/>
                <a:gd name="T53" fmla="*/ 161 h 188"/>
                <a:gd name="T54" fmla="*/ 74 w 97"/>
                <a:gd name="T55" fmla="*/ 166 h 188"/>
                <a:gd name="T56" fmla="*/ 23 w 97"/>
                <a:gd name="T57" fmla="*/ 166 h 188"/>
                <a:gd name="T58" fmla="*/ 23 w 97"/>
                <a:gd name="T59" fmla="*/ 16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88">
                  <a:moveTo>
                    <a:pt x="0" y="157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80"/>
                    <a:pt x="9" y="188"/>
                    <a:pt x="19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89" y="188"/>
                    <a:pt x="97" y="180"/>
                    <a:pt x="97" y="170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7" y="150"/>
                    <a:pt x="93" y="144"/>
                    <a:pt x="87" y="1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3" y="45"/>
                    <a:pt x="97" y="39"/>
                    <a:pt x="97" y="32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9"/>
                    <a:pt x="89" y="0"/>
                    <a:pt x="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4" y="45"/>
                    <a:pt x="10" y="4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4" y="144"/>
                    <a:pt x="0" y="150"/>
                    <a:pt x="0" y="157"/>
                  </a:cubicBezTo>
                  <a:close/>
                  <a:moveTo>
                    <a:pt x="23" y="161"/>
                  </a:moveTo>
                  <a:cubicBezTo>
                    <a:pt x="29" y="161"/>
                    <a:pt x="33" y="156"/>
                    <a:pt x="33" y="15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3"/>
                    <a:pt x="29" y="28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9" y="28"/>
                    <a:pt x="64" y="33"/>
                    <a:pt x="64" y="3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6"/>
                    <a:pt x="69" y="161"/>
                    <a:pt x="74" y="161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23" y="166"/>
                    <a:pt x="23" y="166"/>
                    <a:pt x="23" y="166"/>
                  </a:cubicBezTo>
                  <a:lnTo>
                    <a:pt x="23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4926" y="3106738"/>
              <a:ext cx="465138" cy="55563"/>
            </a:xfrm>
            <a:custGeom>
              <a:avLst/>
              <a:gdLst>
                <a:gd name="T0" fmla="*/ 335 w 341"/>
                <a:gd name="T1" fmla="*/ 0 h 40"/>
                <a:gd name="T2" fmla="*/ 6 w 341"/>
                <a:gd name="T3" fmla="*/ 0 h 40"/>
                <a:gd name="T4" fmla="*/ 0 w 341"/>
                <a:gd name="T5" fmla="*/ 7 h 40"/>
                <a:gd name="T6" fmla="*/ 0 w 341"/>
                <a:gd name="T7" fmla="*/ 34 h 40"/>
                <a:gd name="T8" fmla="*/ 6 w 341"/>
                <a:gd name="T9" fmla="*/ 40 h 40"/>
                <a:gd name="T10" fmla="*/ 335 w 341"/>
                <a:gd name="T11" fmla="*/ 40 h 40"/>
                <a:gd name="T12" fmla="*/ 341 w 341"/>
                <a:gd name="T13" fmla="*/ 34 h 40"/>
                <a:gd name="T14" fmla="*/ 341 w 341"/>
                <a:gd name="T15" fmla="*/ 7 h 40"/>
                <a:gd name="T16" fmla="*/ 335 w 341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0">
                  <a:moveTo>
                    <a:pt x="33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335" y="40"/>
                    <a:pt x="335" y="40"/>
                    <a:pt x="335" y="40"/>
                  </a:cubicBezTo>
                  <a:cubicBezTo>
                    <a:pt x="338" y="40"/>
                    <a:pt x="341" y="37"/>
                    <a:pt x="341" y="34"/>
                  </a:cubicBezTo>
                  <a:cubicBezTo>
                    <a:pt x="341" y="7"/>
                    <a:pt x="341" y="7"/>
                    <a:pt x="341" y="7"/>
                  </a:cubicBezTo>
                  <a:cubicBezTo>
                    <a:pt x="341" y="3"/>
                    <a:pt x="338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1113" y="2620963"/>
              <a:ext cx="512763" cy="200025"/>
            </a:xfrm>
            <a:custGeom>
              <a:avLst/>
              <a:gdLst>
                <a:gd name="T0" fmla="*/ 369 w 375"/>
                <a:gd name="T1" fmla="*/ 133 h 146"/>
                <a:gd name="T2" fmla="*/ 193 w 375"/>
                <a:gd name="T3" fmla="*/ 2 h 146"/>
                <a:gd name="T4" fmla="*/ 182 w 375"/>
                <a:gd name="T5" fmla="*/ 2 h 146"/>
                <a:gd name="T6" fmla="*/ 6 w 375"/>
                <a:gd name="T7" fmla="*/ 133 h 146"/>
                <a:gd name="T8" fmla="*/ 12 w 375"/>
                <a:gd name="T9" fmla="*/ 146 h 146"/>
                <a:gd name="T10" fmla="*/ 363 w 375"/>
                <a:gd name="T11" fmla="*/ 146 h 146"/>
                <a:gd name="T12" fmla="*/ 369 w 375"/>
                <a:gd name="T13" fmla="*/ 13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5" h="146">
                  <a:moveTo>
                    <a:pt x="369" y="133"/>
                  </a:moveTo>
                  <a:cubicBezTo>
                    <a:pt x="193" y="2"/>
                    <a:pt x="193" y="2"/>
                    <a:pt x="193" y="2"/>
                  </a:cubicBezTo>
                  <a:cubicBezTo>
                    <a:pt x="190" y="0"/>
                    <a:pt x="185" y="0"/>
                    <a:pt x="182" y="2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0" y="137"/>
                    <a:pt x="4" y="146"/>
                    <a:pt x="12" y="146"/>
                  </a:cubicBezTo>
                  <a:cubicBezTo>
                    <a:pt x="363" y="146"/>
                    <a:pt x="363" y="146"/>
                    <a:pt x="363" y="146"/>
                  </a:cubicBezTo>
                  <a:cubicBezTo>
                    <a:pt x="371" y="146"/>
                    <a:pt x="375" y="137"/>
                    <a:pt x="369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8" name="Group 507出自【趣你的PPT】(微信:qunideppt)：最优质的PPT资源库"/>
          <p:cNvGrpSpPr/>
          <p:nvPr/>
        </p:nvGrpSpPr>
        <p:grpSpPr>
          <a:xfrm>
            <a:off x="3546049" y="3486402"/>
            <a:ext cx="833261" cy="831732"/>
            <a:chOff x="3625851" y="3659188"/>
            <a:chExt cx="865188" cy="863600"/>
          </a:xfrm>
        </p:grpSpPr>
        <p:sp>
          <p:nvSpPr>
            <p:cNvPr id="5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3659188"/>
              <a:ext cx="865188" cy="863600"/>
            </a:xfrm>
            <a:prstGeom prst="ellipse">
              <a:avLst/>
            </a:prstGeom>
            <a:solidFill>
              <a:srgbClr val="D5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9038" y="3856038"/>
              <a:ext cx="760413" cy="666750"/>
            </a:xfrm>
            <a:custGeom>
              <a:avLst/>
              <a:gdLst>
                <a:gd name="T0" fmla="*/ 283 w 556"/>
                <a:gd name="T1" fmla="*/ 0 h 488"/>
                <a:gd name="T2" fmla="*/ 259 w 556"/>
                <a:gd name="T3" fmla="*/ 17 h 488"/>
                <a:gd name="T4" fmla="*/ 212 w 556"/>
                <a:gd name="T5" fmla="*/ 60 h 488"/>
                <a:gd name="T6" fmla="*/ 136 w 556"/>
                <a:gd name="T7" fmla="*/ 128 h 488"/>
                <a:gd name="T8" fmla="*/ 100 w 556"/>
                <a:gd name="T9" fmla="*/ 186 h 488"/>
                <a:gd name="T10" fmla="*/ 102 w 556"/>
                <a:gd name="T11" fmla="*/ 181 h 488"/>
                <a:gd name="T12" fmla="*/ 98 w 556"/>
                <a:gd name="T13" fmla="*/ 185 h 488"/>
                <a:gd name="T14" fmla="*/ 101 w 556"/>
                <a:gd name="T15" fmla="*/ 180 h 488"/>
                <a:gd name="T16" fmla="*/ 97 w 556"/>
                <a:gd name="T17" fmla="*/ 183 h 488"/>
                <a:gd name="T18" fmla="*/ 100 w 556"/>
                <a:gd name="T19" fmla="*/ 179 h 488"/>
                <a:gd name="T20" fmla="*/ 96 w 556"/>
                <a:gd name="T21" fmla="*/ 182 h 488"/>
                <a:gd name="T22" fmla="*/ 99 w 556"/>
                <a:gd name="T23" fmla="*/ 178 h 488"/>
                <a:gd name="T24" fmla="*/ 95 w 556"/>
                <a:gd name="T25" fmla="*/ 181 h 488"/>
                <a:gd name="T26" fmla="*/ 98 w 556"/>
                <a:gd name="T27" fmla="*/ 177 h 488"/>
                <a:gd name="T28" fmla="*/ 94 w 556"/>
                <a:gd name="T29" fmla="*/ 180 h 488"/>
                <a:gd name="T30" fmla="*/ 97 w 556"/>
                <a:gd name="T31" fmla="*/ 176 h 488"/>
                <a:gd name="T32" fmla="*/ 93 w 556"/>
                <a:gd name="T33" fmla="*/ 179 h 488"/>
                <a:gd name="T34" fmla="*/ 96 w 556"/>
                <a:gd name="T35" fmla="*/ 175 h 488"/>
                <a:gd name="T36" fmla="*/ 92 w 556"/>
                <a:gd name="T37" fmla="*/ 178 h 488"/>
                <a:gd name="T38" fmla="*/ 95 w 556"/>
                <a:gd name="T39" fmla="*/ 174 h 488"/>
                <a:gd name="T40" fmla="*/ 91 w 556"/>
                <a:gd name="T41" fmla="*/ 177 h 488"/>
                <a:gd name="T42" fmla="*/ 94 w 556"/>
                <a:gd name="T43" fmla="*/ 173 h 488"/>
                <a:gd name="T44" fmla="*/ 90 w 556"/>
                <a:gd name="T45" fmla="*/ 176 h 488"/>
                <a:gd name="T46" fmla="*/ 93 w 556"/>
                <a:gd name="T47" fmla="*/ 172 h 488"/>
                <a:gd name="T48" fmla="*/ 89 w 556"/>
                <a:gd name="T49" fmla="*/ 175 h 488"/>
                <a:gd name="T50" fmla="*/ 92 w 556"/>
                <a:gd name="T51" fmla="*/ 171 h 488"/>
                <a:gd name="T52" fmla="*/ 51 w 556"/>
                <a:gd name="T53" fmla="*/ 208 h 488"/>
                <a:gd name="T54" fmla="*/ 16 w 556"/>
                <a:gd name="T55" fmla="*/ 287 h 488"/>
                <a:gd name="T56" fmla="*/ 215 w 556"/>
                <a:gd name="T57" fmla="*/ 487 h 488"/>
                <a:gd name="T58" fmla="*/ 241 w 556"/>
                <a:gd name="T59" fmla="*/ 488 h 488"/>
                <a:gd name="T60" fmla="*/ 556 w 556"/>
                <a:gd name="T61" fmla="*/ 202 h 488"/>
                <a:gd name="T62" fmla="*/ 396 w 556"/>
                <a:gd name="T63" fmla="*/ 42 h 488"/>
                <a:gd name="T64" fmla="*/ 365 w 556"/>
                <a:gd name="T65" fmla="*/ 14 h 488"/>
                <a:gd name="T66" fmla="*/ 283 w 556"/>
                <a:gd name="T6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6" h="488">
                  <a:moveTo>
                    <a:pt x="283" y="0"/>
                  </a:moveTo>
                  <a:cubicBezTo>
                    <a:pt x="275" y="0"/>
                    <a:pt x="265" y="13"/>
                    <a:pt x="259" y="17"/>
                  </a:cubicBezTo>
                  <a:cubicBezTo>
                    <a:pt x="244" y="32"/>
                    <a:pt x="228" y="46"/>
                    <a:pt x="212" y="60"/>
                  </a:cubicBezTo>
                  <a:cubicBezTo>
                    <a:pt x="187" y="83"/>
                    <a:pt x="161" y="105"/>
                    <a:pt x="136" y="128"/>
                  </a:cubicBezTo>
                  <a:cubicBezTo>
                    <a:pt x="120" y="143"/>
                    <a:pt x="114" y="169"/>
                    <a:pt x="100" y="186"/>
                  </a:cubicBezTo>
                  <a:cubicBezTo>
                    <a:pt x="100" y="184"/>
                    <a:pt x="101" y="183"/>
                    <a:pt x="102" y="181"/>
                  </a:cubicBezTo>
                  <a:cubicBezTo>
                    <a:pt x="101" y="182"/>
                    <a:pt x="100" y="183"/>
                    <a:pt x="98" y="185"/>
                  </a:cubicBezTo>
                  <a:cubicBezTo>
                    <a:pt x="99" y="183"/>
                    <a:pt x="100" y="182"/>
                    <a:pt x="101" y="180"/>
                  </a:cubicBezTo>
                  <a:cubicBezTo>
                    <a:pt x="100" y="181"/>
                    <a:pt x="99" y="182"/>
                    <a:pt x="97" y="183"/>
                  </a:cubicBezTo>
                  <a:cubicBezTo>
                    <a:pt x="98" y="182"/>
                    <a:pt x="99" y="180"/>
                    <a:pt x="100" y="179"/>
                  </a:cubicBezTo>
                  <a:cubicBezTo>
                    <a:pt x="99" y="180"/>
                    <a:pt x="98" y="181"/>
                    <a:pt x="96" y="182"/>
                  </a:cubicBezTo>
                  <a:cubicBezTo>
                    <a:pt x="97" y="181"/>
                    <a:pt x="98" y="179"/>
                    <a:pt x="99" y="178"/>
                  </a:cubicBezTo>
                  <a:cubicBezTo>
                    <a:pt x="98" y="179"/>
                    <a:pt x="97" y="180"/>
                    <a:pt x="95" y="181"/>
                  </a:cubicBezTo>
                  <a:cubicBezTo>
                    <a:pt x="96" y="180"/>
                    <a:pt x="97" y="178"/>
                    <a:pt x="98" y="177"/>
                  </a:cubicBezTo>
                  <a:cubicBezTo>
                    <a:pt x="97" y="178"/>
                    <a:pt x="96" y="179"/>
                    <a:pt x="94" y="180"/>
                  </a:cubicBezTo>
                  <a:cubicBezTo>
                    <a:pt x="95" y="179"/>
                    <a:pt x="96" y="177"/>
                    <a:pt x="97" y="176"/>
                  </a:cubicBezTo>
                  <a:cubicBezTo>
                    <a:pt x="96" y="177"/>
                    <a:pt x="94" y="178"/>
                    <a:pt x="93" y="179"/>
                  </a:cubicBezTo>
                  <a:cubicBezTo>
                    <a:pt x="94" y="178"/>
                    <a:pt x="95" y="176"/>
                    <a:pt x="96" y="175"/>
                  </a:cubicBezTo>
                  <a:cubicBezTo>
                    <a:pt x="95" y="176"/>
                    <a:pt x="93" y="177"/>
                    <a:pt x="92" y="178"/>
                  </a:cubicBezTo>
                  <a:cubicBezTo>
                    <a:pt x="93" y="177"/>
                    <a:pt x="94" y="175"/>
                    <a:pt x="95" y="174"/>
                  </a:cubicBezTo>
                  <a:cubicBezTo>
                    <a:pt x="94" y="175"/>
                    <a:pt x="92" y="176"/>
                    <a:pt x="91" y="177"/>
                  </a:cubicBezTo>
                  <a:cubicBezTo>
                    <a:pt x="92" y="176"/>
                    <a:pt x="93" y="174"/>
                    <a:pt x="94" y="173"/>
                  </a:cubicBezTo>
                  <a:cubicBezTo>
                    <a:pt x="93" y="174"/>
                    <a:pt x="91" y="175"/>
                    <a:pt x="90" y="176"/>
                  </a:cubicBezTo>
                  <a:cubicBezTo>
                    <a:pt x="91" y="175"/>
                    <a:pt x="92" y="173"/>
                    <a:pt x="93" y="172"/>
                  </a:cubicBezTo>
                  <a:cubicBezTo>
                    <a:pt x="91" y="173"/>
                    <a:pt x="90" y="174"/>
                    <a:pt x="89" y="175"/>
                  </a:cubicBezTo>
                  <a:cubicBezTo>
                    <a:pt x="90" y="173"/>
                    <a:pt x="91" y="172"/>
                    <a:pt x="92" y="171"/>
                  </a:cubicBezTo>
                  <a:cubicBezTo>
                    <a:pt x="79" y="182"/>
                    <a:pt x="60" y="193"/>
                    <a:pt x="51" y="208"/>
                  </a:cubicBezTo>
                  <a:cubicBezTo>
                    <a:pt x="42" y="223"/>
                    <a:pt x="0" y="272"/>
                    <a:pt x="16" y="287"/>
                  </a:cubicBezTo>
                  <a:cubicBezTo>
                    <a:pt x="27" y="301"/>
                    <a:pt x="141" y="415"/>
                    <a:pt x="215" y="487"/>
                  </a:cubicBezTo>
                  <a:cubicBezTo>
                    <a:pt x="223" y="488"/>
                    <a:pt x="232" y="488"/>
                    <a:pt x="241" y="488"/>
                  </a:cubicBezTo>
                  <a:cubicBezTo>
                    <a:pt x="405" y="488"/>
                    <a:pt x="540" y="363"/>
                    <a:pt x="556" y="202"/>
                  </a:cubicBezTo>
                  <a:cubicBezTo>
                    <a:pt x="483" y="126"/>
                    <a:pt x="412" y="56"/>
                    <a:pt x="396" y="42"/>
                  </a:cubicBezTo>
                  <a:cubicBezTo>
                    <a:pt x="389" y="34"/>
                    <a:pt x="375" y="16"/>
                    <a:pt x="365" y="14"/>
                  </a:cubicBezTo>
                  <a:cubicBezTo>
                    <a:pt x="339" y="9"/>
                    <a:pt x="309" y="0"/>
                    <a:pt x="283" y="0"/>
                  </a:cubicBezTo>
                </a:path>
              </a:pathLst>
            </a:custGeom>
            <a:solidFill>
              <a:srgbClr val="AA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35413" y="4005263"/>
              <a:ext cx="439738" cy="306388"/>
            </a:xfrm>
            <a:custGeom>
              <a:avLst/>
              <a:gdLst>
                <a:gd name="T0" fmla="*/ 318 w 321"/>
                <a:gd name="T1" fmla="*/ 61 h 224"/>
                <a:gd name="T2" fmla="*/ 280 w 321"/>
                <a:gd name="T3" fmla="*/ 7 h 224"/>
                <a:gd name="T4" fmla="*/ 273 w 321"/>
                <a:gd name="T5" fmla="*/ 3 h 224"/>
                <a:gd name="T6" fmla="*/ 254 w 321"/>
                <a:gd name="T7" fmla="*/ 0 h 224"/>
                <a:gd name="T8" fmla="*/ 235 w 321"/>
                <a:gd name="T9" fmla="*/ 17 h 224"/>
                <a:gd name="T10" fmla="*/ 253 w 321"/>
                <a:gd name="T11" fmla="*/ 20 h 224"/>
                <a:gd name="T12" fmla="*/ 132 w 321"/>
                <a:gd name="T13" fmla="*/ 129 h 224"/>
                <a:gd name="T14" fmla="*/ 113 w 321"/>
                <a:gd name="T15" fmla="*/ 126 h 224"/>
                <a:gd name="T16" fmla="*/ 105 w 321"/>
                <a:gd name="T17" fmla="*/ 134 h 224"/>
                <a:gd name="T18" fmla="*/ 102 w 321"/>
                <a:gd name="T19" fmla="*/ 135 h 224"/>
                <a:gd name="T20" fmla="*/ 88 w 321"/>
                <a:gd name="T21" fmla="*/ 140 h 224"/>
                <a:gd name="T22" fmla="*/ 83 w 321"/>
                <a:gd name="T23" fmla="*/ 140 h 224"/>
                <a:gd name="T24" fmla="*/ 35 w 321"/>
                <a:gd name="T25" fmla="*/ 131 h 224"/>
                <a:gd name="T26" fmla="*/ 2 w 321"/>
                <a:gd name="T27" fmla="*/ 185 h 224"/>
                <a:gd name="T28" fmla="*/ 1 w 321"/>
                <a:gd name="T29" fmla="*/ 194 h 224"/>
                <a:gd name="T30" fmla="*/ 9 w 321"/>
                <a:gd name="T31" fmla="*/ 200 h 224"/>
                <a:gd name="T32" fmla="*/ 145 w 321"/>
                <a:gd name="T33" fmla="*/ 224 h 224"/>
                <a:gd name="T34" fmla="*/ 147 w 321"/>
                <a:gd name="T35" fmla="*/ 224 h 224"/>
                <a:gd name="T36" fmla="*/ 153 w 321"/>
                <a:gd name="T37" fmla="*/ 221 h 224"/>
                <a:gd name="T38" fmla="*/ 156 w 321"/>
                <a:gd name="T39" fmla="*/ 219 h 224"/>
                <a:gd name="T40" fmla="*/ 156 w 321"/>
                <a:gd name="T41" fmla="*/ 219 h 224"/>
                <a:gd name="T42" fmla="*/ 317 w 321"/>
                <a:gd name="T43" fmla="*/ 75 h 224"/>
                <a:gd name="T44" fmla="*/ 318 w 321"/>
                <a:gd name="T45" fmla="*/ 61 h 224"/>
                <a:gd name="T46" fmla="*/ 27 w 321"/>
                <a:gd name="T47" fmla="*/ 182 h 224"/>
                <a:gd name="T48" fmla="*/ 55 w 321"/>
                <a:gd name="T49" fmla="*/ 136 h 224"/>
                <a:gd name="T50" fmla="*/ 123 w 321"/>
                <a:gd name="T51" fmla="*/ 148 h 224"/>
                <a:gd name="T52" fmla="*/ 134 w 321"/>
                <a:gd name="T53" fmla="*/ 201 h 224"/>
                <a:gd name="T54" fmla="*/ 27 w 321"/>
                <a:gd name="T55" fmla="*/ 182 h 224"/>
                <a:gd name="T56" fmla="*/ 153 w 321"/>
                <a:gd name="T57" fmla="*/ 195 h 224"/>
                <a:gd name="T58" fmla="*/ 143 w 321"/>
                <a:gd name="T59" fmla="*/ 146 h 224"/>
                <a:gd name="T60" fmla="*/ 272 w 321"/>
                <a:gd name="T61" fmla="*/ 31 h 224"/>
                <a:gd name="T62" fmla="*/ 297 w 321"/>
                <a:gd name="T63" fmla="*/ 66 h 224"/>
                <a:gd name="T64" fmla="*/ 153 w 321"/>
                <a:gd name="T65" fmla="*/ 19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224">
                  <a:moveTo>
                    <a:pt x="318" y="61"/>
                  </a:moveTo>
                  <a:cubicBezTo>
                    <a:pt x="280" y="7"/>
                    <a:pt x="280" y="7"/>
                    <a:pt x="280" y="7"/>
                  </a:cubicBezTo>
                  <a:cubicBezTo>
                    <a:pt x="278" y="5"/>
                    <a:pt x="276" y="3"/>
                    <a:pt x="273" y="3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35" y="17"/>
                    <a:pt x="235" y="17"/>
                    <a:pt x="235" y="17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05" y="134"/>
                    <a:pt x="105" y="134"/>
                    <a:pt x="105" y="134"/>
                  </a:cubicBezTo>
                  <a:cubicBezTo>
                    <a:pt x="104" y="134"/>
                    <a:pt x="103" y="135"/>
                    <a:pt x="102" y="135"/>
                  </a:cubicBezTo>
                  <a:cubicBezTo>
                    <a:pt x="98" y="139"/>
                    <a:pt x="93" y="140"/>
                    <a:pt x="88" y="140"/>
                  </a:cubicBezTo>
                  <a:cubicBezTo>
                    <a:pt x="86" y="140"/>
                    <a:pt x="85" y="140"/>
                    <a:pt x="83" y="14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2" y="185"/>
                    <a:pt x="2" y="185"/>
                    <a:pt x="2" y="185"/>
                  </a:cubicBezTo>
                  <a:cubicBezTo>
                    <a:pt x="0" y="187"/>
                    <a:pt x="0" y="191"/>
                    <a:pt x="1" y="194"/>
                  </a:cubicBezTo>
                  <a:cubicBezTo>
                    <a:pt x="3" y="197"/>
                    <a:pt x="6" y="199"/>
                    <a:pt x="9" y="200"/>
                  </a:cubicBezTo>
                  <a:cubicBezTo>
                    <a:pt x="145" y="224"/>
                    <a:pt x="145" y="224"/>
                    <a:pt x="145" y="224"/>
                  </a:cubicBezTo>
                  <a:cubicBezTo>
                    <a:pt x="145" y="224"/>
                    <a:pt x="146" y="224"/>
                    <a:pt x="147" y="224"/>
                  </a:cubicBezTo>
                  <a:cubicBezTo>
                    <a:pt x="149" y="224"/>
                    <a:pt x="151" y="223"/>
                    <a:pt x="153" y="221"/>
                  </a:cubicBezTo>
                  <a:cubicBezTo>
                    <a:pt x="156" y="219"/>
                    <a:pt x="156" y="219"/>
                    <a:pt x="156" y="219"/>
                  </a:cubicBezTo>
                  <a:cubicBezTo>
                    <a:pt x="156" y="219"/>
                    <a:pt x="156" y="219"/>
                    <a:pt x="156" y="219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21" y="71"/>
                    <a:pt x="321" y="65"/>
                    <a:pt x="318" y="61"/>
                  </a:cubicBezTo>
                  <a:close/>
                  <a:moveTo>
                    <a:pt x="27" y="182"/>
                  </a:moveTo>
                  <a:cubicBezTo>
                    <a:pt x="55" y="136"/>
                    <a:pt x="55" y="136"/>
                    <a:pt x="55" y="136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34" y="201"/>
                    <a:pt x="134" y="201"/>
                    <a:pt x="134" y="201"/>
                  </a:cubicBezTo>
                  <a:lnTo>
                    <a:pt x="27" y="182"/>
                  </a:lnTo>
                  <a:close/>
                  <a:moveTo>
                    <a:pt x="153" y="195"/>
                  </a:moveTo>
                  <a:cubicBezTo>
                    <a:pt x="143" y="146"/>
                    <a:pt x="143" y="146"/>
                    <a:pt x="143" y="146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97" y="66"/>
                    <a:pt x="297" y="66"/>
                    <a:pt x="297" y="66"/>
                  </a:cubicBezTo>
                  <a:lnTo>
                    <a:pt x="153" y="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3326" y="4089401"/>
              <a:ext cx="201613" cy="187325"/>
            </a:xfrm>
            <a:custGeom>
              <a:avLst/>
              <a:gdLst>
                <a:gd name="T0" fmla="*/ 123 w 148"/>
                <a:gd name="T1" fmla="*/ 65 h 137"/>
                <a:gd name="T2" fmla="*/ 132 w 148"/>
                <a:gd name="T3" fmla="*/ 112 h 137"/>
                <a:gd name="T4" fmla="*/ 148 w 148"/>
                <a:gd name="T5" fmla="*/ 86 h 137"/>
                <a:gd name="T6" fmla="*/ 143 w 148"/>
                <a:gd name="T7" fmla="*/ 64 h 137"/>
                <a:gd name="T8" fmla="*/ 88 w 148"/>
                <a:gd name="T9" fmla="*/ 55 h 137"/>
                <a:gd name="T10" fmla="*/ 70 w 148"/>
                <a:gd name="T11" fmla="*/ 40 h 137"/>
                <a:gd name="T12" fmla="*/ 71 w 148"/>
                <a:gd name="T13" fmla="*/ 17 h 137"/>
                <a:gd name="T14" fmla="*/ 82 w 148"/>
                <a:gd name="T15" fmla="*/ 0 h 137"/>
                <a:gd name="T16" fmla="*/ 43 w 148"/>
                <a:gd name="T17" fmla="*/ 34 h 137"/>
                <a:gd name="T18" fmla="*/ 43 w 148"/>
                <a:gd name="T19" fmla="*/ 34 h 137"/>
                <a:gd name="T20" fmla="*/ 43 w 148"/>
                <a:gd name="T21" fmla="*/ 34 h 137"/>
                <a:gd name="T22" fmla="*/ 43 w 148"/>
                <a:gd name="T23" fmla="*/ 35 h 137"/>
                <a:gd name="T24" fmla="*/ 42 w 148"/>
                <a:gd name="T25" fmla="*/ 35 h 137"/>
                <a:gd name="T26" fmla="*/ 42 w 148"/>
                <a:gd name="T27" fmla="*/ 35 h 137"/>
                <a:gd name="T28" fmla="*/ 42 w 148"/>
                <a:gd name="T29" fmla="*/ 35 h 137"/>
                <a:gd name="T30" fmla="*/ 42 w 148"/>
                <a:gd name="T31" fmla="*/ 36 h 137"/>
                <a:gd name="T32" fmla="*/ 42 w 148"/>
                <a:gd name="T33" fmla="*/ 36 h 137"/>
                <a:gd name="T34" fmla="*/ 42 w 148"/>
                <a:gd name="T35" fmla="*/ 36 h 137"/>
                <a:gd name="T36" fmla="*/ 41 w 148"/>
                <a:gd name="T37" fmla="*/ 37 h 137"/>
                <a:gd name="T38" fmla="*/ 2 w 148"/>
                <a:gd name="T39" fmla="*/ 101 h 137"/>
                <a:gd name="T40" fmla="*/ 1 w 148"/>
                <a:gd name="T41" fmla="*/ 110 h 137"/>
                <a:gd name="T42" fmla="*/ 9 w 148"/>
                <a:gd name="T43" fmla="*/ 116 h 137"/>
                <a:gd name="T44" fmla="*/ 128 w 148"/>
                <a:gd name="T45" fmla="*/ 137 h 137"/>
                <a:gd name="T46" fmla="*/ 129 w 148"/>
                <a:gd name="T47" fmla="*/ 117 h 137"/>
                <a:gd name="T48" fmla="*/ 27 w 148"/>
                <a:gd name="T49" fmla="*/ 99 h 137"/>
                <a:gd name="T50" fmla="*/ 55 w 148"/>
                <a:gd name="T51" fmla="*/ 53 h 137"/>
                <a:gd name="T52" fmla="*/ 123 w 148"/>
                <a:gd name="T53" fmla="*/ 6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8" h="137">
                  <a:moveTo>
                    <a:pt x="123" y="65"/>
                  </a:moveTo>
                  <a:cubicBezTo>
                    <a:pt x="132" y="112"/>
                    <a:pt x="132" y="112"/>
                    <a:pt x="132" y="112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0" y="53"/>
                    <a:pt x="73" y="48"/>
                    <a:pt x="70" y="40"/>
                  </a:cubicBezTo>
                  <a:cubicBezTo>
                    <a:pt x="66" y="33"/>
                    <a:pt x="67" y="24"/>
                    <a:pt x="71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04"/>
                    <a:pt x="0" y="107"/>
                    <a:pt x="1" y="110"/>
                  </a:cubicBezTo>
                  <a:cubicBezTo>
                    <a:pt x="3" y="114"/>
                    <a:pt x="5" y="116"/>
                    <a:pt x="9" y="11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5" y="131"/>
                    <a:pt x="126" y="123"/>
                    <a:pt x="129" y="117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55" y="53"/>
                    <a:pt x="55" y="53"/>
                    <a:pt x="55" y="53"/>
                  </a:cubicBezTo>
                  <a:lnTo>
                    <a:pt x="123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54451" y="3856038"/>
              <a:ext cx="441325" cy="320675"/>
            </a:xfrm>
            <a:custGeom>
              <a:avLst/>
              <a:gdLst>
                <a:gd name="T0" fmla="*/ 9 w 322"/>
                <a:gd name="T1" fmla="*/ 211 h 235"/>
                <a:gd name="T2" fmla="*/ 145 w 322"/>
                <a:gd name="T3" fmla="*/ 235 h 235"/>
                <a:gd name="T4" fmla="*/ 147 w 322"/>
                <a:gd name="T5" fmla="*/ 235 h 235"/>
                <a:gd name="T6" fmla="*/ 153 w 322"/>
                <a:gd name="T7" fmla="*/ 232 h 235"/>
                <a:gd name="T8" fmla="*/ 156 w 322"/>
                <a:gd name="T9" fmla="*/ 230 h 235"/>
                <a:gd name="T10" fmla="*/ 156 w 322"/>
                <a:gd name="T11" fmla="*/ 230 h 235"/>
                <a:gd name="T12" fmla="*/ 317 w 322"/>
                <a:gd name="T13" fmla="*/ 86 h 235"/>
                <a:gd name="T14" fmla="*/ 319 w 322"/>
                <a:gd name="T15" fmla="*/ 72 h 235"/>
                <a:gd name="T16" fmla="*/ 280 w 322"/>
                <a:gd name="T17" fmla="*/ 18 h 235"/>
                <a:gd name="T18" fmla="*/ 273 w 322"/>
                <a:gd name="T19" fmla="*/ 14 h 235"/>
                <a:gd name="T20" fmla="*/ 196 w 322"/>
                <a:gd name="T21" fmla="*/ 0 h 235"/>
                <a:gd name="T22" fmla="*/ 196 w 322"/>
                <a:gd name="T23" fmla="*/ 1 h 235"/>
                <a:gd name="T24" fmla="*/ 193 w 322"/>
                <a:gd name="T25" fmla="*/ 0 h 235"/>
                <a:gd name="T26" fmla="*/ 191 w 322"/>
                <a:gd name="T27" fmla="*/ 0 h 235"/>
                <a:gd name="T28" fmla="*/ 184 w 322"/>
                <a:gd name="T29" fmla="*/ 2 h 235"/>
                <a:gd name="T30" fmla="*/ 44 w 322"/>
                <a:gd name="T31" fmla="*/ 129 h 235"/>
                <a:gd name="T32" fmla="*/ 43 w 322"/>
                <a:gd name="T33" fmla="*/ 129 h 235"/>
                <a:gd name="T34" fmla="*/ 43 w 322"/>
                <a:gd name="T35" fmla="*/ 129 h 235"/>
                <a:gd name="T36" fmla="*/ 43 w 322"/>
                <a:gd name="T37" fmla="*/ 129 h 235"/>
                <a:gd name="T38" fmla="*/ 43 w 322"/>
                <a:gd name="T39" fmla="*/ 129 h 235"/>
                <a:gd name="T40" fmla="*/ 43 w 322"/>
                <a:gd name="T41" fmla="*/ 130 h 235"/>
                <a:gd name="T42" fmla="*/ 42 w 322"/>
                <a:gd name="T43" fmla="*/ 130 h 235"/>
                <a:gd name="T44" fmla="*/ 42 w 322"/>
                <a:gd name="T45" fmla="*/ 130 h 235"/>
                <a:gd name="T46" fmla="*/ 42 w 322"/>
                <a:gd name="T47" fmla="*/ 130 h 235"/>
                <a:gd name="T48" fmla="*/ 42 w 322"/>
                <a:gd name="T49" fmla="*/ 130 h 235"/>
                <a:gd name="T50" fmla="*/ 42 w 322"/>
                <a:gd name="T51" fmla="*/ 130 h 235"/>
                <a:gd name="T52" fmla="*/ 41 w 322"/>
                <a:gd name="T53" fmla="*/ 131 h 235"/>
                <a:gd name="T54" fmla="*/ 2 w 322"/>
                <a:gd name="T55" fmla="*/ 196 h 235"/>
                <a:gd name="T56" fmla="*/ 2 w 322"/>
                <a:gd name="T57" fmla="*/ 205 h 235"/>
                <a:gd name="T58" fmla="*/ 9 w 322"/>
                <a:gd name="T59" fmla="*/ 211 h 235"/>
                <a:gd name="T60" fmla="*/ 297 w 322"/>
                <a:gd name="T61" fmla="*/ 77 h 235"/>
                <a:gd name="T62" fmla="*/ 153 w 322"/>
                <a:gd name="T63" fmla="*/ 206 h 235"/>
                <a:gd name="T64" fmla="*/ 143 w 322"/>
                <a:gd name="T65" fmla="*/ 157 h 235"/>
                <a:gd name="T66" fmla="*/ 272 w 322"/>
                <a:gd name="T67" fmla="*/ 42 h 235"/>
                <a:gd name="T68" fmla="*/ 297 w 322"/>
                <a:gd name="T69" fmla="*/ 77 h 235"/>
                <a:gd name="T70" fmla="*/ 194 w 322"/>
                <a:gd name="T71" fmla="*/ 21 h 235"/>
                <a:gd name="T72" fmla="*/ 253 w 322"/>
                <a:gd name="T73" fmla="*/ 31 h 235"/>
                <a:gd name="T74" fmla="*/ 132 w 322"/>
                <a:gd name="T75" fmla="*/ 140 h 235"/>
                <a:gd name="T76" fmla="*/ 73 w 322"/>
                <a:gd name="T77" fmla="*/ 130 h 235"/>
                <a:gd name="T78" fmla="*/ 194 w 322"/>
                <a:gd name="T79" fmla="*/ 21 h 235"/>
                <a:gd name="T80" fmla="*/ 55 w 322"/>
                <a:gd name="T81" fmla="*/ 147 h 235"/>
                <a:gd name="T82" fmla="*/ 123 w 322"/>
                <a:gd name="T83" fmla="*/ 159 h 235"/>
                <a:gd name="T84" fmla="*/ 134 w 322"/>
                <a:gd name="T85" fmla="*/ 212 h 235"/>
                <a:gd name="T86" fmla="*/ 27 w 322"/>
                <a:gd name="T87" fmla="*/ 193 h 235"/>
                <a:gd name="T88" fmla="*/ 55 w 322"/>
                <a:gd name="T89" fmla="*/ 14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2" h="235">
                  <a:moveTo>
                    <a:pt x="9" y="211"/>
                  </a:moveTo>
                  <a:cubicBezTo>
                    <a:pt x="145" y="235"/>
                    <a:pt x="145" y="235"/>
                    <a:pt x="145" y="235"/>
                  </a:cubicBezTo>
                  <a:cubicBezTo>
                    <a:pt x="145" y="235"/>
                    <a:pt x="146" y="235"/>
                    <a:pt x="147" y="235"/>
                  </a:cubicBezTo>
                  <a:cubicBezTo>
                    <a:pt x="149" y="235"/>
                    <a:pt x="152" y="234"/>
                    <a:pt x="153" y="232"/>
                  </a:cubicBezTo>
                  <a:cubicBezTo>
                    <a:pt x="156" y="230"/>
                    <a:pt x="156" y="230"/>
                    <a:pt x="156" y="230"/>
                  </a:cubicBezTo>
                  <a:cubicBezTo>
                    <a:pt x="156" y="230"/>
                    <a:pt x="156" y="230"/>
                    <a:pt x="156" y="230"/>
                  </a:cubicBezTo>
                  <a:cubicBezTo>
                    <a:pt x="317" y="86"/>
                    <a:pt x="317" y="86"/>
                    <a:pt x="317" y="86"/>
                  </a:cubicBezTo>
                  <a:cubicBezTo>
                    <a:pt x="321" y="82"/>
                    <a:pt x="322" y="76"/>
                    <a:pt x="319" y="72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78" y="16"/>
                    <a:pt x="276" y="14"/>
                    <a:pt x="273" y="14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88" y="0"/>
                    <a:pt x="186" y="1"/>
                    <a:pt x="184" y="2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2" y="196"/>
                    <a:pt x="2" y="196"/>
                    <a:pt x="2" y="196"/>
                  </a:cubicBezTo>
                  <a:cubicBezTo>
                    <a:pt x="0" y="198"/>
                    <a:pt x="0" y="202"/>
                    <a:pt x="2" y="205"/>
                  </a:cubicBezTo>
                  <a:cubicBezTo>
                    <a:pt x="3" y="208"/>
                    <a:pt x="6" y="210"/>
                    <a:pt x="9" y="211"/>
                  </a:cubicBezTo>
                  <a:close/>
                  <a:moveTo>
                    <a:pt x="297" y="77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43" y="157"/>
                    <a:pt x="143" y="157"/>
                    <a:pt x="143" y="157"/>
                  </a:cubicBezTo>
                  <a:cubicBezTo>
                    <a:pt x="272" y="42"/>
                    <a:pt x="272" y="42"/>
                    <a:pt x="272" y="42"/>
                  </a:cubicBezTo>
                  <a:lnTo>
                    <a:pt x="297" y="77"/>
                  </a:lnTo>
                  <a:close/>
                  <a:moveTo>
                    <a:pt x="194" y="21"/>
                  </a:moveTo>
                  <a:cubicBezTo>
                    <a:pt x="253" y="31"/>
                    <a:pt x="253" y="31"/>
                    <a:pt x="253" y="31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73" y="130"/>
                    <a:pt x="73" y="130"/>
                    <a:pt x="73" y="130"/>
                  </a:cubicBezTo>
                  <a:lnTo>
                    <a:pt x="194" y="21"/>
                  </a:lnTo>
                  <a:close/>
                  <a:moveTo>
                    <a:pt x="55" y="147"/>
                  </a:moveTo>
                  <a:cubicBezTo>
                    <a:pt x="123" y="159"/>
                    <a:pt x="123" y="159"/>
                    <a:pt x="123" y="159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27" y="193"/>
                    <a:pt x="27" y="193"/>
                    <a:pt x="27" y="193"/>
                  </a:cubicBezTo>
                  <a:lnTo>
                    <a:pt x="55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14" name="Group 513出自【趣你的PPT】(微信:qunideppt)：最优质的PPT资源库"/>
          <p:cNvGrpSpPr/>
          <p:nvPr/>
        </p:nvGrpSpPr>
        <p:grpSpPr>
          <a:xfrm>
            <a:off x="9147209" y="3486402"/>
            <a:ext cx="833261" cy="831732"/>
            <a:chOff x="3625851" y="6000751"/>
            <a:chExt cx="865188" cy="863600"/>
          </a:xfrm>
        </p:grpSpPr>
        <p:sp>
          <p:nvSpPr>
            <p:cNvPr id="5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6000751"/>
              <a:ext cx="865188" cy="863600"/>
            </a:xfrm>
            <a:prstGeom prst="ellipse">
              <a:avLst/>
            </a:prstGeom>
            <a:solidFill>
              <a:srgbClr val="955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2226" y="6145213"/>
              <a:ext cx="650875" cy="717550"/>
            </a:xfrm>
            <a:custGeom>
              <a:avLst/>
              <a:gdLst>
                <a:gd name="T0" fmla="*/ 161 w 476"/>
                <a:gd name="T1" fmla="*/ 0 h 525"/>
                <a:gd name="T2" fmla="*/ 139 w 476"/>
                <a:gd name="T3" fmla="*/ 12 h 525"/>
                <a:gd name="T4" fmla="*/ 117 w 476"/>
                <a:gd name="T5" fmla="*/ 20 h 525"/>
                <a:gd name="T6" fmla="*/ 105 w 476"/>
                <a:gd name="T7" fmla="*/ 48 h 525"/>
                <a:gd name="T8" fmla="*/ 134 w 476"/>
                <a:gd name="T9" fmla="*/ 101 h 525"/>
                <a:gd name="T10" fmla="*/ 32 w 476"/>
                <a:gd name="T11" fmla="*/ 275 h 525"/>
                <a:gd name="T12" fmla="*/ 19 w 476"/>
                <a:gd name="T13" fmla="*/ 309 h 525"/>
                <a:gd name="T14" fmla="*/ 6 w 476"/>
                <a:gd name="T15" fmla="*/ 323 h 525"/>
                <a:gd name="T16" fmla="*/ 18 w 476"/>
                <a:gd name="T17" fmla="*/ 355 h 525"/>
                <a:gd name="T18" fmla="*/ 48 w 476"/>
                <a:gd name="T19" fmla="*/ 385 h 525"/>
                <a:gd name="T20" fmla="*/ 188 w 476"/>
                <a:gd name="T21" fmla="*/ 525 h 525"/>
                <a:gd name="T22" fmla="*/ 476 w 476"/>
                <a:gd name="T23" fmla="*/ 264 h 525"/>
                <a:gd name="T24" fmla="*/ 254 w 476"/>
                <a:gd name="T25" fmla="*/ 42 h 525"/>
                <a:gd name="T26" fmla="*/ 206 w 476"/>
                <a:gd name="T27" fmla="*/ 8 h 525"/>
                <a:gd name="T28" fmla="*/ 196 w 476"/>
                <a:gd name="T29" fmla="*/ 10 h 525"/>
                <a:gd name="T30" fmla="*/ 161 w 476"/>
                <a:gd name="T31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6" h="525">
                  <a:moveTo>
                    <a:pt x="161" y="0"/>
                  </a:moveTo>
                  <a:cubicBezTo>
                    <a:pt x="154" y="0"/>
                    <a:pt x="146" y="3"/>
                    <a:pt x="139" y="12"/>
                  </a:cubicBezTo>
                  <a:cubicBezTo>
                    <a:pt x="136" y="17"/>
                    <a:pt x="123" y="15"/>
                    <a:pt x="117" y="20"/>
                  </a:cubicBezTo>
                  <a:cubicBezTo>
                    <a:pt x="109" y="27"/>
                    <a:pt x="104" y="37"/>
                    <a:pt x="105" y="48"/>
                  </a:cubicBezTo>
                  <a:cubicBezTo>
                    <a:pt x="106" y="72"/>
                    <a:pt x="122" y="86"/>
                    <a:pt x="134" y="101"/>
                  </a:cubicBezTo>
                  <a:cubicBezTo>
                    <a:pt x="49" y="124"/>
                    <a:pt x="54" y="205"/>
                    <a:pt x="32" y="275"/>
                  </a:cubicBezTo>
                  <a:cubicBezTo>
                    <a:pt x="29" y="286"/>
                    <a:pt x="25" y="298"/>
                    <a:pt x="19" y="309"/>
                  </a:cubicBezTo>
                  <a:cubicBezTo>
                    <a:pt x="16" y="315"/>
                    <a:pt x="9" y="316"/>
                    <a:pt x="6" y="323"/>
                  </a:cubicBezTo>
                  <a:cubicBezTo>
                    <a:pt x="0" y="336"/>
                    <a:pt x="10" y="347"/>
                    <a:pt x="18" y="355"/>
                  </a:cubicBezTo>
                  <a:cubicBezTo>
                    <a:pt x="28" y="365"/>
                    <a:pt x="38" y="375"/>
                    <a:pt x="48" y="385"/>
                  </a:cubicBezTo>
                  <a:cubicBezTo>
                    <a:pt x="58" y="395"/>
                    <a:pt x="121" y="459"/>
                    <a:pt x="188" y="525"/>
                  </a:cubicBezTo>
                  <a:cubicBezTo>
                    <a:pt x="334" y="515"/>
                    <a:pt x="452" y="406"/>
                    <a:pt x="476" y="264"/>
                  </a:cubicBezTo>
                  <a:cubicBezTo>
                    <a:pt x="392" y="180"/>
                    <a:pt x="268" y="56"/>
                    <a:pt x="254" y="42"/>
                  </a:cubicBezTo>
                  <a:cubicBezTo>
                    <a:pt x="242" y="30"/>
                    <a:pt x="225" y="8"/>
                    <a:pt x="206" y="8"/>
                  </a:cubicBezTo>
                  <a:cubicBezTo>
                    <a:pt x="203" y="8"/>
                    <a:pt x="200" y="9"/>
                    <a:pt x="196" y="10"/>
                  </a:cubicBezTo>
                  <a:cubicBezTo>
                    <a:pt x="185" y="7"/>
                    <a:pt x="173" y="0"/>
                    <a:pt x="161" y="0"/>
                  </a:cubicBezTo>
                </a:path>
              </a:pathLst>
            </a:custGeom>
            <a:solidFill>
              <a:srgbClr val="774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9076" y="6408738"/>
              <a:ext cx="79375" cy="117475"/>
            </a:xfrm>
            <a:custGeom>
              <a:avLst/>
              <a:gdLst>
                <a:gd name="T0" fmla="*/ 52 w 58"/>
                <a:gd name="T1" fmla="*/ 38 h 86"/>
                <a:gd name="T2" fmla="*/ 36 w 58"/>
                <a:gd name="T3" fmla="*/ 32 h 86"/>
                <a:gd name="T4" fmla="*/ 36 w 58"/>
                <a:gd name="T5" fmla="*/ 32 h 86"/>
                <a:gd name="T6" fmla="*/ 36 w 58"/>
                <a:gd name="T7" fmla="*/ 32 h 86"/>
                <a:gd name="T8" fmla="*/ 35 w 58"/>
                <a:gd name="T9" fmla="*/ 32 h 86"/>
                <a:gd name="T10" fmla="*/ 35 w 58"/>
                <a:gd name="T11" fmla="*/ 26 h 86"/>
                <a:gd name="T12" fmla="*/ 46 w 58"/>
                <a:gd name="T13" fmla="*/ 30 h 86"/>
                <a:gd name="T14" fmla="*/ 53 w 58"/>
                <a:gd name="T15" fmla="*/ 30 h 86"/>
                <a:gd name="T16" fmla="*/ 53 w 58"/>
                <a:gd name="T17" fmla="*/ 14 h 86"/>
                <a:gd name="T18" fmla="*/ 42 w 58"/>
                <a:gd name="T19" fmla="*/ 11 h 86"/>
                <a:gd name="T20" fmla="*/ 35 w 58"/>
                <a:gd name="T21" fmla="*/ 10 h 86"/>
                <a:gd name="T22" fmla="*/ 35 w 58"/>
                <a:gd name="T23" fmla="*/ 0 h 86"/>
                <a:gd name="T24" fmla="*/ 21 w 58"/>
                <a:gd name="T25" fmla="*/ 0 h 86"/>
                <a:gd name="T26" fmla="*/ 21 w 58"/>
                <a:gd name="T27" fmla="*/ 10 h 86"/>
                <a:gd name="T28" fmla="*/ 7 w 58"/>
                <a:gd name="T29" fmla="*/ 16 h 86"/>
                <a:gd name="T30" fmla="*/ 0 w 58"/>
                <a:gd name="T31" fmla="*/ 28 h 86"/>
                <a:gd name="T32" fmla="*/ 6 w 58"/>
                <a:gd name="T33" fmla="*/ 42 h 86"/>
                <a:gd name="T34" fmla="*/ 16 w 58"/>
                <a:gd name="T35" fmla="*/ 46 h 86"/>
                <a:gd name="T36" fmla="*/ 20 w 58"/>
                <a:gd name="T37" fmla="*/ 47 h 86"/>
                <a:gd name="T38" fmla="*/ 21 w 58"/>
                <a:gd name="T39" fmla="*/ 47 h 86"/>
                <a:gd name="T40" fmla="*/ 21 w 58"/>
                <a:gd name="T41" fmla="*/ 54 h 86"/>
                <a:gd name="T42" fmla="*/ 16 w 58"/>
                <a:gd name="T43" fmla="*/ 53 h 86"/>
                <a:gd name="T44" fmla="*/ 8 w 58"/>
                <a:gd name="T45" fmla="*/ 50 h 86"/>
                <a:gd name="T46" fmla="*/ 0 w 58"/>
                <a:gd name="T47" fmla="*/ 50 h 86"/>
                <a:gd name="T48" fmla="*/ 0 w 58"/>
                <a:gd name="T49" fmla="*/ 65 h 86"/>
                <a:gd name="T50" fmla="*/ 13 w 58"/>
                <a:gd name="T51" fmla="*/ 69 h 86"/>
                <a:gd name="T52" fmla="*/ 21 w 58"/>
                <a:gd name="T53" fmla="*/ 70 h 86"/>
                <a:gd name="T54" fmla="*/ 21 w 58"/>
                <a:gd name="T55" fmla="*/ 86 h 86"/>
                <a:gd name="T56" fmla="*/ 35 w 58"/>
                <a:gd name="T57" fmla="*/ 86 h 86"/>
                <a:gd name="T58" fmla="*/ 35 w 58"/>
                <a:gd name="T59" fmla="*/ 70 h 86"/>
                <a:gd name="T60" fmla="*/ 51 w 58"/>
                <a:gd name="T61" fmla="*/ 64 h 86"/>
                <a:gd name="T62" fmla="*/ 51 w 58"/>
                <a:gd name="T63" fmla="*/ 64 h 86"/>
                <a:gd name="T64" fmla="*/ 58 w 58"/>
                <a:gd name="T65" fmla="*/ 50 h 86"/>
                <a:gd name="T66" fmla="*/ 52 w 58"/>
                <a:gd name="T67" fmla="*/ 3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" h="86">
                  <a:moveTo>
                    <a:pt x="52" y="38"/>
                  </a:moveTo>
                  <a:cubicBezTo>
                    <a:pt x="49" y="35"/>
                    <a:pt x="44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9" y="27"/>
                    <a:pt x="42" y="28"/>
                    <a:pt x="46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0" y="13"/>
                    <a:pt x="46" y="11"/>
                    <a:pt x="42" y="11"/>
                  </a:cubicBezTo>
                  <a:cubicBezTo>
                    <a:pt x="40" y="10"/>
                    <a:pt x="38" y="10"/>
                    <a:pt x="35" y="1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6" y="11"/>
                    <a:pt x="10" y="13"/>
                    <a:pt x="7" y="16"/>
                  </a:cubicBezTo>
                  <a:cubicBezTo>
                    <a:pt x="2" y="19"/>
                    <a:pt x="0" y="23"/>
                    <a:pt x="0" y="28"/>
                  </a:cubicBezTo>
                  <a:cubicBezTo>
                    <a:pt x="0" y="34"/>
                    <a:pt x="2" y="39"/>
                    <a:pt x="6" y="42"/>
                  </a:cubicBezTo>
                  <a:cubicBezTo>
                    <a:pt x="9" y="44"/>
                    <a:pt x="12" y="45"/>
                    <a:pt x="16" y="46"/>
                  </a:cubicBezTo>
                  <a:cubicBezTo>
                    <a:pt x="17" y="46"/>
                    <a:pt x="19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9" y="54"/>
                    <a:pt x="18" y="54"/>
                    <a:pt x="16" y="53"/>
                  </a:cubicBezTo>
                  <a:cubicBezTo>
                    <a:pt x="13" y="52"/>
                    <a:pt x="10" y="51"/>
                    <a:pt x="8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67"/>
                    <a:pt x="9" y="68"/>
                    <a:pt x="13" y="69"/>
                  </a:cubicBezTo>
                  <a:cubicBezTo>
                    <a:pt x="16" y="70"/>
                    <a:pt x="18" y="70"/>
                    <a:pt x="21" y="70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43" y="69"/>
                    <a:pt x="47" y="67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5" y="61"/>
                    <a:pt x="58" y="56"/>
                    <a:pt x="58" y="50"/>
                  </a:cubicBezTo>
                  <a:cubicBezTo>
                    <a:pt x="58" y="45"/>
                    <a:pt x="56" y="41"/>
                    <a:pt x="52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3513" y="6143626"/>
              <a:ext cx="188913" cy="125413"/>
            </a:xfrm>
            <a:custGeom>
              <a:avLst/>
              <a:gdLst>
                <a:gd name="T0" fmla="*/ 21 w 138"/>
                <a:gd name="T1" fmla="*/ 92 h 92"/>
                <a:gd name="T2" fmla="*/ 39 w 138"/>
                <a:gd name="T3" fmla="*/ 87 h 92"/>
                <a:gd name="T4" fmla="*/ 21 w 138"/>
                <a:gd name="T5" fmla="*/ 60 h 92"/>
                <a:gd name="T6" fmla="*/ 19 w 138"/>
                <a:gd name="T7" fmla="*/ 44 h 92"/>
                <a:gd name="T8" fmla="*/ 19 w 138"/>
                <a:gd name="T9" fmla="*/ 44 h 92"/>
                <a:gd name="T10" fmla="*/ 19 w 138"/>
                <a:gd name="T11" fmla="*/ 44 h 92"/>
                <a:gd name="T12" fmla="*/ 33 w 138"/>
                <a:gd name="T13" fmla="*/ 32 h 92"/>
                <a:gd name="T14" fmla="*/ 38 w 138"/>
                <a:gd name="T15" fmla="*/ 32 h 92"/>
                <a:gd name="T16" fmla="*/ 40 w 138"/>
                <a:gd name="T17" fmla="*/ 33 h 92"/>
                <a:gd name="T18" fmla="*/ 48 w 138"/>
                <a:gd name="T19" fmla="*/ 27 h 92"/>
                <a:gd name="T20" fmla="*/ 50 w 138"/>
                <a:gd name="T21" fmla="*/ 23 h 92"/>
                <a:gd name="T22" fmla="*/ 64 w 138"/>
                <a:gd name="T23" fmla="*/ 17 h 92"/>
                <a:gd name="T24" fmla="*/ 76 w 138"/>
                <a:gd name="T25" fmla="*/ 20 h 92"/>
                <a:gd name="T26" fmla="*/ 79 w 138"/>
                <a:gd name="T27" fmla="*/ 23 h 92"/>
                <a:gd name="T28" fmla="*/ 86 w 138"/>
                <a:gd name="T29" fmla="*/ 30 h 92"/>
                <a:gd name="T30" fmla="*/ 91 w 138"/>
                <a:gd name="T31" fmla="*/ 31 h 92"/>
                <a:gd name="T32" fmla="*/ 97 w 138"/>
                <a:gd name="T33" fmla="*/ 29 h 92"/>
                <a:gd name="T34" fmla="*/ 105 w 138"/>
                <a:gd name="T35" fmla="*/ 25 h 92"/>
                <a:gd name="T36" fmla="*/ 117 w 138"/>
                <a:gd name="T37" fmla="*/ 33 h 92"/>
                <a:gd name="T38" fmla="*/ 115 w 138"/>
                <a:gd name="T39" fmla="*/ 64 h 92"/>
                <a:gd name="T40" fmla="*/ 103 w 138"/>
                <a:gd name="T41" fmla="*/ 81 h 92"/>
                <a:gd name="T42" fmla="*/ 102 w 138"/>
                <a:gd name="T43" fmla="*/ 82 h 92"/>
                <a:gd name="T44" fmla="*/ 100 w 138"/>
                <a:gd name="T45" fmla="*/ 86 h 92"/>
                <a:gd name="T46" fmla="*/ 118 w 138"/>
                <a:gd name="T47" fmla="*/ 90 h 92"/>
                <a:gd name="T48" fmla="*/ 130 w 138"/>
                <a:gd name="T49" fmla="*/ 72 h 92"/>
                <a:gd name="T50" fmla="*/ 138 w 138"/>
                <a:gd name="T51" fmla="*/ 42 h 92"/>
                <a:gd name="T52" fmla="*/ 130 w 138"/>
                <a:gd name="T53" fmla="*/ 23 h 92"/>
                <a:gd name="T54" fmla="*/ 105 w 138"/>
                <a:gd name="T55" fmla="*/ 9 h 92"/>
                <a:gd name="T56" fmla="*/ 93 w 138"/>
                <a:gd name="T57" fmla="*/ 11 h 92"/>
                <a:gd name="T58" fmla="*/ 92 w 138"/>
                <a:gd name="T59" fmla="*/ 12 h 92"/>
                <a:gd name="T60" fmla="*/ 90 w 138"/>
                <a:gd name="T61" fmla="*/ 11 h 92"/>
                <a:gd name="T62" fmla="*/ 86 w 138"/>
                <a:gd name="T63" fmla="*/ 7 h 92"/>
                <a:gd name="T64" fmla="*/ 64 w 138"/>
                <a:gd name="T65" fmla="*/ 0 h 92"/>
                <a:gd name="T66" fmla="*/ 36 w 138"/>
                <a:gd name="T67" fmla="*/ 13 h 92"/>
                <a:gd name="T68" fmla="*/ 36 w 138"/>
                <a:gd name="T69" fmla="*/ 14 h 92"/>
                <a:gd name="T70" fmla="*/ 35 w 138"/>
                <a:gd name="T71" fmla="*/ 15 h 92"/>
                <a:gd name="T72" fmla="*/ 33 w 138"/>
                <a:gd name="T73" fmla="*/ 15 h 92"/>
                <a:gd name="T74" fmla="*/ 33 w 138"/>
                <a:gd name="T75" fmla="*/ 15 h 92"/>
                <a:gd name="T76" fmla="*/ 3 w 138"/>
                <a:gd name="T77" fmla="*/ 39 h 92"/>
                <a:gd name="T78" fmla="*/ 2 w 138"/>
                <a:gd name="T79" fmla="*/ 40 h 92"/>
                <a:gd name="T80" fmla="*/ 2 w 138"/>
                <a:gd name="T81" fmla="*/ 40 h 92"/>
                <a:gd name="T82" fmla="*/ 5 w 138"/>
                <a:gd name="T83" fmla="*/ 65 h 92"/>
                <a:gd name="T84" fmla="*/ 21 w 138"/>
                <a:gd name="T8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92">
                  <a:moveTo>
                    <a:pt x="21" y="92"/>
                  </a:moveTo>
                  <a:cubicBezTo>
                    <a:pt x="27" y="90"/>
                    <a:pt x="33" y="89"/>
                    <a:pt x="39" y="87"/>
                  </a:cubicBezTo>
                  <a:cubicBezTo>
                    <a:pt x="30" y="78"/>
                    <a:pt x="24" y="69"/>
                    <a:pt x="21" y="60"/>
                  </a:cubicBezTo>
                  <a:cubicBezTo>
                    <a:pt x="18" y="51"/>
                    <a:pt x="18" y="46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36"/>
                    <a:pt x="26" y="32"/>
                    <a:pt x="33" y="32"/>
                  </a:cubicBezTo>
                  <a:cubicBezTo>
                    <a:pt x="35" y="32"/>
                    <a:pt x="36" y="32"/>
                    <a:pt x="38" y="32"/>
                  </a:cubicBezTo>
                  <a:cubicBezTo>
                    <a:pt x="39" y="33"/>
                    <a:pt x="39" y="33"/>
                    <a:pt x="40" y="33"/>
                  </a:cubicBezTo>
                  <a:cubicBezTo>
                    <a:pt x="43" y="33"/>
                    <a:pt x="47" y="30"/>
                    <a:pt x="48" y="27"/>
                  </a:cubicBezTo>
                  <a:cubicBezTo>
                    <a:pt x="48" y="25"/>
                    <a:pt x="49" y="24"/>
                    <a:pt x="50" y="23"/>
                  </a:cubicBezTo>
                  <a:cubicBezTo>
                    <a:pt x="53" y="19"/>
                    <a:pt x="58" y="17"/>
                    <a:pt x="64" y="17"/>
                  </a:cubicBezTo>
                  <a:cubicBezTo>
                    <a:pt x="69" y="17"/>
                    <a:pt x="73" y="18"/>
                    <a:pt x="76" y="20"/>
                  </a:cubicBezTo>
                  <a:cubicBezTo>
                    <a:pt x="76" y="21"/>
                    <a:pt x="78" y="22"/>
                    <a:pt x="79" y="23"/>
                  </a:cubicBezTo>
                  <a:cubicBezTo>
                    <a:pt x="80" y="25"/>
                    <a:pt x="84" y="28"/>
                    <a:pt x="86" y="30"/>
                  </a:cubicBezTo>
                  <a:cubicBezTo>
                    <a:pt x="88" y="31"/>
                    <a:pt x="89" y="31"/>
                    <a:pt x="91" y="31"/>
                  </a:cubicBezTo>
                  <a:cubicBezTo>
                    <a:pt x="94" y="31"/>
                    <a:pt x="96" y="30"/>
                    <a:pt x="97" y="29"/>
                  </a:cubicBezTo>
                  <a:cubicBezTo>
                    <a:pt x="99" y="27"/>
                    <a:pt x="102" y="25"/>
                    <a:pt x="105" y="25"/>
                  </a:cubicBezTo>
                  <a:cubicBezTo>
                    <a:pt x="108" y="25"/>
                    <a:pt x="113" y="28"/>
                    <a:pt x="117" y="33"/>
                  </a:cubicBezTo>
                  <a:cubicBezTo>
                    <a:pt x="123" y="41"/>
                    <a:pt x="122" y="51"/>
                    <a:pt x="115" y="64"/>
                  </a:cubicBezTo>
                  <a:cubicBezTo>
                    <a:pt x="111" y="72"/>
                    <a:pt x="105" y="79"/>
                    <a:pt x="103" y="81"/>
                  </a:cubicBezTo>
                  <a:cubicBezTo>
                    <a:pt x="103" y="81"/>
                    <a:pt x="103" y="82"/>
                    <a:pt x="102" y="82"/>
                  </a:cubicBezTo>
                  <a:cubicBezTo>
                    <a:pt x="101" y="84"/>
                    <a:pt x="101" y="85"/>
                    <a:pt x="100" y="86"/>
                  </a:cubicBezTo>
                  <a:cubicBezTo>
                    <a:pt x="106" y="87"/>
                    <a:pt x="112" y="88"/>
                    <a:pt x="118" y="90"/>
                  </a:cubicBezTo>
                  <a:cubicBezTo>
                    <a:pt x="121" y="86"/>
                    <a:pt x="126" y="79"/>
                    <a:pt x="130" y="72"/>
                  </a:cubicBezTo>
                  <a:cubicBezTo>
                    <a:pt x="136" y="61"/>
                    <a:pt x="138" y="51"/>
                    <a:pt x="138" y="42"/>
                  </a:cubicBezTo>
                  <a:cubicBezTo>
                    <a:pt x="137" y="35"/>
                    <a:pt x="135" y="28"/>
                    <a:pt x="130" y="23"/>
                  </a:cubicBezTo>
                  <a:cubicBezTo>
                    <a:pt x="122" y="13"/>
                    <a:pt x="114" y="9"/>
                    <a:pt x="105" y="9"/>
                  </a:cubicBezTo>
                  <a:cubicBezTo>
                    <a:pt x="101" y="9"/>
                    <a:pt x="97" y="10"/>
                    <a:pt x="93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0" y="2"/>
                    <a:pt x="72" y="0"/>
                    <a:pt x="64" y="0"/>
                  </a:cubicBezTo>
                  <a:cubicBezTo>
                    <a:pt x="53" y="0"/>
                    <a:pt x="42" y="5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19" y="15"/>
                    <a:pt x="7" y="24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3"/>
                    <a:pt x="0" y="52"/>
                    <a:pt x="5" y="65"/>
                  </a:cubicBezTo>
                  <a:cubicBezTo>
                    <a:pt x="8" y="74"/>
                    <a:pt x="14" y="83"/>
                    <a:pt x="21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7513" y="6635751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988" y="6275388"/>
              <a:ext cx="444500" cy="385763"/>
            </a:xfrm>
            <a:custGeom>
              <a:avLst/>
              <a:gdLst>
                <a:gd name="T0" fmla="*/ 319 w 325"/>
                <a:gd name="T1" fmla="*/ 238 h 282"/>
                <a:gd name="T2" fmla="*/ 319 w 325"/>
                <a:gd name="T3" fmla="*/ 238 h 282"/>
                <a:gd name="T4" fmla="*/ 319 w 325"/>
                <a:gd name="T5" fmla="*/ 237 h 282"/>
                <a:gd name="T6" fmla="*/ 295 w 325"/>
                <a:gd name="T7" fmla="*/ 152 h 282"/>
                <a:gd name="T8" fmla="*/ 283 w 325"/>
                <a:gd name="T9" fmla="*/ 79 h 282"/>
                <a:gd name="T10" fmla="*/ 275 w 325"/>
                <a:gd name="T11" fmla="*/ 51 h 282"/>
                <a:gd name="T12" fmla="*/ 254 w 325"/>
                <a:gd name="T13" fmla="*/ 24 h 282"/>
                <a:gd name="T14" fmla="*/ 172 w 325"/>
                <a:gd name="T15" fmla="*/ 0 h 282"/>
                <a:gd name="T16" fmla="*/ 88 w 325"/>
                <a:gd name="T17" fmla="*/ 26 h 282"/>
                <a:gd name="T18" fmla="*/ 56 w 325"/>
                <a:gd name="T19" fmla="*/ 67 h 282"/>
                <a:gd name="T20" fmla="*/ 46 w 325"/>
                <a:gd name="T21" fmla="*/ 111 h 282"/>
                <a:gd name="T22" fmla="*/ 42 w 325"/>
                <a:gd name="T23" fmla="*/ 131 h 282"/>
                <a:gd name="T24" fmla="*/ 29 w 325"/>
                <a:gd name="T25" fmla="*/ 180 h 282"/>
                <a:gd name="T26" fmla="*/ 14 w 325"/>
                <a:gd name="T27" fmla="*/ 217 h 282"/>
                <a:gd name="T28" fmla="*/ 14 w 325"/>
                <a:gd name="T29" fmla="*/ 218 h 282"/>
                <a:gd name="T30" fmla="*/ 13 w 325"/>
                <a:gd name="T31" fmla="*/ 218 h 282"/>
                <a:gd name="T32" fmla="*/ 1 w 325"/>
                <a:gd name="T33" fmla="*/ 234 h 282"/>
                <a:gd name="T34" fmla="*/ 10 w 325"/>
                <a:gd name="T35" fmla="*/ 255 h 282"/>
                <a:gd name="T36" fmla="*/ 20 w 325"/>
                <a:gd name="T37" fmla="*/ 263 h 282"/>
                <a:gd name="T38" fmla="*/ 64 w 325"/>
                <a:gd name="T39" fmla="*/ 274 h 282"/>
                <a:gd name="T40" fmla="*/ 95 w 325"/>
                <a:gd name="T41" fmla="*/ 271 h 282"/>
                <a:gd name="T42" fmla="*/ 122 w 325"/>
                <a:gd name="T43" fmla="*/ 269 h 282"/>
                <a:gd name="T44" fmla="*/ 124 w 325"/>
                <a:gd name="T45" fmla="*/ 269 h 282"/>
                <a:gd name="T46" fmla="*/ 196 w 325"/>
                <a:gd name="T47" fmla="*/ 273 h 282"/>
                <a:gd name="T48" fmla="*/ 203 w 325"/>
                <a:gd name="T49" fmla="*/ 275 h 282"/>
                <a:gd name="T50" fmla="*/ 260 w 325"/>
                <a:gd name="T51" fmla="*/ 282 h 282"/>
                <a:gd name="T52" fmla="*/ 288 w 325"/>
                <a:gd name="T53" fmla="*/ 281 h 282"/>
                <a:gd name="T54" fmla="*/ 299 w 325"/>
                <a:gd name="T55" fmla="*/ 279 h 282"/>
                <a:gd name="T56" fmla="*/ 319 w 325"/>
                <a:gd name="T57" fmla="*/ 264 h 282"/>
                <a:gd name="T58" fmla="*/ 319 w 325"/>
                <a:gd name="T59" fmla="*/ 238 h 282"/>
                <a:gd name="T60" fmla="*/ 305 w 325"/>
                <a:gd name="T61" fmla="*/ 256 h 282"/>
                <a:gd name="T62" fmla="*/ 294 w 325"/>
                <a:gd name="T63" fmla="*/ 263 h 282"/>
                <a:gd name="T64" fmla="*/ 286 w 325"/>
                <a:gd name="T65" fmla="*/ 264 h 282"/>
                <a:gd name="T66" fmla="*/ 286 w 325"/>
                <a:gd name="T67" fmla="*/ 264 h 282"/>
                <a:gd name="T68" fmla="*/ 260 w 325"/>
                <a:gd name="T69" fmla="*/ 265 h 282"/>
                <a:gd name="T70" fmla="*/ 207 w 325"/>
                <a:gd name="T71" fmla="*/ 259 h 282"/>
                <a:gd name="T72" fmla="*/ 198 w 325"/>
                <a:gd name="T73" fmla="*/ 257 h 282"/>
                <a:gd name="T74" fmla="*/ 125 w 325"/>
                <a:gd name="T75" fmla="*/ 252 h 282"/>
                <a:gd name="T76" fmla="*/ 122 w 325"/>
                <a:gd name="T77" fmla="*/ 252 h 282"/>
                <a:gd name="T78" fmla="*/ 93 w 325"/>
                <a:gd name="T79" fmla="*/ 254 h 282"/>
                <a:gd name="T80" fmla="*/ 64 w 325"/>
                <a:gd name="T81" fmla="*/ 257 h 282"/>
                <a:gd name="T82" fmla="*/ 29 w 325"/>
                <a:gd name="T83" fmla="*/ 248 h 282"/>
                <a:gd name="T84" fmla="*/ 22 w 325"/>
                <a:gd name="T85" fmla="*/ 243 h 282"/>
                <a:gd name="T86" fmla="*/ 18 w 325"/>
                <a:gd name="T87" fmla="*/ 236 h 282"/>
                <a:gd name="T88" fmla="*/ 18 w 325"/>
                <a:gd name="T89" fmla="*/ 236 h 282"/>
                <a:gd name="T90" fmla="*/ 18 w 325"/>
                <a:gd name="T91" fmla="*/ 235 h 282"/>
                <a:gd name="T92" fmla="*/ 21 w 325"/>
                <a:gd name="T93" fmla="*/ 233 h 282"/>
                <a:gd name="T94" fmla="*/ 23 w 325"/>
                <a:gd name="T95" fmla="*/ 232 h 282"/>
                <a:gd name="T96" fmla="*/ 30 w 325"/>
                <a:gd name="T97" fmla="*/ 224 h 282"/>
                <a:gd name="T98" fmla="*/ 45 w 325"/>
                <a:gd name="T99" fmla="*/ 185 h 282"/>
                <a:gd name="T100" fmla="*/ 58 w 325"/>
                <a:gd name="T101" fmla="*/ 134 h 282"/>
                <a:gd name="T102" fmla="*/ 62 w 325"/>
                <a:gd name="T103" fmla="*/ 113 h 282"/>
                <a:gd name="T104" fmla="*/ 72 w 325"/>
                <a:gd name="T105" fmla="*/ 73 h 282"/>
                <a:gd name="T106" fmla="*/ 98 w 325"/>
                <a:gd name="T107" fmla="*/ 40 h 282"/>
                <a:gd name="T108" fmla="*/ 172 w 325"/>
                <a:gd name="T109" fmla="*/ 17 h 282"/>
                <a:gd name="T110" fmla="*/ 243 w 325"/>
                <a:gd name="T111" fmla="*/ 37 h 282"/>
                <a:gd name="T112" fmla="*/ 259 w 325"/>
                <a:gd name="T113" fmla="*/ 56 h 282"/>
                <a:gd name="T114" fmla="*/ 266 w 325"/>
                <a:gd name="T115" fmla="*/ 82 h 282"/>
                <a:gd name="T116" fmla="*/ 278 w 325"/>
                <a:gd name="T117" fmla="*/ 154 h 282"/>
                <a:gd name="T118" fmla="*/ 304 w 325"/>
                <a:gd name="T119" fmla="*/ 244 h 282"/>
                <a:gd name="T120" fmla="*/ 304 w 325"/>
                <a:gd name="T121" fmla="*/ 245 h 282"/>
                <a:gd name="T122" fmla="*/ 305 w 325"/>
                <a:gd name="T123" fmla="*/ 25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5" h="282">
                  <a:moveTo>
                    <a:pt x="319" y="238"/>
                  </a:moveTo>
                  <a:cubicBezTo>
                    <a:pt x="319" y="238"/>
                    <a:pt x="319" y="238"/>
                    <a:pt x="319" y="238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09" y="211"/>
                    <a:pt x="299" y="183"/>
                    <a:pt x="295" y="152"/>
                  </a:cubicBezTo>
                  <a:cubicBezTo>
                    <a:pt x="292" y="125"/>
                    <a:pt x="288" y="101"/>
                    <a:pt x="283" y="79"/>
                  </a:cubicBezTo>
                  <a:cubicBezTo>
                    <a:pt x="281" y="70"/>
                    <a:pt x="278" y="60"/>
                    <a:pt x="275" y="51"/>
                  </a:cubicBezTo>
                  <a:cubicBezTo>
                    <a:pt x="274" y="48"/>
                    <a:pt x="269" y="36"/>
                    <a:pt x="254" y="24"/>
                  </a:cubicBezTo>
                  <a:cubicBezTo>
                    <a:pt x="234" y="8"/>
                    <a:pt x="207" y="0"/>
                    <a:pt x="172" y="0"/>
                  </a:cubicBezTo>
                  <a:cubicBezTo>
                    <a:pt x="140" y="0"/>
                    <a:pt x="111" y="9"/>
                    <a:pt x="88" y="26"/>
                  </a:cubicBezTo>
                  <a:cubicBezTo>
                    <a:pt x="73" y="37"/>
                    <a:pt x="63" y="50"/>
                    <a:pt x="56" y="67"/>
                  </a:cubicBezTo>
                  <a:cubicBezTo>
                    <a:pt x="51" y="81"/>
                    <a:pt x="48" y="95"/>
                    <a:pt x="46" y="111"/>
                  </a:cubicBezTo>
                  <a:cubicBezTo>
                    <a:pt x="45" y="117"/>
                    <a:pt x="43" y="124"/>
                    <a:pt x="42" y="131"/>
                  </a:cubicBezTo>
                  <a:cubicBezTo>
                    <a:pt x="42" y="131"/>
                    <a:pt x="37" y="156"/>
                    <a:pt x="29" y="180"/>
                  </a:cubicBezTo>
                  <a:cubicBezTo>
                    <a:pt x="22" y="205"/>
                    <a:pt x="16" y="215"/>
                    <a:pt x="14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6" y="221"/>
                    <a:pt x="2" y="227"/>
                    <a:pt x="1" y="234"/>
                  </a:cubicBezTo>
                  <a:cubicBezTo>
                    <a:pt x="0" y="242"/>
                    <a:pt x="3" y="249"/>
                    <a:pt x="10" y="255"/>
                  </a:cubicBezTo>
                  <a:cubicBezTo>
                    <a:pt x="14" y="259"/>
                    <a:pt x="18" y="262"/>
                    <a:pt x="20" y="263"/>
                  </a:cubicBezTo>
                  <a:cubicBezTo>
                    <a:pt x="32" y="270"/>
                    <a:pt x="46" y="274"/>
                    <a:pt x="64" y="274"/>
                  </a:cubicBezTo>
                  <a:cubicBezTo>
                    <a:pt x="74" y="274"/>
                    <a:pt x="85" y="272"/>
                    <a:pt x="95" y="271"/>
                  </a:cubicBezTo>
                  <a:cubicBezTo>
                    <a:pt x="105" y="270"/>
                    <a:pt x="114" y="269"/>
                    <a:pt x="122" y="269"/>
                  </a:cubicBezTo>
                  <a:cubicBezTo>
                    <a:pt x="123" y="269"/>
                    <a:pt x="123" y="269"/>
                    <a:pt x="124" y="269"/>
                  </a:cubicBezTo>
                  <a:cubicBezTo>
                    <a:pt x="151" y="270"/>
                    <a:pt x="185" y="272"/>
                    <a:pt x="196" y="273"/>
                  </a:cubicBezTo>
                  <a:cubicBezTo>
                    <a:pt x="198" y="274"/>
                    <a:pt x="201" y="274"/>
                    <a:pt x="203" y="275"/>
                  </a:cubicBezTo>
                  <a:cubicBezTo>
                    <a:pt x="214" y="278"/>
                    <a:pt x="231" y="282"/>
                    <a:pt x="260" y="282"/>
                  </a:cubicBezTo>
                  <a:cubicBezTo>
                    <a:pt x="269" y="282"/>
                    <a:pt x="278" y="282"/>
                    <a:pt x="288" y="281"/>
                  </a:cubicBezTo>
                  <a:cubicBezTo>
                    <a:pt x="289" y="281"/>
                    <a:pt x="294" y="280"/>
                    <a:pt x="299" y="279"/>
                  </a:cubicBezTo>
                  <a:cubicBezTo>
                    <a:pt x="308" y="276"/>
                    <a:pt x="315" y="271"/>
                    <a:pt x="319" y="264"/>
                  </a:cubicBezTo>
                  <a:cubicBezTo>
                    <a:pt x="322" y="259"/>
                    <a:pt x="325" y="250"/>
                    <a:pt x="319" y="238"/>
                  </a:cubicBezTo>
                  <a:close/>
                  <a:moveTo>
                    <a:pt x="305" y="256"/>
                  </a:moveTo>
                  <a:cubicBezTo>
                    <a:pt x="303" y="259"/>
                    <a:pt x="299" y="261"/>
                    <a:pt x="294" y="263"/>
                  </a:cubicBezTo>
                  <a:cubicBezTo>
                    <a:pt x="290" y="264"/>
                    <a:pt x="287" y="264"/>
                    <a:pt x="286" y="264"/>
                  </a:cubicBezTo>
                  <a:cubicBezTo>
                    <a:pt x="286" y="264"/>
                    <a:pt x="286" y="264"/>
                    <a:pt x="286" y="264"/>
                  </a:cubicBezTo>
                  <a:cubicBezTo>
                    <a:pt x="277" y="265"/>
                    <a:pt x="268" y="265"/>
                    <a:pt x="260" y="265"/>
                  </a:cubicBezTo>
                  <a:cubicBezTo>
                    <a:pt x="233" y="265"/>
                    <a:pt x="218" y="261"/>
                    <a:pt x="207" y="259"/>
                  </a:cubicBezTo>
                  <a:cubicBezTo>
                    <a:pt x="204" y="258"/>
                    <a:pt x="201" y="257"/>
                    <a:pt x="198" y="257"/>
                  </a:cubicBezTo>
                  <a:cubicBezTo>
                    <a:pt x="186" y="255"/>
                    <a:pt x="152" y="253"/>
                    <a:pt x="125" y="252"/>
                  </a:cubicBezTo>
                  <a:cubicBezTo>
                    <a:pt x="124" y="252"/>
                    <a:pt x="123" y="252"/>
                    <a:pt x="122" y="252"/>
                  </a:cubicBezTo>
                  <a:cubicBezTo>
                    <a:pt x="113" y="252"/>
                    <a:pt x="103" y="253"/>
                    <a:pt x="93" y="254"/>
                  </a:cubicBezTo>
                  <a:cubicBezTo>
                    <a:pt x="84" y="256"/>
                    <a:pt x="73" y="257"/>
                    <a:pt x="64" y="257"/>
                  </a:cubicBezTo>
                  <a:cubicBezTo>
                    <a:pt x="49" y="257"/>
                    <a:pt x="38" y="254"/>
                    <a:pt x="29" y="248"/>
                  </a:cubicBezTo>
                  <a:cubicBezTo>
                    <a:pt x="27" y="247"/>
                    <a:pt x="24" y="245"/>
                    <a:pt x="22" y="243"/>
                  </a:cubicBezTo>
                  <a:cubicBezTo>
                    <a:pt x="20" y="241"/>
                    <a:pt x="18" y="238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5"/>
                    <a:pt x="18" y="235"/>
                    <a:pt x="18" y="235"/>
                  </a:cubicBezTo>
                  <a:cubicBezTo>
                    <a:pt x="19" y="234"/>
                    <a:pt x="20" y="234"/>
                    <a:pt x="21" y="233"/>
                  </a:cubicBezTo>
                  <a:cubicBezTo>
                    <a:pt x="22" y="233"/>
                    <a:pt x="23" y="233"/>
                    <a:pt x="23" y="232"/>
                  </a:cubicBezTo>
                  <a:cubicBezTo>
                    <a:pt x="24" y="232"/>
                    <a:pt x="26" y="230"/>
                    <a:pt x="30" y="224"/>
                  </a:cubicBezTo>
                  <a:cubicBezTo>
                    <a:pt x="35" y="216"/>
                    <a:pt x="40" y="203"/>
                    <a:pt x="45" y="185"/>
                  </a:cubicBezTo>
                  <a:cubicBezTo>
                    <a:pt x="53" y="160"/>
                    <a:pt x="58" y="135"/>
                    <a:pt x="58" y="134"/>
                  </a:cubicBezTo>
                  <a:cubicBezTo>
                    <a:pt x="60" y="127"/>
                    <a:pt x="61" y="119"/>
                    <a:pt x="62" y="113"/>
                  </a:cubicBezTo>
                  <a:cubicBezTo>
                    <a:pt x="65" y="99"/>
                    <a:pt x="67" y="86"/>
                    <a:pt x="72" y="73"/>
                  </a:cubicBezTo>
                  <a:cubicBezTo>
                    <a:pt x="77" y="59"/>
                    <a:pt x="86" y="49"/>
                    <a:pt x="98" y="40"/>
                  </a:cubicBezTo>
                  <a:cubicBezTo>
                    <a:pt x="118" y="25"/>
                    <a:pt x="144" y="17"/>
                    <a:pt x="172" y="17"/>
                  </a:cubicBezTo>
                  <a:cubicBezTo>
                    <a:pt x="202" y="17"/>
                    <a:pt x="227" y="24"/>
                    <a:pt x="243" y="37"/>
                  </a:cubicBezTo>
                  <a:cubicBezTo>
                    <a:pt x="255" y="46"/>
                    <a:pt x="259" y="56"/>
                    <a:pt x="259" y="56"/>
                  </a:cubicBezTo>
                  <a:cubicBezTo>
                    <a:pt x="262" y="65"/>
                    <a:pt x="265" y="74"/>
                    <a:pt x="266" y="82"/>
                  </a:cubicBezTo>
                  <a:cubicBezTo>
                    <a:pt x="271" y="104"/>
                    <a:pt x="275" y="128"/>
                    <a:pt x="278" y="154"/>
                  </a:cubicBezTo>
                  <a:cubicBezTo>
                    <a:pt x="283" y="187"/>
                    <a:pt x="293" y="216"/>
                    <a:pt x="304" y="244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07" y="251"/>
                    <a:pt x="305" y="255"/>
                    <a:pt x="305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75101" y="6375401"/>
              <a:ext cx="187325" cy="187325"/>
            </a:xfrm>
            <a:custGeom>
              <a:avLst/>
              <a:gdLst>
                <a:gd name="T0" fmla="*/ 69 w 137"/>
                <a:gd name="T1" fmla="*/ 0 h 137"/>
                <a:gd name="T2" fmla="*/ 0 w 137"/>
                <a:gd name="T3" fmla="*/ 68 h 137"/>
                <a:gd name="T4" fmla="*/ 69 w 137"/>
                <a:gd name="T5" fmla="*/ 137 h 137"/>
                <a:gd name="T6" fmla="*/ 137 w 137"/>
                <a:gd name="T7" fmla="*/ 68 h 137"/>
                <a:gd name="T8" fmla="*/ 69 w 137"/>
                <a:gd name="T9" fmla="*/ 0 h 137"/>
                <a:gd name="T10" fmla="*/ 69 w 137"/>
                <a:gd name="T11" fmla="*/ 118 h 137"/>
                <a:gd name="T12" fmla="*/ 19 w 137"/>
                <a:gd name="T13" fmla="*/ 68 h 137"/>
                <a:gd name="T14" fmla="*/ 69 w 137"/>
                <a:gd name="T15" fmla="*/ 18 h 137"/>
                <a:gd name="T16" fmla="*/ 119 w 137"/>
                <a:gd name="T17" fmla="*/ 68 h 137"/>
                <a:gd name="T18" fmla="*/ 69 w 137"/>
                <a:gd name="T19" fmla="*/ 11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7"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107" y="137"/>
                    <a:pt x="137" y="106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  <a:close/>
                  <a:moveTo>
                    <a:pt x="69" y="118"/>
                  </a:moveTo>
                  <a:cubicBezTo>
                    <a:pt x="41" y="118"/>
                    <a:pt x="19" y="96"/>
                    <a:pt x="19" y="68"/>
                  </a:cubicBezTo>
                  <a:cubicBezTo>
                    <a:pt x="19" y="40"/>
                    <a:pt x="41" y="18"/>
                    <a:pt x="69" y="18"/>
                  </a:cubicBezTo>
                  <a:cubicBezTo>
                    <a:pt x="96" y="18"/>
                    <a:pt x="119" y="40"/>
                    <a:pt x="119" y="68"/>
                  </a:cubicBezTo>
                  <a:cubicBezTo>
                    <a:pt x="119" y="96"/>
                    <a:pt x="96" y="118"/>
                    <a:pt x="69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2" name="Group 521出自【趣你的PPT】(微信:qunideppt)：最优质的PPT资源库"/>
          <p:cNvGrpSpPr/>
          <p:nvPr/>
        </p:nvGrpSpPr>
        <p:grpSpPr>
          <a:xfrm>
            <a:off x="745469" y="3498633"/>
            <a:ext cx="833261" cy="831732"/>
            <a:chOff x="1104901" y="3659188"/>
            <a:chExt cx="865188" cy="863600"/>
          </a:xfrm>
        </p:grpSpPr>
        <p:sp>
          <p:nvSpPr>
            <p:cNvPr id="5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3659188"/>
              <a:ext cx="865188" cy="863600"/>
            </a:xfrm>
            <a:prstGeom prst="ellipse">
              <a:avLst/>
            </a:prstGeom>
            <a:solidFill>
              <a:srgbClr val="39B4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8101" y="3865563"/>
              <a:ext cx="661988" cy="657225"/>
            </a:xfrm>
            <a:custGeom>
              <a:avLst/>
              <a:gdLst>
                <a:gd name="T0" fmla="*/ 289 w 484"/>
                <a:gd name="T1" fmla="*/ 0 h 481"/>
                <a:gd name="T2" fmla="*/ 247 w 484"/>
                <a:gd name="T3" fmla="*/ 2 h 481"/>
                <a:gd name="T4" fmla="*/ 113 w 484"/>
                <a:gd name="T5" fmla="*/ 2 h 481"/>
                <a:gd name="T6" fmla="*/ 28 w 484"/>
                <a:gd name="T7" fmla="*/ 2 h 481"/>
                <a:gd name="T8" fmla="*/ 7 w 484"/>
                <a:gd name="T9" fmla="*/ 61 h 481"/>
                <a:gd name="T10" fmla="*/ 7 w 484"/>
                <a:gd name="T11" fmla="*/ 292 h 481"/>
                <a:gd name="T12" fmla="*/ 18 w 484"/>
                <a:gd name="T13" fmla="*/ 318 h 481"/>
                <a:gd name="T14" fmla="*/ 29 w 484"/>
                <a:gd name="T15" fmla="*/ 344 h 481"/>
                <a:gd name="T16" fmla="*/ 63 w 484"/>
                <a:gd name="T17" fmla="*/ 385 h 481"/>
                <a:gd name="T18" fmla="*/ 155 w 484"/>
                <a:gd name="T19" fmla="*/ 481 h 481"/>
                <a:gd name="T20" fmla="*/ 168 w 484"/>
                <a:gd name="T21" fmla="*/ 481 h 481"/>
                <a:gd name="T22" fmla="*/ 484 w 484"/>
                <a:gd name="T23" fmla="*/ 166 h 481"/>
                <a:gd name="T24" fmla="*/ 323 w 484"/>
                <a:gd name="T25" fmla="*/ 8 h 481"/>
                <a:gd name="T26" fmla="*/ 289 w 484"/>
                <a:gd name="T2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" h="481">
                  <a:moveTo>
                    <a:pt x="289" y="0"/>
                  </a:moveTo>
                  <a:cubicBezTo>
                    <a:pt x="273" y="0"/>
                    <a:pt x="255" y="2"/>
                    <a:pt x="247" y="2"/>
                  </a:cubicBezTo>
                  <a:cubicBezTo>
                    <a:pt x="202" y="2"/>
                    <a:pt x="157" y="2"/>
                    <a:pt x="113" y="2"/>
                  </a:cubicBezTo>
                  <a:cubicBezTo>
                    <a:pt x="85" y="2"/>
                    <a:pt x="56" y="2"/>
                    <a:pt x="28" y="2"/>
                  </a:cubicBezTo>
                  <a:cubicBezTo>
                    <a:pt x="0" y="2"/>
                    <a:pt x="7" y="43"/>
                    <a:pt x="7" y="61"/>
                  </a:cubicBezTo>
                  <a:cubicBezTo>
                    <a:pt x="7" y="138"/>
                    <a:pt x="7" y="215"/>
                    <a:pt x="7" y="292"/>
                  </a:cubicBezTo>
                  <a:cubicBezTo>
                    <a:pt x="7" y="303"/>
                    <a:pt x="10" y="310"/>
                    <a:pt x="18" y="318"/>
                  </a:cubicBezTo>
                  <a:cubicBezTo>
                    <a:pt x="27" y="328"/>
                    <a:pt x="29" y="329"/>
                    <a:pt x="29" y="344"/>
                  </a:cubicBezTo>
                  <a:cubicBezTo>
                    <a:pt x="29" y="358"/>
                    <a:pt x="53" y="376"/>
                    <a:pt x="63" y="385"/>
                  </a:cubicBezTo>
                  <a:cubicBezTo>
                    <a:pt x="78" y="403"/>
                    <a:pt x="114" y="440"/>
                    <a:pt x="155" y="481"/>
                  </a:cubicBezTo>
                  <a:cubicBezTo>
                    <a:pt x="159" y="481"/>
                    <a:pt x="163" y="481"/>
                    <a:pt x="168" y="481"/>
                  </a:cubicBezTo>
                  <a:cubicBezTo>
                    <a:pt x="342" y="481"/>
                    <a:pt x="483" y="340"/>
                    <a:pt x="484" y="166"/>
                  </a:cubicBezTo>
                  <a:cubicBezTo>
                    <a:pt x="410" y="92"/>
                    <a:pt x="342" y="26"/>
                    <a:pt x="323" y="8"/>
                  </a:cubicBezTo>
                  <a:cubicBezTo>
                    <a:pt x="316" y="1"/>
                    <a:pt x="303" y="0"/>
                    <a:pt x="289" y="0"/>
                  </a:cubicBezTo>
                </a:path>
              </a:pathLst>
            </a:custGeom>
            <a:solidFill>
              <a:srgbClr val="2E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5088" y="3963988"/>
              <a:ext cx="50800" cy="93663"/>
            </a:xfrm>
            <a:custGeom>
              <a:avLst/>
              <a:gdLst>
                <a:gd name="T0" fmla="*/ 37 w 37"/>
                <a:gd name="T1" fmla="*/ 63 h 69"/>
                <a:gd name="T2" fmla="*/ 37 w 37"/>
                <a:gd name="T3" fmla="*/ 5 h 69"/>
                <a:gd name="T4" fmla="*/ 30 w 37"/>
                <a:gd name="T5" fmla="*/ 0 h 69"/>
                <a:gd name="T6" fmla="*/ 9 w 37"/>
                <a:gd name="T7" fmla="*/ 0 h 69"/>
                <a:gd name="T8" fmla="*/ 0 w 37"/>
                <a:gd name="T9" fmla="*/ 5 h 69"/>
                <a:gd name="T10" fmla="*/ 0 w 37"/>
                <a:gd name="T11" fmla="*/ 63 h 69"/>
                <a:gd name="T12" fmla="*/ 9 w 37"/>
                <a:gd name="T13" fmla="*/ 69 h 69"/>
                <a:gd name="T14" fmla="*/ 30 w 37"/>
                <a:gd name="T15" fmla="*/ 69 h 69"/>
                <a:gd name="T16" fmla="*/ 37 w 37"/>
                <a:gd name="T1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9">
                  <a:moveTo>
                    <a:pt x="37" y="63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4" y="0"/>
                    <a:pt x="3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5" y="69"/>
                    <a:pt x="9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4" y="69"/>
                    <a:pt x="37" y="66"/>
                    <a:pt x="37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17626" y="3867151"/>
              <a:ext cx="439738" cy="493713"/>
            </a:xfrm>
            <a:custGeom>
              <a:avLst/>
              <a:gdLst>
                <a:gd name="T0" fmla="*/ 301 w 321"/>
                <a:gd name="T1" fmla="*/ 0 h 360"/>
                <a:gd name="T2" fmla="*/ 19 w 321"/>
                <a:gd name="T3" fmla="*/ 0 h 360"/>
                <a:gd name="T4" fmla="*/ 0 w 321"/>
                <a:gd name="T5" fmla="*/ 19 h 360"/>
                <a:gd name="T6" fmla="*/ 0 w 321"/>
                <a:gd name="T7" fmla="*/ 297 h 360"/>
                <a:gd name="T8" fmla="*/ 19 w 321"/>
                <a:gd name="T9" fmla="*/ 317 h 360"/>
                <a:gd name="T10" fmla="*/ 22 w 321"/>
                <a:gd name="T11" fmla="*/ 317 h 360"/>
                <a:gd name="T12" fmla="*/ 22 w 321"/>
                <a:gd name="T13" fmla="*/ 344 h 360"/>
                <a:gd name="T14" fmla="*/ 42 w 321"/>
                <a:gd name="T15" fmla="*/ 360 h 360"/>
                <a:gd name="T16" fmla="*/ 58 w 321"/>
                <a:gd name="T17" fmla="*/ 360 h 360"/>
                <a:gd name="T18" fmla="*/ 78 w 321"/>
                <a:gd name="T19" fmla="*/ 344 h 360"/>
                <a:gd name="T20" fmla="*/ 78 w 321"/>
                <a:gd name="T21" fmla="*/ 317 h 360"/>
                <a:gd name="T22" fmla="*/ 246 w 321"/>
                <a:gd name="T23" fmla="*/ 317 h 360"/>
                <a:gd name="T24" fmla="*/ 246 w 321"/>
                <a:gd name="T25" fmla="*/ 344 h 360"/>
                <a:gd name="T26" fmla="*/ 267 w 321"/>
                <a:gd name="T27" fmla="*/ 360 h 360"/>
                <a:gd name="T28" fmla="*/ 283 w 321"/>
                <a:gd name="T29" fmla="*/ 360 h 360"/>
                <a:gd name="T30" fmla="*/ 304 w 321"/>
                <a:gd name="T31" fmla="*/ 344 h 360"/>
                <a:gd name="T32" fmla="*/ 304 w 321"/>
                <a:gd name="T33" fmla="*/ 316 h 360"/>
                <a:gd name="T34" fmla="*/ 321 w 321"/>
                <a:gd name="T35" fmla="*/ 297 h 360"/>
                <a:gd name="T36" fmla="*/ 321 w 321"/>
                <a:gd name="T37" fmla="*/ 19 h 360"/>
                <a:gd name="T38" fmla="*/ 301 w 321"/>
                <a:gd name="T39" fmla="*/ 0 h 360"/>
                <a:gd name="T40" fmla="*/ 8 w 321"/>
                <a:gd name="T41" fmla="*/ 241 h 360"/>
                <a:gd name="T42" fmla="*/ 8 w 321"/>
                <a:gd name="T43" fmla="*/ 184 h 360"/>
                <a:gd name="T44" fmla="*/ 22 w 321"/>
                <a:gd name="T45" fmla="*/ 172 h 360"/>
                <a:gd name="T46" fmla="*/ 26 w 321"/>
                <a:gd name="T47" fmla="*/ 172 h 360"/>
                <a:gd name="T48" fmla="*/ 26 w 321"/>
                <a:gd name="T49" fmla="*/ 145 h 360"/>
                <a:gd name="T50" fmla="*/ 22 w 321"/>
                <a:gd name="T51" fmla="*/ 145 h 360"/>
                <a:gd name="T52" fmla="*/ 8 w 321"/>
                <a:gd name="T53" fmla="*/ 133 h 360"/>
                <a:gd name="T54" fmla="*/ 8 w 321"/>
                <a:gd name="T55" fmla="*/ 75 h 360"/>
                <a:gd name="T56" fmla="*/ 22 w 321"/>
                <a:gd name="T57" fmla="*/ 64 h 360"/>
                <a:gd name="T58" fmla="*/ 26 w 321"/>
                <a:gd name="T59" fmla="*/ 64 h 360"/>
                <a:gd name="T60" fmla="*/ 26 w 321"/>
                <a:gd name="T61" fmla="*/ 49 h 360"/>
                <a:gd name="T62" fmla="*/ 51 w 321"/>
                <a:gd name="T63" fmla="*/ 23 h 360"/>
                <a:gd name="T64" fmla="*/ 269 w 321"/>
                <a:gd name="T65" fmla="*/ 23 h 360"/>
                <a:gd name="T66" fmla="*/ 295 w 321"/>
                <a:gd name="T67" fmla="*/ 49 h 360"/>
                <a:gd name="T68" fmla="*/ 295 w 321"/>
                <a:gd name="T69" fmla="*/ 269 h 360"/>
                <a:gd name="T70" fmla="*/ 269 w 321"/>
                <a:gd name="T71" fmla="*/ 295 h 360"/>
                <a:gd name="T72" fmla="*/ 51 w 321"/>
                <a:gd name="T73" fmla="*/ 295 h 360"/>
                <a:gd name="T74" fmla="*/ 26 w 321"/>
                <a:gd name="T75" fmla="*/ 269 h 360"/>
                <a:gd name="T76" fmla="*/ 26 w 321"/>
                <a:gd name="T77" fmla="*/ 254 h 360"/>
                <a:gd name="T78" fmla="*/ 22 w 321"/>
                <a:gd name="T79" fmla="*/ 254 h 360"/>
                <a:gd name="T80" fmla="*/ 8 w 321"/>
                <a:gd name="T81" fmla="*/ 24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1" h="360">
                  <a:moveTo>
                    <a:pt x="30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308"/>
                    <a:pt x="9" y="317"/>
                    <a:pt x="19" y="317"/>
                  </a:cubicBezTo>
                  <a:cubicBezTo>
                    <a:pt x="22" y="317"/>
                    <a:pt x="22" y="317"/>
                    <a:pt x="22" y="317"/>
                  </a:cubicBezTo>
                  <a:cubicBezTo>
                    <a:pt x="22" y="344"/>
                    <a:pt x="22" y="344"/>
                    <a:pt x="22" y="344"/>
                  </a:cubicBezTo>
                  <a:cubicBezTo>
                    <a:pt x="22" y="353"/>
                    <a:pt x="31" y="360"/>
                    <a:pt x="42" y="360"/>
                  </a:cubicBezTo>
                  <a:cubicBezTo>
                    <a:pt x="58" y="360"/>
                    <a:pt x="58" y="360"/>
                    <a:pt x="58" y="360"/>
                  </a:cubicBezTo>
                  <a:cubicBezTo>
                    <a:pt x="69" y="360"/>
                    <a:pt x="78" y="353"/>
                    <a:pt x="78" y="344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246" y="317"/>
                    <a:pt x="246" y="317"/>
                    <a:pt x="246" y="317"/>
                  </a:cubicBezTo>
                  <a:cubicBezTo>
                    <a:pt x="246" y="344"/>
                    <a:pt x="246" y="344"/>
                    <a:pt x="246" y="344"/>
                  </a:cubicBezTo>
                  <a:cubicBezTo>
                    <a:pt x="246" y="353"/>
                    <a:pt x="255" y="360"/>
                    <a:pt x="267" y="360"/>
                  </a:cubicBezTo>
                  <a:cubicBezTo>
                    <a:pt x="283" y="360"/>
                    <a:pt x="283" y="360"/>
                    <a:pt x="283" y="360"/>
                  </a:cubicBezTo>
                  <a:cubicBezTo>
                    <a:pt x="294" y="360"/>
                    <a:pt x="304" y="353"/>
                    <a:pt x="304" y="344"/>
                  </a:cubicBezTo>
                  <a:cubicBezTo>
                    <a:pt x="304" y="316"/>
                    <a:pt x="304" y="316"/>
                    <a:pt x="304" y="316"/>
                  </a:cubicBezTo>
                  <a:cubicBezTo>
                    <a:pt x="312" y="315"/>
                    <a:pt x="321" y="307"/>
                    <a:pt x="321" y="297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8"/>
                    <a:pt x="312" y="0"/>
                    <a:pt x="301" y="0"/>
                  </a:cubicBezTo>
                  <a:close/>
                  <a:moveTo>
                    <a:pt x="8" y="241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8" y="177"/>
                    <a:pt x="15" y="172"/>
                    <a:pt x="22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15" y="145"/>
                    <a:pt x="8" y="140"/>
                    <a:pt x="8" y="133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68"/>
                    <a:pt x="15" y="64"/>
                    <a:pt x="22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34"/>
                    <a:pt x="37" y="23"/>
                    <a:pt x="51" y="23"/>
                  </a:cubicBezTo>
                  <a:cubicBezTo>
                    <a:pt x="269" y="23"/>
                    <a:pt x="269" y="23"/>
                    <a:pt x="269" y="23"/>
                  </a:cubicBezTo>
                  <a:cubicBezTo>
                    <a:pt x="283" y="23"/>
                    <a:pt x="295" y="34"/>
                    <a:pt x="295" y="49"/>
                  </a:cubicBezTo>
                  <a:cubicBezTo>
                    <a:pt x="295" y="269"/>
                    <a:pt x="295" y="269"/>
                    <a:pt x="295" y="269"/>
                  </a:cubicBezTo>
                  <a:cubicBezTo>
                    <a:pt x="295" y="283"/>
                    <a:pt x="283" y="295"/>
                    <a:pt x="269" y="295"/>
                  </a:cubicBezTo>
                  <a:cubicBezTo>
                    <a:pt x="51" y="295"/>
                    <a:pt x="51" y="295"/>
                    <a:pt x="51" y="295"/>
                  </a:cubicBezTo>
                  <a:cubicBezTo>
                    <a:pt x="37" y="295"/>
                    <a:pt x="26" y="283"/>
                    <a:pt x="26" y="269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2" y="254"/>
                    <a:pt x="22" y="254"/>
                    <a:pt x="22" y="254"/>
                  </a:cubicBezTo>
                  <a:cubicBezTo>
                    <a:pt x="15" y="254"/>
                    <a:pt x="8" y="249"/>
                    <a:pt x="8" y="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5088" y="4113213"/>
              <a:ext cx="50800" cy="93663"/>
            </a:xfrm>
            <a:custGeom>
              <a:avLst/>
              <a:gdLst>
                <a:gd name="T0" fmla="*/ 37 w 37"/>
                <a:gd name="T1" fmla="*/ 62 h 69"/>
                <a:gd name="T2" fmla="*/ 37 w 37"/>
                <a:gd name="T3" fmla="*/ 5 h 69"/>
                <a:gd name="T4" fmla="*/ 30 w 37"/>
                <a:gd name="T5" fmla="*/ 0 h 69"/>
                <a:gd name="T6" fmla="*/ 9 w 37"/>
                <a:gd name="T7" fmla="*/ 0 h 69"/>
                <a:gd name="T8" fmla="*/ 0 w 37"/>
                <a:gd name="T9" fmla="*/ 5 h 69"/>
                <a:gd name="T10" fmla="*/ 0 w 37"/>
                <a:gd name="T11" fmla="*/ 62 h 69"/>
                <a:gd name="T12" fmla="*/ 9 w 37"/>
                <a:gd name="T13" fmla="*/ 69 h 69"/>
                <a:gd name="T14" fmla="*/ 30 w 37"/>
                <a:gd name="T15" fmla="*/ 69 h 69"/>
                <a:gd name="T16" fmla="*/ 37 w 37"/>
                <a:gd name="T17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9">
                  <a:moveTo>
                    <a:pt x="37" y="62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4" y="0"/>
                    <a:pt x="3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2"/>
                    <a:pt x="0" y="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6"/>
                    <a:pt x="5" y="69"/>
                    <a:pt x="9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4" y="69"/>
                    <a:pt x="37" y="66"/>
                    <a:pt x="37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55738" y="4044951"/>
              <a:ext cx="76200" cy="77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82726" y="4014788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8288" y="4054476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28751" y="4054476"/>
              <a:ext cx="23813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49388" y="4117976"/>
              <a:ext cx="23813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17651" y="4117976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71601" y="3916363"/>
              <a:ext cx="330200" cy="336550"/>
            </a:xfrm>
            <a:custGeom>
              <a:avLst/>
              <a:gdLst>
                <a:gd name="T0" fmla="*/ 17 w 242"/>
                <a:gd name="T1" fmla="*/ 39 h 246"/>
                <a:gd name="T2" fmla="*/ 17 w 242"/>
                <a:gd name="T3" fmla="*/ 97 h 246"/>
                <a:gd name="T4" fmla="*/ 4 w 242"/>
                <a:gd name="T5" fmla="*/ 109 h 246"/>
                <a:gd name="T6" fmla="*/ 0 w 242"/>
                <a:gd name="T7" fmla="*/ 109 h 246"/>
                <a:gd name="T8" fmla="*/ 0 w 242"/>
                <a:gd name="T9" fmla="*/ 136 h 246"/>
                <a:gd name="T10" fmla="*/ 4 w 242"/>
                <a:gd name="T11" fmla="*/ 136 h 246"/>
                <a:gd name="T12" fmla="*/ 17 w 242"/>
                <a:gd name="T13" fmla="*/ 148 h 246"/>
                <a:gd name="T14" fmla="*/ 17 w 242"/>
                <a:gd name="T15" fmla="*/ 205 h 246"/>
                <a:gd name="T16" fmla="*/ 4 w 242"/>
                <a:gd name="T17" fmla="*/ 218 h 246"/>
                <a:gd name="T18" fmla="*/ 0 w 242"/>
                <a:gd name="T19" fmla="*/ 218 h 246"/>
                <a:gd name="T20" fmla="*/ 0 w 242"/>
                <a:gd name="T21" fmla="*/ 233 h 246"/>
                <a:gd name="T22" fmla="*/ 12 w 242"/>
                <a:gd name="T23" fmla="*/ 246 h 246"/>
                <a:gd name="T24" fmla="*/ 230 w 242"/>
                <a:gd name="T25" fmla="*/ 246 h 246"/>
                <a:gd name="T26" fmla="*/ 242 w 242"/>
                <a:gd name="T27" fmla="*/ 233 h 246"/>
                <a:gd name="T28" fmla="*/ 242 w 242"/>
                <a:gd name="T29" fmla="*/ 13 h 246"/>
                <a:gd name="T30" fmla="*/ 230 w 242"/>
                <a:gd name="T31" fmla="*/ 0 h 246"/>
                <a:gd name="T32" fmla="*/ 12 w 242"/>
                <a:gd name="T33" fmla="*/ 0 h 246"/>
                <a:gd name="T34" fmla="*/ 0 w 242"/>
                <a:gd name="T35" fmla="*/ 13 h 246"/>
                <a:gd name="T36" fmla="*/ 0 w 242"/>
                <a:gd name="T37" fmla="*/ 28 h 246"/>
                <a:gd name="T38" fmla="*/ 4 w 242"/>
                <a:gd name="T39" fmla="*/ 28 h 246"/>
                <a:gd name="T40" fmla="*/ 17 w 242"/>
                <a:gd name="T41" fmla="*/ 39 h 246"/>
                <a:gd name="T42" fmla="*/ 218 w 242"/>
                <a:gd name="T43" fmla="*/ 190 h 246"/>
                <a:gd name="T44" fmla="*/ 212 w 242"/>
                <a:gd name="T45" fmla="*/ 196 h 246"/>
                <a:gd name="T46" fmla="*/ 201 w 242"/>
                <a:gd name="T47" fmla="*/ 196 h 246"/>
                <a:gd name="T48" fmla="*/ 195 w 242"/>
                <a:gd name="T49" fmla="*/ 190 h 246"/>
                <a:gd name="T50" fmla="*/ 195 w 242"/>
                <a:gd name="T51" fmla="*/ 56 h 246"/>
                <a:gd name="T52" fmla="*/ 201 w 242"/>
                <a:gd name="T53" fmla="*/ 50 h 246"/>
                <a:gd name="T54" fmla="*/ 212 w 242"/>
                <a:gd name="T55" fmla="*/ 50 h 246"/>
                <a:gd name="T56" fmla="*/ 218 w 242"/>
                <a:gd name="T57" fmla="*/ 56 h 246"/>
                <a:gd name="T58" fmla="*/ 218 w 242"/>
                <a:gd name="T59" fmla="*/ 190 h 246"/>
                <a:gd name="T60" fmla="*/ 90 w 242"/>
                <a:gd name="T61" fmla="*/ 67 h 246"/>
                <a:gd name="T62" fmla="*/ 145 w 242"/>
                <a:gd name="T63" fmla="*/ 122 h 246"/>
                <a:gd name="T64" fmla="*/ 90 w 242"/>
                <a:gd name="T65" fmla="*/ 177 h 246"/>
                <a:gd name="T66" fmla="*/ 35 w 242"/>
                <a:gd name="T67" fmla="*/ 122 h 246"/>
                <a:gd name="T68" fmla="*/ 90 w 242"/>
                <a:gd name="T69" fmla="*/ 6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6">
                  <a:moveTo>
                    <a:pt x="17" y="39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104"/>
                    <a:pt x="11" y="109"/>
                    <a:pt x="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12" y="136"/>
                    <a:pt x="17" y="141"/>
                    <a:pt x="17" y="148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7" y="212"/>
                    <a:pt x="11" y="218"/>
                    <a:pt x="4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5" y="246"/>
                    <a:pt x="12" y="246"/>
                  </a:cubicBezTo>
                  <a:cubicBezTo>
                    <a:pt x="230" y="246"/>
                    <a:pt x="230" y="246"/>
                    <a:pt x="230" y="246"/>
                  </a:cubicBezTo>
                  <a:cubicBezTo>
                    <a:pt x="237" y="246"/>
                    <a:pt x="242" y="240"/>
                    <a:pt x="242" y="233"/>
                  </a:cubicBezTo>
                  <a:cubicBezTo>
                    <a:pt x="242" y="13"/>
                    <a:pt x="242" y="13"/>
                    <a:pt x="242" y="13"/>
                  </a:cubicBezTo>
                  <a:cubicBezTo>
                    <a:pt x="242" y="6"/>
                    <a:pt x="237" y="0"/>
                    <a:pt x="23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2" y="28"/>
                    <a:pt x="17" y="33"/>
                    <a:pt x="17" y="39"/>
                  </a:cubicBezTo>
                  <a:close/>
                  <a:moveTo>
                    <a:pt x="218" y="190"/>
                  </a:moveTo>
                  <a:cubicBezTo>
                    <a:pt x="218" y="193"/>
                    <a:pt x="215" y="196"/>
                    <a:pt x="212" y="196"/>
                  </a:cubicBezTo>
                  <a:cubicBezTo>
                    <a:pt x="201" y="196"/>
                    <a:pt x="201" y="196"/>
                    <a:pt x="201" y="196"/>
                  </a:cubicBezTo>
                  <a:cubicBezTo>
                    <a:pt x="198" y="196"/>
                    <a:pt x="195" y="193"/>
                    <a:pt x="195" y="190"/>
                  </a:cubicBezTo>
                  <a:cubicBezTo>
                    <a:pt x="195" y="56"/>
                    <a:pt x="195" y="56"/>
                    <a:pt x="195" y="56"/>
                  </a:cubicBezTo>
                  <a:cubicBezTo>
                    <a:pt x="195" y="53"/>
                    <a:pt x="198" y="50"/>
                    <a:pt x="201" y="5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5" y="50"/>
                    <a:pt x="218" y="53"/>
                    <a:pt x="218" y="56"/>
                  </a:cubicBezTo>
                  <a:lnTo>
                    <a:pt x="218" y="190"/>
                  </a:lnTo>
                  <a:close/>
                  <a:moveTo>
                    <a:pt x="90" y="67"/>
                  </a:moveTo>
                  <a:cubicBezTo>
                    <a:pt x="121" y="67"/>
                    <a:pt x="145" y="92"/>
                    <a:pt x="145" y="122"/>
                  </a:cubicBezTo>
                  <a:cubicBezTo>
                    <a:pt x="145" y="153"/>
                    <a:pt x="121" y="177"/>
                    <a:pt x="90" y="177"/>
                  </a:cubicBezTo>
                  <a:cubicBezTo>
                    <a:pt x="60" y="177"/>
                    <a:pt x="35" y="153"/>
                    <a:pt x="35" y="122"/>
                  </a:cubicBezTo>
                  <a:cubicBezTo>
                    <a:pt x="35" y="92"/>
                    <a:pt x="60" y="67"/>
                    <a:pt x="90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5" name="Group 534出自【趣你的PPT】(微信:qunideppt)：最优质的PPT资源库"/>
          <p:cNvGrpSpPr/>
          <p:nvPr/>
        </p:nvGrpSpPr>
        <p:grpSpPr>
          <a:xfrm>
            <a:off x="4946339" y="3486402"/>
            <a:ext cx="833261" cy="831732"/>
            <a:chOff x="4886326" y="3659188"/>
            <a:chExt cx="865188" cy="863600"/>
          </a:xfrm>
        </p:grpSpPr>
        <p:sp>
          <p:nvSpPr>
            <p:cNvPr id="5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3659188"/>
              <a:ext cx="865188" cy="863600"/>
            </a:xfrm>
            <a:prstGeom prst="ellipse">
              <a:avLst/>
            </a:prstGeom>
            <a:solidFill>
              <a:srgbClr val="3A7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7138" y="3954463"/>
              <a:ext cx="712788" cy="568325"/>
            </a:xfrm>
            <a:custGeom>
              <a:avLst/>
              <a:gdLst>
                <a:gd name="T0" fmla="*/ 384 w 521"/>
                <a:gd name="T1" fmla="*/ 0 h 416"/>
                <a:gd name="T2" fmla="*/ 350 w 521"/>
                <a:gd name="T3" fmla="*/ 2 h 416"/>
                <a:gd name="T4" fmla="*/ 226 w 521"/>
                <a:gd name="T5" fmla="*/ 2 h 416"/>
                <a:gd name="T6" fmla="*/ 21 w 521"/>
                <a:gd name="T7" fmla="*/ 2 h 416"/>
                <a:gd name="T8" fmla="*/ 8 w 521"/>
                <a:gd name="T9" fmla="*/ 65 h 416"/>
                <a:gd name="T10" fmla="*/ 8 w 521"/>
                <a:gd name="T11" fmla="*/ 193 h 416"/>
                <a:gd name="T12" fmla="*/ 26 w 521"/>
                <a:gd name="T13" fmla="*/ 240 h 416"/>
                <a:gd name="T14" fmla="*/ 56 w 521"/>
                <a:gd name="T15" fmla="*/ 270 h 416"/>
                <a:gd name="T16" fmla="*/ 198 w 521"/>
                <a:gd name="T17" fmla="*/ 416 h 416"/>
                <a:gd name="T18" fmla="*/ 205 w 521"/>
                <a:gd name="T19" fmla="*/ 416 h 416"/>
                <a:gd name="T20" fmla="*/ 521 w 521"/>
                <a:gd name="T21" fmla="*/ 115 h 416"/>
                <a:gd name="T22" fmla="*/ 408 w 521"/>
                <a:gd name="T23" fmla="*/ 6 h 416"/>
                <a:gd name="T24" fmla="*/ 384 w 521"/>
                <a:gd name="T25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1" h="416">
                  <a:moveTo>
                    <a:pt x="384" y="0"/>
                  </a:moveTo>
                  <a:cubicBezTo>
                    <a:pt x="371" y="0"/>
                    <a:pt x="357" y="2"/>
                    <a:pt x="350" y="2"/>
                  </a:cubicBezTo>
                  <a:cubicBezTo>
                    <a:pt x="309" y="2"/>
                    <a:pt x="268" y="2"/>
                    <a:pt x="226" y="2"/>
                  </a:cubicBezTo>
                  <a:cubicBezTo>
                    <a:pt x="158" y="2"/>
                    <a:pt x="90" y="2"/>
                    <a:pt x="21" y="2"/>
                  </a:cubicBezTo>
                  <a:cubicBezTo>
                    <a:pt x="0" y="2"/>
                    <a:pt x="8" y="52"/>
                    <a:pt x="8" y="65"/>
                  </a:cubicBezTo>
                  <a:cubicBezTo>
                    <a:pt x="8" y="107"/>
                    <a:pt x="8" y="150"/>
                    <a:pt x="8" y="193"/>
                  </a:cubicBezTo>
                  <a:cubicBezTo>
                    <a:pt x="8" y="214"/>
                    <a:pt x="9" y="225"/>
                    <a:pt x="26" y="240"/>
                  </a:cubicBezTo>
                  <a:cubicBezTo>
                    <a:pt x="35" y="250"/>
                    <a:pt x="46" y="261"/>
                    <a:pt x="56" y="270"/>
                  </a:cubicBezTo>
                  <a:cubicBezTo>
                    <a:pt x="73" y="290"/>
                    <a:pt x="135" y="352"/>
                    <a:pt x="198" y="416"/>
                  </a:cubicBezTo>
                  <a:cubicBezTo>
                    <a:pt x="201" y="416"/>
                    <a:pt x="203" y="416"/>
                    <a:pt x="205" y="416"/>
                  </a:cubicBezTo>
                  <a:cubicBezTo>
                    <a:pt x="375" y="416"/>
                    <a:pt x="513" y="283"/>
                    <a:pt x="521" y="115"/>
                  </a:cubicBezTo>
                  <a:cubicBezTo>
                    <a:pt x="468" y="62"/>
                    <a:pt x="423" y="19"/>
                    <a:pt x="408" y="6"/>
                  </a:cubicBezTo>
                  <a:cubicBezTo>
                    <a:pt x="404" y="1"/>
                    <a:pt x="394" y="0"/>
                    <a:pt x="384" y="0"/>
                  </a:cubicBezTo>
                </a:path>
              </a:pathLst>
            </a:custGeom>
            <a:solidFill>
              <a:srgbClr val="2E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48251" y="3956051"/>
              <a:ext cx="550863" cy="311150"/>
            </a:xfrm>
            <a:custGeom>
              <a:avLst/>
              <a:gdLst>
                <a:gd name="T0" fmla="*/ 403 w 403"/>
                <a:gd name="T1" fmla="*/ 11 h 227"/>
                <a:gd name="T2" fmla="*/ 391 w 403"/>
                <a:gd name="T3" fmla="*/ 0 h 227"/>
                <a:gd name="T4" fmla="*/ 11 w 403"/>
                <a:gd name="T5" fmla="*/ 0 h 227"/>
                <a:gd name="T6" fmla="*/ 0 w 403"/>
                <a:gd name="T7" fmla="*/ 11 h 227"/>
                <a:gd name="T8" fmla="*/ 0 w 403"/>
                <a:gd name="T9" fmla="*/ 216 h 227"/>
                <a:gd name="T10" fmla="*/ 11 w 403"/>
                <a:gd name="T11" fmla="*/ 227 h 227"/>
                <a:gd name="T12" fmla="*/ 391 w 403"/>
                <a:gd name="T13" fmla="*/ 227 h 227"/>
                <a:gd name="T14" fmla="*/ 403 w 403"/>
                <a:gd name="T15" fmla="*/ 216 h 227"/>
                <a:gd name="T16" fmla="*/ 403 w 403"/>
                <a:gd name="T17" fmla="*/ 11 h 227"/>
                <a:gd name="T18" fmla="*/ 381 w 403"/>
                <a:gd name="T19" fmla="*/ 152 h 227"/>
                <a:gd name="T20" fmla="*/ 329 w 403"/>
                <a:gd name="T21" fmla="*/ 204 h 227"/>
                <a:gd name="T22" fmla="*/ 74 w 403"/>
                <a:gd name="T23" fmla="*/ 204 h 227"/>
                <a:gd name="T24" fmla="*/ 23 w 403"/>
                <a:gd name="T25" fmla="*/ 153 h 227"/>
                <a:gd name="T26" fmla="*/ 23 w 403"/>
                <a:gd name="T27" fmla="*/ 75 h 227"/>
                <a:gd name="T28" fmla="*/ 75 w 403"/>
                <a:gd name="T29" fmla="*/ 22 h 227"/>
                <a:gd name="T30" fmla="*/ 329 w 403"/>
                <a:gd name="T31" fmla="*/ 22 h 227"/>
                <a:gd name="T32" fmla="*/ 381 w 403"/>
                <a:gd name="T33" fmla="*/ 75 h 227"/>
                <a:gd name="T34" fmla="*/ 381 w 403"/>
                <a:gd name="T35" fmla="*/ 15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227">
                  <a:moveTo>
                    <a:pt x="403" y="11"/>
                  </a:moveTo>
                  <a:cubicBezTo>
                    <a:pt x="403" y="5"/>
                    <a:pt x="398" y="0"/>
                    <a:pt x="39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2"/>
                    <a:pt x="5" y="227"/>
                    <a:pt x="11" y="227"/>
                  </a:cubicBezTo>
                  <a:cubicBezTo>
                    <a:pt x="391" y="227"/>
                    <a:pt x="391" y="227"/>
                    <a:pt x="391" y="227"/>
                  </a:cubicBezTo>
                  <a:cubicBezTo>
                    <a:pt x="398" y="227"/>
                    <a:pt x="403" y="222"/>
                    <a:pt x="403" y="216"/>
                  </a:cubicBezTo>
                  <a:lnTo>
                    <a:pt x="403" y="11"/>
                  </a:lnTo>
                  <a:close/>
                  <a:moveTo>
                    <a:pt x="381" y="152"/>
                  </a:moveTo>
                  <a:cubicBezTo>
                    <a:pt x="352" y="153"/>
                    <a:pt x="329" y="176"/>
                    <a:pt x="329" y="204"/>
                  </a:cubicBezTo>
                  <a:cubicBezTo>
                    <a:pt x="74" y="204"/>
                    <a:pt x="74" y="204"/>
                    <a:pt x="74" y="204"/>
                  </a:cubicBezTo>
                  <a:cubicBezTo>
                    <a:pt x="74" y="176"/>
                    <a:pt x="52" y="153"/>
                    <a:pt x="23" y="153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52" y="74"/>
                    <a:pt x="74" y="51"/>
                    <a:pt x="75" y="22"/>
                  </a:cubicBezTo>
                  <a:cubicBezTo>
                    <a:pt x="329" y="22"/>
                    <a:pt x="329" y="22"/>
                    <a:pt x="329" y="22"/>
                  </a:cubicBezTo>
                  <a:cubicBezTo>
                    <a:pt x="329" y="50"/>
                    <a:pt x="352" y="74"/>
                    <a:pt x="381" y="75"/>
                  </a:cubicBezTo>
                  <a:lnTo>
                    <a:pt x="38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22876" y="4003676"/>
              <a:ext cx="203200" cy="217488"/>
            </a:xfrm>
            <a:custGeom>
              <a:avLst/>
              <a:gdLst>
                <a:gd name="T0" fmla="*/ 75 w 149"/>
                <a:gd name="T1" fmla="*/ 0 h 159"/>
                <a:gd name="T2" fmla="*/ 0 w 149"/>
                <a:gd name="T3" fmla="*/ 80 h 159"/>
                <a:gd name="T4" fmla="*/ 75 w 149"/>
                <a:gd name="T5" fmla="*/ 159 h 159"/>
                <a:gd name="T6" fmla="*/ 149 w 149"/>
                <a:gd name="T7" fmla="*/ 80 h 159"/>
                <a:gd name="T8" fmla="*/ 75 w 149"/>
                <a:gd name="T9" fmla="*/ 0 h 159"/>
                <a:gd name="T10" fmla="*/ 100 w 149"/>
                <a:gd name="T11" fmla="*/ 103 h 159"/>
                <a:gd name="T12" fmla="*/ 100 w 149"/>
                <a:gd name="T13" fmla="*/ 103 h 159"/>
                <a:gd name="T14" fmla="*/ 83 w 149"/>
                <a:gd name="T15" fmla="*/ 111 h 159"/>
                <a:gd name="T16" fmla="*/ 83 w 149"/>
                <a:gd name="T17" fmla="*/ 128 h 159"/>
                <a:gd name="T18" fmla="*/ 66 w 149"/>
                <a:gd name="T19" fmla="*/ 128 h 159"/>
                <a:gd name="T20" fmla="*/ 66 w 149"/>
                <a:gd name="T21" fmla="*/ 111 h 159"/>
                <a:gd name="T22" fmla="*/ 57 w 149"/>
                <a:gd name="T23" fmla="*/ 110 h 159"/>
                <a:gd name="T24" fmla="*/ 43 w 149"/>
                <a:gd name="T25" fmla="*/ 106 h 159"/>
                <a:gd name="T26" fmla="*/ 43 w 149"/>
                <a:gd name="T27" fmla="*/ 87 h 159"/>
                <a:gd name="T28" fmla="*/ 51 w 149"/>
                <a:gd name="T29" fmla="*/ 87 h 159"/>
                <a:gd name="T30" fmla="*/ 59 w 149"/>
                <a:gd name="T31" fmla="*/ 91 h 159"/>
                <a:gd name="T32" fmla="*/ 66 w 149"/>
                <a:gd name="T33" fmla="*/ 93 h 159"/>
                <a:gd name="T34" fmla="*/ 66 w 149"/>
                <a:gd name="T35" fmla="*/ 85 h 159"/>
                <a:gd name="T36" fmla="*/ 64 w 149"/>
                <a:gd name="T37" fmla="*/ 85 h 159"/>
                <a:gd name="T38" fmla="*/ 60 w 149"/>
                <a:gd name="T39" fmla="*/ 84 h 159"/>
                <a:gd name="T40" fmla="*/ 49 w 149"/>
                <a:gd name="T41" fmla="*/ 78 h 159"/>
                <a:gd name="T42" fmla="*/ 41 w 149"/>
                <a:gd name="T43" fmla="*/ 63 h 159"/>
                <a:gd name="T44" fmla="*/ 49 w 149"/>
                <a:gd name="T45" fmla="*/ 49 h 159"/>
                <a:gd name="T46" fmla="*/ 66 w 149"/>
                <a:gd name="T47" fmla="*/ 42 h 159"/>
                <a:gd name="T48" fmla="*/ 66 w 149"/>
                <a:gd name="T49" fmla="*/ 31 h 159"/>
                <a:gd name="T50" fmla="*/ 83 w 149"/>
                <a:gd name="T51" fmla="*/ 31 h 159"/>
                <a:gd name="T52" fmla="*/ 83 w 149"/>
                <a:gd name="T53" fmla="*/ 42 h 159"/>
                <a:gd name="T54" fmla="*/ 90 w 149"/>
                <a:gd name="T55" fmla="*/ 43 h 159"/>
                <a:gd name="T56" fmla="*/ 103 w 149"/>
                <a:gd name="T57" fmla="*/ 47 h 159"/>
                <a:gd name="T58" fmla="*/ 103 w 149"/>
                <a:gd name="T59" fmla="*/ 65 h 159"/>
                <a:gd name="T60" fmla="*/ 94 w 149"/>
                <a:gd name="T61" fmla="*/ 65 h 159"/>
                <a:gd name="T62" fmla="*/ 83 w 149"/>
                <a:gd name="T63" fmla="*/ 61 h 159"/>
                <a:gd name="T64" fmla="*/ 83 w 149"/>
                <a:gd name="T65" fmla="*/ 67 h 159"/>
                <a:gd name="T66" fmla="*/ 83 w 149"/>
                <a:gd name="T67" fmla="*/ 67 h 159"/>
                <a:gd name="T68" fmla="*/ 83 w 149"/>
                <a:gd name="T69" fmla="*/ 67 h 159"/>
                <a:gd name="T70" fmla="*/ 101 w 149"/>
                <a:gd name="T71" fmla="*/ 74 h 159"/>
                <a:gd name="T72" fmla="*/ 108 w 149"/>
                <a:gd name="T73" fmla="*/ 88 h 159"/>
                <a:gd name="T74" fmla="*/ 100 w 149"/>
                <a:gd name="T75" fmla="*/ 10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9" h="159">
                  <a:moveTo>
                    <a:pt x="75" y="0"/>
                  </a:moveTo>
                  <a:cubicBezTo>
                    <a:pt x="33" y="0"/>
                    <a:pt x="0" y="36"/>
                    <a:pt x="0" y="80"/>
                  </a:cubicBezTo>
                  <a:cubicBezTo>
                    <a:pt x="0" y="123"/>
                    <a:pt x="33" y="159"/>
                    <a:pt x="75" y="159"/>
                  </a:cubicBezTo>
                  <a:cubicBezTo>
                    <a:pt x="116" y="159"/>
                    <a:pt x="149" y="123"/>
                    <a:pt x="149" y="80"/>
                  </a:cubicBezTo>
                  <a:cubicBezTo>
                    <a:pt x="149" y="36"/>
                    <a:pt x="116" y="0"/>
                    <a:pt x="75" y="0"/>
                  </a:cubicBezTo>
                  <a:close/>
                  <a:moveTo>
                    <a:pt x="100" y="103"/>
                  </a:moveTo>
                  <a:cubicBezTo>
                    <a:pt x="100" y="103"/>
                    <a:pt x="100" y="103"/>
                    <a:pt x="100" y="103"/>
                  </a:cubicBezTo>
                  <a:cubicBezTo>
                    <a:pt x="96" y="107"/>
                    <a:pt x="90" y="110"/>
                    <a:pt x="83" y="111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3" y="111"/>
                    <a:pt x="60" y="111"/>
                    <a:pt x="57" y="110"/>
                  </a:cubicBezTo>
                  <a:cubicBezTo>
                    <a:pt x="52" y="109"/>
                    <a:pt x="47" y="108"/>
                    <a:pt x="43" y="106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9"/>
                    <a:pt x="56" y="90"/>
                    <a:pt x="59" y="91"/>
                  </a:cubicBezTo>
                  <a:cubicBezTo>
                    <a:pt x="62" y="92"/>
                    <a:pt x="63" y="92"/>
                    <a:pt x="66" y="93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3" y="84"/>
                    <a:pt x="62" y="84"/>
                    <a:pt x="60" y="84"/>
                  </a:cubicBezTo>
                  <a:cubicBezTo>
                    <a:pt x="56" y="82"/>
                    <a:pt x="52" y="81"/>
                    <a:pt x="49" y="78"/>
                  </a:cubicBezTo>
                  <a:cubicBezTo>
                    <a:pt x="44" y="75"/>
                    <a:pt x="41" y="70"/>
                    <a:pt x="41" y="63"/>
                  </a:cubicBezTo>
                  <a:cubicBezTo>
                    <a:pt x="41" y="58"/>
                    <a:pt x="44" y="53"/>
                    <a:pt x="49" y="49"/>
                  </a:cubicBezTo>
                  <a:cubicBezTo>
                    <a:pt x="53" y="46"/>
                    <a:pt x="59" y="44"/>
                    <a:pt x="66" y="42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5" y="42"/>
                    <a:pt x="88" y="43"/>
                    <a:pt x="90" y="43"/>
                  </a:cubicBezTo>
                  <a:cubicBezTo>
                    <a:pt x="94" y="44"/>
                    <a:pt x="99" y="45"/>
                    <a:pt x="103" y="47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0" y="62"/>
                    <a:pt x="87" y="61"/>
                    <a:pt x="83" y="61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2" y="69"/>
                    <a:pt x="98" y="71"/>
                    <a:pt x="101" y="74"/>
                  </a:cubicBezTo>
                  <a:cubicBezTo>
                    <a:pt x="105" y="77"/>
                    <a:pt x="108" y="82"/>
                    <a:pt x="108" y="88"/>
                  </a:cubicBezTo>
                  <a:cubicBezTo>
                    <a:pt x="108" y="94"/>
                    <a:pt x="105" y="100"/>
                    <a:pt x="10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0" name="Group 539出自【趣你的PPT】(微信:qunideppt)：最优质的PPT资源库"/>
          <p:cNvGrpSpPr/>
          <p:nvPr/>
        </p:nvGrpSpPr>
        <p:grpSpPr>
          <a:xfrm>
            <a:off x="2145759" y="3486402"/>
            <a:ext cx="833261" cy="831732"/>
            <a:chOff x="2365376" y="3659188"/>
            <a:chExt cx="865188" cy="863600"/>
          </a:xfrm>
        </p:grpSpPr>
        <p:sp>
          <p:nvSpPr>
            <p:cNvPr id="5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3659188"/>
              <a:ext cx="865188" cy="863600"/>
            </a:xfrm>
            <a:prstGeom prst="ellipse">
              <a:avLst/>
            </a:prstGeom>
            <a:solidFill>
              <a:srgbClr val="955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5401" y="3937001"/>
              <a:ext cx="644525" cy="554038"/>
            </a:xfrm>
            <a:custGeom>
              <a:avLst/>
              <a:gdLst>
                <a:gd name="T0" fmla="*/ 252 w 471"/>
                <a:gd name="T1" fmla="*/ 0 h 405"/>
                <a:gd name="T2" fmla="*/ 138 w 471"/>
                <a:gd name="T3" fmla="*/ 0 h 405"/>
                <a:gd name="T4" fmla="*/ 91 w 471"/>
                <a:gd name="T5" fmla="*/ 0 h 405"/>
                <a:gd name="T6" fmla="*/ 54 w 471"/>
                <a:gd name="T7" fmla="*/ 34 h 405"/>
                <a:gd name="T8" fmla="*/ 8 w 471"/>
                <a:gd name="T9" fmla="*/ 93 h 405"/>
                <a:gd name="T10" fmla="*/ 19 w 471"/>
                <a:gd name="T11" fmla="*/ 119 h 405"/>
                <a:gd name="T12" fmla="*/ 245 w 471"/>
                <a:gd name="T13" fmla="*/ 360 h 405"/>
                <a:gd name="T14" fmla="*/ 288 w 471"/>
                <a:gd name="T15" fmla="*/ 405 h 405"/>
                <a:gd name="T16" fmla="*/ 471 w 471"/>
                <a:gd name="T17" fmla="*/ 209 h 405"/>
                <a:gd name="T18" fmla="*/ 284 w 471"/>
                <a:gd name="T19" fmla="*/ 24 h 405"/>
                <a:gd name="T20" fmla="*/ 252 w 471"/>
                <a:gd name="T2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1" h="405">
                  <a:moveTo>
                    <a:pt x="252" y="0"/>
                  </a:moveTo>
                  <a:cubicBezTo>
                    <a:pt x="214" y="0"/>
                    <a:pt x="176" y="0"/>
                    <a:pt x="138" y="0"/>
                  </a:cubicBezTo>
                  <a:cubicBezTo>
                    <a:pt x="122" y="0"/>
                    <a:pt x="106" y="0"/>
                    <a:pt x="91" y="0"/>
                  </a:cubicBezTo>
                  <a:cubicBezTo>
                    <a:pt x="73" y="0"/>
                    <a:pt x="64" y="20"/>
                    <a:pt x="54" y="34"/>
                  </a:cubicBezTo>
                  <a:cubicBezTo>
                    <a:pt x="40" y="52"/>
                    <a:pt x="16" y="73"/>
                    <a:pt x="8" y="93"/>
                  </a:cubicBezTo>
                  <a:cubicBezTo>
                    <a:pt x="0" y="102"/>
                    <a:pt x="14" y="113"/>
                    <a:pt x="19" y="119"/>
                  </a:cubicBezTo>
                  <a:cubicBezTo>
                    <a:pt x="93" y="201"/>
                    <a:pt x="167" y="283"/>
                    <a:pt x="245" y="360"/>
                  </a:cubicBezTo>
                  <a:cubicBezTo>
                    <a:pt x="258" y="376"/>
                    <a:pt x="273" y="391"/>
                    <a:pt x="288" y="405"/>
                  </a:cubicBezTo>
                  <a:cubicBezTo>
                    <a:pt x="374" y="371"/>
                    <a:pt x="442" y="299"/>
                    <a:pt x="471" y="209"/>
                  </a:cubicBezTo>
                  <a:cubicBezTo>
                    <a:pt x="390" y="128"/>
                    <a:pt x="295" y="33"/>
                    <a:pt x="284" y="24"/>
                  </a:cubicBezTo>
                  <a:cubicBezTo>
                    <a:pt x="276" y="15"/>
                    <a:pt x="264" y="0"/>
                    <a:pt x="252" y="0"/>
                  </a:cubicBezTo>
                </a:path>
              </a:pathLst>
            </a:custGeom>
            <a:solidFill>
              <a:srgbClr val="774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71751" y="3937001"/>
              <a:ext cx="452438" cy="385763"/>
            </a:xfrm>
            <a:custGeom>
              <a:avLst/>
              <a:gdLst>
                <a:gd name="T0" fmla="*/ 158 w 331"/>
                <a:gd name="T1" fmla="*/ 278 h 282"/>
                <a:gd name="T2" fmla="*/ 1 w 331"/>
                <a:gd name="T3" fmla="*/ 96 h 282"/>
                <a:gd name="T4" fmla="*/ 3 w 331"/>
                <a:gd name="T5" fmla="*/ 93 h 282"/>
                <a:gd name="T6" fmla="*/ 36 w 331"/>
                <a:gd name="T7" fmla="*/ 50 h 282"/>
                <a:gd name="T8" fmla="*/ 49 w 331"/>
                <a:gd name="T9" fmla="*/ 34 h 282"/>
                <a:gd name="T10" fmla="*/ 60 w 331"/>
                <a:gd name="T11" fmla="*/ 20 h 282"/>
                <a:gd name="T12" fmla="*/ 72 w 331"/>
                <a:gd name="T13" fmla="*/ 4 h 282"/>
                <a:gd name="T14" fmla="*/ 250 w 331"/>
                <a:gd name="T15" fmla="*/ 0 h 282"/>
                <a:gd name="T16" fmla="*/ 265 w 331"/>
                <a:gd name="T17" fmla="*/ 13 h 282"/>
                <a:gd name="T18" fmla="*/ 273 w 331"/>
                <a:gd name="T19" fmla="*/ 23 h 282"/>
                <a:gd name="T20" fmla="*/ 286 w 331"/>
                <a:gd name="T21" fmla="*/ 39 h 282"/>
                <a:gd name="T22" fmla="*/ 327 w 331"/>
                <a:gd name="T23" fmla="*/ 94 h 282"/>
                <a:gd name="T24" fmla="*/ 327 w 331"/>
                <a:gd name="T25" fmla="*/ 107 h 282"/>
                <a:gd name="T26" fmla="*/ 165 w 331"/>
                <a:gd name="T27" fmla="*/ 282 h 282"/>
                <a:gd name="T28" fmla="*/ 205 w 331"/>
                <a:gd name="T29" fmla="*/ 110 h 282"/>
                <a:gd name="T30" fmla="*/ 165 w 331"/>
                <a:gd name="T31" fmla="*/ 233 h 282"/>
                <a:gd name="T32" fmla="*/ 191 w 331"/>
                <a:gd name="T33" fmla="*/ 228 h 282"/>
                <a:gd name="T34" fmla="*/ 224 w 331"/>
                <a:gd name="T35" fmla="*/ 110 h 282"/>
                <a:gd name="T36" fmla="*/ 137 w 331"/>
                <a:gd name="T37" fmla="*/ 226 h 282"/>
                <a:gd name="T38" fmla="*/ 105 w 331"/>
                <a:gd name="T39" fmla="*/ 110 h 282"/>
                <a:gd name="T40" fmla="*/ 137 w 331"/>
                <a:gd name="T41" fmla="*/ 226 h 282"/>
                <a:gd name="T42" fmla="*/ 298 w 331"/>
                <a:gd name="T43" fmla="*/ 89 h 282"/>
                <a:gd name="T44" fmla="*/ 290 w 331"/>
                <a:gd name="T45" fmla="*/ 79 h 282"/>
                <a:gd name="T46" fmla="*/ 265 w 331"/>
                <a:gd name="T47" fmla="*/ 46 h 282"/>
                <a:gd name="T48" fmla="*/ 261 w 331"/>
                <a:gd name="T49" fmla="*/ 40 h 282"/>
                <a:gd name="T50" fmla="*/ 245 w 331"/>
                <a:gd name="T51" fmla="*/ 19 h 282"/>
                <a:gd name="T52" fmla="*/ 223 w 331"/>
                <a:gd name="T53" fmla="*/ 89 h 282"/>
                <a:gd name="T54" fmla="*/ 205 w 331"/>
                <a:gd name="T55" fmla="*/ 89 h 282"/>
                <a:gd name="T56" fmla="*/ 139 w 331"/>
                <a:gd name="T57" fmla="*/ 19 h 282"/>
                <a:gd name="T58" fmla="*/ 84 w 331"/>
                <a:gd name="T59" fmla="*/ 20 h 282"/>
                <a:gd name="T60" fmla="*/ 67 w 331"/>
                <a:gd name="T61" fmla="*/ 43 h 282"/>
                <a:gd name="T62" fmla="*/ 40 w 331"/>
                <a:gd name="T63" fmla="*/ 80 h 282"/>
                <a:gd name="T64" fmla="*/ 37 w 331"/>
                <a:gd name="T65" fmla="*/ 84 h 282"/>
                <a:gd name="T66" fmla="*/ 108 w 331"/>
                <a:gd name="T67" fmla="*/ 89 h 282"/>
                <a:gd name="T68" fmla="*/ 85 w 331"/>
                <a:gd name="T69" fmla="*/ 1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1" h="282">
                  <a:moveTo>
                    <a:pt x="165" y="282"/>
                  </a:moveTo>
                  <a:cubicBezTo>
                    <a:pt x="162" y="282"/>
                    <a:pt x="159" y="280"/>
                    <a:pt x="158" y="278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0" y="104"/>
                    <a:pt x="0" y="100"/>
                    <a:pt x="1" y="96"/>
                  </a:cubicBezTo>
                  <a:cubicBezTo>
                    <a:pt x="2" y="95"/>
                    <a:pt x="2" y="94"/>
                    <a:pt x="3" y="93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6" y="77"/>
                    <a:pt x="26" y="63"/>
                    <a:pt x="36" y="50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5" y="39"/>
                    <a:pt x="47" y="36"/>
                    <a:pt x="49" y="34"/>
                  </a:cubicBezTo>
                  <a:cubicBezTo>
                    <a:pt x="51" y="31"/>
                    <a:pt x="54" y="28"/>
                    <a:pt x="56" y="25"/>
                  </a:cubicBezTo>
                  <a:cubicBezTo>
                    <a:pt x="57" y="23"/>
                    <a:pt x="58" y="21"/>
                    <a:pt x="60" y="20"/>
                  </a:cubicBezTo>
                  <a:cubicBezTo>
                    <a:pt x="62" y="17"/>
                    <a:pt x="63" y="15"/>
                    <a:pt x="65" y="12"/>
                  </a:cubicBezTo>
                  <a:cubicBezTo>
                    <a:pt x="68" y="10"/>
                    <a:pt x="70" y="6"/>
                    <a:pt x="72" y="4"/>
                  </a:cubicBezTo>
                  <a:cubicBezTo>
                    <a:pt x="74" y="1"/>
                    <a:pt x="77" y="0"/>
                    <a:pt x="80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4" y="0"/>
                    <a:pt x="257" y="1"/>
                    <a:pt x="258" y="4"/>
                  </a:cubicBezTo>
                  <a:cubicBezTo>
                    <a:pt x="261" y="7"/>
                    <a:pt x="263" y="10"/>
                    <a:pt x="265" y="13"/>
                  </a:cubicBezTo>
                  <a:cubicBezTo>
                    <a:pt x="267" y="15"/>
                    <a:pt x="269" y="17"/>
                    <a:pt x="270" y="19"/>
                  </a:cubicBezTo>
                  <a:cubicBezTo>
                    <a:pt x="273" y="23"/>
                    <a:pt x="273" y="23"/>
                    <a:pt x="273" y="23"/>
                  </a:cubicBezTo>
                  <a:cubicBezTo>
                    <a:pt x="276" y="26"/>
                    <a:pt x="279" y="30"/>
                    <a:pt x="281" y="33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99" y="57"/>
                    <a:pt x="313" y="75"/>
                    <a:pt x="327" y="94"/>
                  </a:cubicBezTo>
                  <a:cubicBezTo>
                    <a:pt x="327" y="94"/>
                    <a:pt x="327" y="94"/>
                    <a:pt x="327" y="94"/>
                  </a:cubicBezTo>
                  <a:cubicBezTo>
                    <a:pt x="328" y="94"/>
                    <a:pt x="329" y="95"/>
                    <a:pt x="329" y="96"/>
                  </a:cubicBezTo>
                  <a:cubicBezTo>
                    <a:pt x="331" y="100"/>
                    <a:pt x="330" y="104"/>
                    <a:pt x="327" y="107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1" y="280"/>
                    <a:pt x="168" y="282"/>
                    <a:pt x="165" y="282"/>
                  </a:cubicBezTo>
                  <a:close/>
                  <a:moveTo>
                    <a:pt x="165" y="233"/>
                  </a:moveTo>
                  <a:cubicBezTo>
                    <a:pt x="205" y="110"/>
                    <a:pt x="205" y="110"/>
                    <a:pt x="205" y="110"/>
                  </a:cubicBezTo>
                  <a:cubicBezTo>
                    <a:pt x="124" y="110"/>
                    <a:pt x="124" y="110"/>
                    <a:pt x="124" y="110"/>
                  </a:cubicBezTo>
                  <a:lnTo>
                    <a:pt x="165" y="233"/>
                  </a:lnTo>
                  <a:close/>
                  <a:moveTo>
                    <a:pt x="186" y="225"/>
                  </a:moveTo>
                  <a:cubicBezTo>
                    <a:pt x="191" y="228"/>
                    <a:pt x="191" y="228"/>
                    <a:pt x="191" y="228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24" y="110"/>
                    <a:pt x="224" y="110"/>
                    <a:pt x="224" y="110"/>
                  </a:cubicBezTo>
                  <a:lnTo>
                    <a:pt x="186" y="225"/>
                  </a:lnTo>
                  <a:close/>
                  <a:moveTo>
                    <a:pt x="137" y="226"/>
                  </a:moveTo>
                  <a:cubicBezTo>
                    <a:pt x="143" y="222"/>
                    <a:pt x="143" y="222"/>
                    <a:pt x="143" y="222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33" y="110"/>
                    <a:pt x="33" y="110"/>
                    <a:pt x="33" y="110"/>
                  </a:cubicBezTo>
                  <a:lnTo>
                    <a:pt x="137" y="226"/>
                  </a:lnTo>
                  <a:close/>
                  <a:moveTo>
                    <a:pt x="223" y="89"/>
                  </a:moveTo>
                  <a:cubicBezTo>
                    <a:pt x="298" y="89"/>
                    <a:pt x="298" y="89"/>
                    <a:pt x="298" y="89"/>
                  </a:cubicBezTo>
                  <a:cubicBezTo>
                    <a:pt x="294" y="84"/>
                    <a:pt x="294" y="84"/>
                    <a:pt x="294" y="84"/>
                  </a:cubicBezTo>
                  <a:cubicBezTo>
                    <a:pt x="293" y="82"/>
                    <a:pt x="291" y="81"/>
                    <a:pt x="290" y="79"/>
                  </a:cubicBezTo>
                  <a:cubicBezTo>
                    <a:pt x="287" y="75"/>
                    <a:pt x="287" y="75"/>
                    <a:pt x="287" y="75"/>
                  </a:cubicBezTo>
                  <a:cubicBezTo>
                    <a:pt x="280" y="65"/>
                    <a:pt x="272" y="55"/>
                    <a:pt x="265" y="46"/>
                  </a:cubicBezTo>
                  <a:cubicBezTo>
                    <a:pt x="264" y="45"/>
                    <a:pt x="264" y="44"/>
                    <a:pt x="263" y="43"/>
                  </a:cubicBezTo>
                  <a:cubicBezTo>
                    <a:pt x="262" y="42"/>
                    <a:pt x="262" y="41"/>
                    <a:pt x="261" y="40"/>
                  </a:cubicBezTo>
                  <a:cubicBezTo>
                    <a:pt x="256" y="33"/>
                    <a:pt x="251" y="27"/>
                    <a:pt x="246" y="20"/>
                  </a:cubicBezTo>
                  <a:cubicBezTo>
                    <a:pt x="245" y="19"/>
                    <a:pt x="245" y="19"/>
                    <a:pt x="245" y="19"/>
                  </a:cubicBezTo>
                  <a:cubicBezTo>
                    <a:pt x="210" y="19"/>
                    <a:pt x="210" y="19"/>
                    <a:pt x="210" y="19"/>
                  </a:cubicBezTo>
                  <a:lnTo>
                    <a:pt x="223" y="89"/>
                  </a:lnTo>
                  <a:close/>
                  <a:moveTo>
                    <a:pt x="126" y="89"/>
                  </a:moveTo>
                  <a:cubicBezTo>
                    <a:pt x="205" y="89"/>
                    <a:pt x="205" y="89"/>
                    <a:pt x="205" y="8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39" y="19"/>
                    <a:pt x="139" y="19"/>
                    <a:pt x="139" y="19"/>
                  </a:cubicBezTo>
                  <a:lnTo>
                    <a:pt x="126" y="89"/>
                  </a:lnTo>
                  <a:close/>
                  <a:moveTo>
                    <a:pt x="84" y="20"/>
                  </a:moveTo>
                  <a:cubicBezTo>
                    <a:pt x="80" y="27"/>
                    <a:pt x="75" y="33"/>
                    <a:pt x="69" y="40"/>
                  </a:cubicBezTo>
                  <a:cubicBezTo>
                    <a:pt x="69" y="41"/>
                    <a:pt x="68" y="42"/>
                    <a:pt x="67" y="43"/>
                  </a:cubicBezTo>
                  <a:cubicBezTo>
                    <a:pt x="67" y="44"/>
                    <a:pt x="66" y="45"/>
                    <a:pt x="65" y="46"/>
                  </a:cubicBezTo>
                  <a:cubicBezTo>
                    <a:pt x="57" y="57"/>
                    <a:pt x="48" y="6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8" y="82"/>
                    <a:pt x="37" y="83"/>
                    <a:pt x="37" y="84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8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4" name="Group 543出自【趣你的PPT】(微信:qunideppt)：最优质的PPT资源库"/>
          <p:cNvGrpSpPr/>
          <p:nvPr/>
        </p:nvGrpSpPr>
        <p:grpSpPr>
          <a:xfrm>
            <a:off x="6346629" y="3486402"/>
            <a:ext cx="833261" cy="831732"/>
            <a:chOff x="1104901" y="6000751"/>
            <a:chExt cx="865188" cy="863600"/>
          </a:xfrm>
        </p:grpSpPr>
        <p:sp>
          <p:nvSpPr>
            <p:cNvPr id="5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6000751"/>
              <a:ext cx="865188" cy="863600"/>
            </a:xfrm>
            <a:prstGeom prst="ellipse">
              <a:avLst/>
            </a:prstGeom>
            <a:solidFill>
              <a:srgbClr val="FFC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36701" y="6864351"/>
              <a:ext cx="25400" cy="0"/>
            </a:xfrm>
            <a:custGeom>
              <a:avLst/>
              <a:gdLst>
                <a:gd name="T0" fmla="*/ 1 w 18"/>
                <a:gd name="T1" fmla="*/ 2 w 18"/>
                <a:gd name="T2" fmla="*/ 2 w 18"/>
                <a:gd name="T3" fmla="*/ 2 w 18"/>
                <a:gd name="T4" fmla="*/ 3 w 18"/>
                <a:gd name="T5" fmla="*/ 3 w 18"/>
                <a:gd name="T6" fmla="*/ 3 w 18"/>
                <a:gd name="T7" fmla="*/ 4 w 18"/>
                <a:gd name="T8" fmla="*/ 4 w 18"/>
                <a:gd name="T9" fmla="*/ 4 w 18"/>
                <a:gd name="T10" fmla="*/ 5 w 18"/>
                <a:gd name="T11" fmla="*/ 5 w 18"/>
                <a:gd name="T12" fmla="*/ 5 w 18"/>
                <a:gd name="T13" fmla="*/ 6 w 18"/>
                <a:gd name="T14" fmla="*/ 6 w 18"/>
                <a:gd name="T15" fmla="*/ 6 w 18"/>
                <a:gd name="T16" fmla="*/ 7 w 18"/>
                <a:gd name="T17" fmla="*/ 7 w 18"/>
                <a:gd name="T18" fmla="*/ 7 w 18"/>
                <a:gd name="T19" fmla="*/ 8 w 18"/>
                <a:gd name="T20" fmla="*/ 8 w 18"/>
                <a:gd name="T21" fmla="*/ 8 w 18"/>
                <a:gd name="T22" fmla="*/ 9 w 18"/>
                <a:gd name="T23" fmla="*/ 9 w 18"/>
                <a:gd name="T24" fmla="*/ 9 w 18"/>
                <a:gd name="T25" fmla="*/ 10 w 18"/>
                <a:gd name="T26" fmla="*/ 10 w 18"/>
                <a:gd name="T27" fmla="*/ 10 w 18"/>
                <a:gd name="T28" fmla="*/ 11 w 18"/>
                <a:gd name="T29" fmla="*/ 11 w 18"/>
                <a:gd name="T30" fmla="*/ 11 w 18"/>
                <a:gd name="T31" fmla="*/ 12 w 18"/>
                <a:gd name="T32" fmla="*/ 12 w 18"/>
                <a:gd name="T33" fmla="*/ 12 w 18"/>
                <a:gd name="T34" fmla="*/ 13 w 18"/>
                <a:gd name="T35" fmla="*/ 13 w 18"/>
                <a:gd name="T36" fmla="*/ 13 w 18"/>
                <a:gd name="T37" fmla="*/ 14 w 18"/>
                <a:gd name="T38" fmla="*/ 14 w 18"/>
                <a:gd name="T39" fmla="*/ 14 w 18"/>
                <a:gd name="T40" fmla="*/ 15 w 18"/>
                <a:gd name="T41" fmla="*/ 15 w 18"/>
                <a:gd name="T42" fmla="*/ 15 w 18"/>
                <a:gd name="T43" fmla="*/ 16 w 18"/>
                <a:gd name="T44" fmla="*/ 16 w 18"/>
                <a:gd name="T45" fmla="*/ 16 w 18"/>
                <a:gd name="T46" fmla="*/ 17 w 18"/>
                <a:gd name="T47" fmla="*/ 17 w 18"/>
                <a:gd name="T48" fmla="*/ 17 w 18"/>
                <a:gd name="T49" fmla="*/ 18 w 18"/>
                <a:gd name="T50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FFF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2701" y="6210301"/>
              <a:ext cx="687388" cy="654050"/>
            </a:xfrm>
            <a:custGeom>
              <a:avLst/>
              <a:gdLst>
                <a:gd name="T0" fmla="*/ 12 w 503"/>
                <a:gd name="T1" fmla="*/ 20 h 478"/>
                <a:gd name="T2" fmla="*/ 9 w 503"/>
                <a:gd name="T3" fmla="*/ 180 h 478"/>
                <a:gd name="T4" fmla="*/ 42 w 503"/>
                <a:gd name="T5" fmla="*/ 274 h 478"/>
                <a:gd name="T6" fmla="*/ 4 w 503"/>
                <a:gd name="T7" fmla="*/ 275 h 478"/>
                <a:gd name="T8" fmla="*/ 47 w 503"/>
                <a:gd name="T9" fmla="*/ 356 h 478"/>
                <a:gd name="T10" fmla="*/ 186 w 503"/>
                <a:gd name="T11" fmla="*/ 478 h 478"/>
                <a:gd name="T12" fmla="*/ 187 w 503"/>
                <a:gd name="T13" fmla="*/ 478 h 478"/>
                <a:gd name="T14" fmla="*/ 188 w 503"/>
                <a:gd name="T15" fmla="*/ 478 h 478"/>
                <a:gd name="T16" fmla="*/ 188 w 503"/>
                <a:gd name="T17" fmla="*/ 478 h 478"/>
                <a:gd name="T18" fmla="*/ 189 w 503"/>
                <a:gd name="T19" fmla="*/ 478 h 478"/>
                <a:gd name="T20" fmla="*/ 189 w 503"/>
                <a:gd name="T21" fmla="*/ 478 h 478"/>
                <a:gd name="T22" fmla="*/ 190 w 503"/>
                <a:gd name="T23" fmla="*/ 478 h 478"/>
                <a:gd name="T24" fmla="*/ 190 w 503"/>
                <a:gd name="T25" fmla="*/ 478 h 478"/>
                <a:gd name="T26" fmla="*/ 191 w 503"/>
                <a:gd name="T27" fmla="*/ 478 h 478"/>
                <a:gd name="T28" fmla="*/ 191 w 503"/>
                <a:gd name="T29" fmla="*/ 478 h 478"/>
                <a:gd name="T30" fmla="*/ 192 w 503"/>
                <a:gd name="T31" fmla="*/ 478 h 478"/>
                <a:gd name="T32" fmla="*/ 192 w 503"/>
                <a:gd name="T33" fmla="*/ 478 h 478"/>
                <a:gd name="T34" fmla="*/ 193 w 503"/>
                <a:gd name="T35" fmla="*/ 478 h 478"/>
                <a:gd name="T36" fmla="*/ 193 w 503"/>
                <a:gd name="T37" fmla="*/ 478 h 478"/>
                <a:gd name="T38" fmla="*/ 194 w 503"/>
                <a:gd name="T39" fmla="*/ 478 h 478"/>
                <a:gd name="T40" fmla="*/ 194 w 503"/>
                <a:gd name="T41" fmla="*/ 478 h 478"/>
                <a:gd name="T42" fmla="*/ 195 w 503"/>
                <a:gd name="T43" fmla="*/ 478 h 478"/>
                <a:gd name="T44" fmla="*/ 195 w 503"/>
                <a:gd name="T45" fmla="*/ 478 h 478"/>
                <a:gd name="T46" fmla="*/ 196 w 503"/>
                <a:gd name="T47" fmla="*/ 478 h 478"/>
                <a:gd name="T48" fmla="*/ 196 w 503"/>
                <a:gd name="T49" fmla="*/ 478 h 478"/>
                <a:gd name="T50" fmla="*/ 197 w 503"/>
                <a:gd name="T51" fmla="*/ 478 h 478"/>
                <a:gd name="T52" fmla="*/ 197 w 503"/>
                <a:gd name="T53" fmla="*/ 478 h 478"/>
                <a:gd name="T54" fmla="*/ 198 w 503"/>
                <a:gd name="T55" fmla="*/ 478 h 478"/>
                <a:gd name="T56" fmla="*/ 198 w 503"/>
                <a:gd name="T57" fmla="*/ 478 h 478"/>
                <a:gd name="T58" fmla="*/ 199 w 503"/>
                <a:gd name="T59" fmla="*/ 478 h 478"/>
                <a:gd name="T60" fmla="*/ 199 w 503"/>
                <a:gd name="T61" fmla="*/ 478 h 478"/>
                <a:gd name="T62" fmla="*/ 200 w 503"/>
                <a:gd name="T63" fmla="*/ 478 h 478"/>
                <a:gd name="T64" fmla="*/ 200 w 503"/>
                <a:gd name="T65" fmla="*/ 478 h 478"/>
                <a:gd name="T66" fmla="*/ 201 w 503"/>
                <a:gd name="T67" fmla="*/ 478 h 478"/>
                <a:gd name="T68" fmla="*/ 201 w 503"/>
                <a:gd name="T69" fmla="*/ 478 h 478"/>
                <a:gd name="T70" fmla="*/ 202 w 503"/>
                <a:gd name="T71" fmla="*/ 478 h 478"/>
                <a:gd name="T72" fmla="*/ 202 w 503"/>
                <a:gd name="T73" fmla="*/ 478 h 478"/>
                <a:gd name="T74" fmla="*/ 203 w 503"/>
                <a:gd name="T75" fmla="*/ 478 h 478"/>
                <a:gd name="T76" fmla="*/ 203 w 503"/>
                <a:gd name="T77" fmla="*/ 478 h 478"/>
                <a:gd name="T78" fmla="*/ 204 w 503"/>
                <a:gd name="T79" fmla="*/ 478 h 478"/>
                <a:gd name="T80" fmla="*/ 401 w 503"/>
                <a:gd name="T81" fmla="*/ 62 h 478"/>
                <a:gd name="T82" fmla="*/ 150 w 503"/>
                <a:gd name="T83" fmla="*/ 0 h 478"/>
                <a:gd name="T84" fmla="*/ 55 w 503"/>
                <a:gd name="T85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3" h="478">
                  <a:moveTo>
                    <a:pt x="55" y="0"/>
                  </a:moveTo>
                  <a:cubicBezTo>
                    <a:pt x="37" y="0"/>
                    <a:pt x="20" y="1"/>
                    <a:pt x="12" y="20"/>
                  </a:cubicBezTo>
                  <a:cubicBezTo>
                    <a:pt x="5" y="37"/>
                    <a:pt x="9" y="63"/>
                    <a:pt x="9" y="80"/>
                  </a:cubicBezTo>
                  <a:cubicBezTo>
                    <a:pt x="9" y="114"/>
                    <a:pt x="9" y="147"/>
                    <a:pt x="9" y="180"/>
                  </a:cubicBezTo>
                  <a:cubicBezTo>
                    <a:pt x="9" y="198"/>
                    <a:pt x="4" y="224"/>
                    <a:pt x="12" y="241"/>
                  </a:cubicBezTo>
                  <a:cubicBezTo>
                    <a:pt x="18" y="254"/>
                    <a:pt x="32" y="264"/>
                    <a:pt x="42" y="274"/>
                  </a:cubicBezTo>
                  <a:cubicBezTo>
                    <a:pt x="40" y="274"/>
                    <a:pt x="30" y="274"/>
                    <a:pt x="21" y="274"/>
                  </a:cubicBezTo>
                  <a:cubicBezTo>
                    <a:pt x="12" y="274"/>
                    <a:pt x="4" y="274"/>
                    <a:pt x="4" y="275"/>
                  </a:cubicBezTo>
                  <a:cubicBezTo>
                    <a:pt x="4" y="292"/>
                    <a:pt x="0" y="311"/>
                    <a:pt x="14" y="323"/>
                  </a:cubicBezTo>
                  <a:cubicBezTo>
                    <a:pt x="25" y="335"/>
                    <a:pt x="35" y="346"/>
                    <a:pt x="47" y="356"/>
                  </a:cubicBezTo>
                  <a:cubicBezTo>
                    <a:pt x="56" y="365"/>
                    <a:pt x="107" y="417"/>
                    <a:pt x="166" y="478"/>
                  </a:cubicBezTo>
                  <a:cubicBezTo>
                    <a:pt x="173" y="478"/>
                    <a:pt x="179" y="478"/>
                    <a:pt x="186" y="478"/>
                  </a:cubicBezTo>
                  <a:cubicBezTo>
                    <a:pt x="186" y="478"/>
                    <a:pt x="186" y="478"/>
                    <a:pt x="187" y="47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8"/>
                    <a:pt x="187" y="478"/>
                    <a:pt x="188" y="478"/>
                  </a:cubicBezTo>
                  <a:cubicBezTo>
                    <a:pt x="188" y="478"/>
                    <a:pt x="188" y="478"/>
                    <a:pt x="188" y="478"/>
                  </a:cubicBezTo>
                  <a:cubicBezTo>
                    <a:pt x="188" y="478"/>
                    <a:pt x="188" y="478"/>
                    <a:pt x="188" y="478"/>
                  </a:cubicBezTo>
                  <a:cubicBezTo>
                    <a:pt x="188" y="478"/>
                    <a:pt x="188" y="478"/>
                    <a:pt x="188" y="478"/>
                  </a:cubicBezTo>
                  <a:cubicBezTo>
                    <a:pt x="188" y="478"/>
                    <a:pt x="188" y="478"/>
                    <a:pt x="189" y="478"/>
                  </a:cubicBezTo>
                  <a:cubicBezTo>
                    <a:pt x="189" y="478"/>
                    <a:pt x="189" y="478"/>
                    <a:pt x="189" y="478"/>
                  </a:cubicBezTo>
                  <a:cubicBezTo>
                    <a:pt x="189" y="478"/>
                    <a:pt x="189" y="478"/>
                    <a:pt x="189" y="478"/>
                  </a:cubicBezTo>
                  <a:cubicBezTo>
                    <a:pt x="189" y="478"/>
                    <a:pt x="189" y="478"/>
                    <a:pt x="189" y="478"/>
                  </a:cubicBezTo>
                  <a:cubicBezTo>
                    <a:pt x="189" y="478"/>
                    <a:pt x="190" y="478"/>
                    <a:pt x="190" y="478"/>
                  </a:cubicBezTo>
                  <a:cubicBezTo>
                    <a:pt x="190" y="478"/>
                    <a:pt x="190" y="478"/>
                    <a:pt x="190" y="478"/>
                  </a:cubicBezTo>
                  <a:cubicBezTo>
                    <a:pt x="190" y="478"/>
                    <a:pt x="190" y="478"/>
                    <a:pt x="190" y="478"/>
                  </a:cubicBezTo>
                  <a:cubicBezTo>
                    <a:pt x="190" y="478"/>
                    <a:pt x="190" y="478"/>
                    <a:pt x="190" y="478"/>
                  </a:cubicBezTo>
                  <a:cubicBezTo>
                    <a:pt x="190" y="478"/>
                    <a:pt x="191" y="478"/>
                    <a:pt x="191" y="478"/>
                  </a:cubicBezTo>
                  <a:cubicBezTo>
                    <a:pt x="191" y="478"/>
                    <a:pt x="191" y="478"/>
                    <a:pt x="191" y="478"/>
                  </a:cubicBezTo>
                  <a:cubicBezTo>
                    <a:pt x="191" y="478"/>
                    <a:pt x="191" y="478"/>
                    <a:pt x="191" y="478"/>
                  </a:cubicBezTo>
                  <a:cubicBezTo>
                    <a:pt x="191" y="478"/>
                    <a:pt x="191" y="478"/>
                    <a:pt x="191" y="478"/>
                  </a:cubicBezTo>
                  <a:cubicBezTo>
                    <a:pt x="191" y="478"/>
                    <a:pt x="192" y="478"/>
                    <a:pt x="192" y="478"/>
                  </a:cubicBezTo>
                  <a:cubicBezTo>
                    <a:pt x="192" y="478"/>
                    <a:pt x="192" y="478"/>
                    <a:pt x="192" y="478"/>
                  </a:cubicBezTo>
                  <a:cubicBezTo>
                    <a:pt x="192" y="478"/>
                    <a:pt x="192" y="478"/>
                    <a:pt x="192" y="478"/>
                  </a:cubicBezTo>
                  <a:cubicBezTo>
                    <a:pt x="192" y="478"/>
                    <a:pt x="192" y="478"/>
                    <a:pt x="192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5" y="478"/>
                    <a:pt x="195" y="478"/>
                    <a:pt x="195" y="478"/>
                  </a:cubicBezTo>
                  <a:cubicBezTo>
                    <a:pt x="195" y="478"/>
                    <a:pt x="195" y="478"/>
                    <a:pt x="195" y="478"/>
                  </a:cubicBezTo>
                  <a:cubicBezTo>
                    <a:pt x="195" y="478"/>
                    <a:pt x="195" y="478"/>
                    <a:pt x="195" y="478"/>
                  </a:cubicBezTo>
                  <a:cubicBezTo>
                    <a:pt x="195" y="478"/>
                    <a:pt x="195" y="478"/>
                    <a:pt x="196" y="478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8"/>
                    <a:pt x="197" y="478"/>
                  </a:cubicBezTo>
                  <a:cubicBezTo>
                    <a:pt x="197" y="478"/>
                    <a:pt x="197" y="478"/>
                    <a:pt x="197" y="478"/>
                  </a:cubicBezTo>
                  <a:cubicBezTo>
                    <a:pt x="197" y="478"/>
                    <a:pt x="197" y="478"/>
                    <a:pt x="197" y="478"/>
                  </a:cubicBezTo>
                  <a:cubicBezTo>
                    <a:pt x="197" y="478"/>
                    <a:pt x="197" y="478"/>
                    <a:pt x="197" y="478"/>
                  </a:cubicBezTo>
                  <a:cubicBezTo>
                    <a:pt x="197" y="478"/>
                    <a:pt x="197" y="478"/>
                    <a:pt x="198" y="478"/>
                  </a:cubicBezTo>
                  <a:cubicBezTo>
                    <a:pt x="198" y="478"/>
                    <a:pt x="198" y="478"/>
                    <a:pt x="198" y="478"/>
                  </a:cubicBezTo>
                  <a:cubicBezTo>
                    <a:pt x="198" y="478"/>
                    <a:pt x="198" y="478"/>
                    <a:pt x="198" y="478"/>
                  </a:cubicBezTo>
                  <a:cubicBezTo>
                    <a:pt x="198" y="478"/>
                    <a:pt x="198" y="478"/>
                    <a:pt x="198" y="478"/>
                  </a:cubicBezTo>
                  <a:cubicBezTo>
                    <a:pt x="198" y="478"/>
                    <a:pt x="198" y="478"/>
                    <a:pt x="199" y="478"/>
                  </a:cubicBezTo>
                  <a:cubicBezTo>
                    <a:pt x="199" y="478"/>
                    <a:pt x="199" y="478"/>
                    <a:pt x="199" y="478"/>
                  </a:cubicBezTo>
                  <a:cubicBezTo>
                    <a:pt x="199" y="478"/>
                    <a:pt x="199" y="478"/>
                    <a:pt x="199" y="478"/>
                  </a:cubicBezTo>
                  <a:cubicBezTo>
                    <a:pt x="199" y="478"/>
                    <a:pt x="199" y="478"/>
                    <a:pt x="199" y="478"/>
                  </a:cubicBezTo>
                  <a:cubicBezTo>
                    <a:pt x="199" y="478"/>
                    <a:pt x="200" y="478"/>
                    <a:pt x="200" y="478"/>
                  </a:cubicBezTo>
                  <a:cubicBezTo>
                    <a:pt x="200" y="478"/>
                    <a:pt x="200" y="478"/>
                    <a:pt x="200" y="478"/>
                  </a:cubicBezTo>
                  <a:cubicBezTo>
                    <a:pt x="200" y="478"/>
                    <a:pt x="200" y="478"/>
                    <a:pt x="200" y="478"/>
                  </a:cubicBezTo>
                  <a:cubicBezTo>
                    <a:pt x="200" y="478"/>
                    <a:pt x="200" y="478"/>
                    <a:pt x="200" y="478"/>
                  </a:cubicBezTo>
                  <a:cubicBezTo>
                    <a:pt x="200" y="478"/>
                    <a:pt x="201" y="478"/>
                    <a:pt x="201" y="478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01" y="478"/>
                    <a:pt x="202" y="478"/>
                    <a:pt x="202" y="478"/>
                  </a:cubicBezTo>
                  <a:cubicBezTo>
                    <a:pt x="202" y="478"/>
                    <a:pt x="202" y="478"/>
                    <a:pt x="202" y="478"/>
                  </a:cubicBezTo>
                  <a:cubicBezTo>
                    <a:pt x="202" y="478"/>
                    <a:pt x="202" y="478"/>
                    <a:pt x="202" y="478"/>
                  </a:cubicBezTo>
                  <a:cubicBezTo>
                    <a:pt x="202" y="478"/>
                    <a:pt x="202" y="478"/>
                    <a:pt x="202" y="478"/>
                  </a:cubicBezTo>
                  <a:cubicBezTo>
                    <a:pt x="202" y="478"/>
                    <a:pt x="203" y="478"/>
                    <a:pt x="203" y="478"/>
                  </a:cubicBezTo>
                  <a:cubicBezTo>
                    <a:pt x="203" y="478"/>
                    <a:pt x="203" y="478"/>
                    <a:pt x="203" y="478"/>
                  </a:cubicBezTo>
                  <a:cubicBezTo>
                    <a:pt x="203" y="478"/>
                    <a:pt x="203" y="478"/>
                    <a:pt x="203" y="478"/>
                  </a:cubicBezTo>
                  <a:cubicBezTo>
                    <a:pt x="203" y="478"/>
                    <a:pt x="203" y="478"/>
                    <a:pt x="203" y="478"/>
                  </a:cubicBezTo>
                  <a:cubicBezTo>
                    <a:pt x="203" y="478"/>
                    <a:pt x="204" y="478"/>
                    <a:pt x="204" y="478"/>
                  </a:cubicBezTo>
                  <a:cubicBezTo>
                    <a:pt x="204" y="478"/>
                    <a:pt x="204" y="478"/>
                    <a:pt x="204" y="478"/>
                  </a:cubicBezTo>
                  <a:cubicBezTo>
                    <a:pt x="370" y="469"/>
                    <a:pt x="502" y="332"/>
                    <a:pt x="503" y="163"/>
                  </a:cubicBezTo>
                  <a:cubicBezTo>
                    <a:pt x="451" y="112"/>
                    <a:pt x="409" y="70"/>
                    <a:pt x="401" y="62"/>
                  </a:cubicBezTo>
                  <a:cubicBezTo>
                    <a:pt x="380" y="41"/>
                    <a:pt x="350" y="0"/>
                    <a:pt x="319" y="0"/>
                  </a:cubicBezTo>
                  <a:cubicBezTo>
                    <a:pt x="263" y="0"/>
                    <a:pt x="207" y="0"/>
                    <a:pt x="150" y="0"/>
                  </a:cubicBezTo>
                  <a:cubicBezTo>
                    <a:pt x="122" y="0"/>
                    <a:pt x="93" y="0"/>
                    <a:pt x="65" y="0"/>
                  </a:cubicBezTo>
                  <a:cubicBezTo>
                    <a:pt x="61" y="0"/>
                    <a:pt x="58" y="0"/>
                    <a:pt x="55" y="0"/>
                  </a:cubicBezTo>
                </a:path>
              </a:pathLst>
            </a:custGeom>
            <a:solidFill>
              <a:srgbClr val="CC9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5426" y="6334126"/>
              <a:ext cx="76200" cy="111125"/>
            </a:xfrm>
            <a:custGeom>
              <a:avLst/>
              <a:gdLst>
                <a:gd name="T0" fmla="*/ 50 w 55"/>
                <a:gd name="T1" fmla="*/ 36 h 81"/>
                <a:gd name="T2" fmla="*/ 35 w 55"/>
                <a:gd name="T3" fmla="*/ 30 h 81"/>
                <a:gd name="T4" fmla="*/ 34 w 55"/>
                <a:gd name="T5" fmla="*/ 30 h 81"/>
                <a:gd name="T6" fmla="*/ 34 w 55"/>
                <a:gd name="T7" fmla="*/ 30 h 81"/>
                <a:gd name="T8" fmla="*/ 34 w 55"/>
                <a:gd name="T9" fmla="*/ 25 h 81"/>
                <a:gd name="T10" fmla="*/ 44 w 55"/>
                <a:gd name="T11" fmla="*/ 28 h 81"/>
                <a:gd name="T12" fmla="*/ 50 w 55"/>
                <a:gd name="T13" fmla="*/ 28 h 81"/>
                <a:gd name="T14" fmla="*/ 50 w 55"/>
                <a:gd name="T15" fmla="*/ 13 h 81"/>
                <a:gd name="T16" fmla="*/ 40 w 55"/>
                <a:gd name="T17" fmla="*/ 10 h 81"/>
                <a:gd name="T18" fmla="*/ 35 w 55"/>
                <a:gd name="T19" fmla="*/ 9 h 81"/>
                <a:gd name="T20" fmla="*/ 35 w 55"/>
                <a:gd name="T21" fmla="*/ 0 h 81"/>
                <a:gd name="T22" fmla="*/ 20 w 55"/>
                <a:gd name="T23" fmla="*/ 0 h 81"/>
                <a:gd name="T24" fmla="*/ 20 w 55"/>
                <a:gd name="T25" fmla="*/ 9 h 81"/>
                <a:gd name="T26" fmla="*/ 6 w 55"/>
                <a:gd name="T27" fmla="*/ 15 h 81"/>
                <a:gd name="T28" fmla="*/ 0 w 55"/>
                <a:gd name="T29" fmla="*/ 27 h 81"/>
                <a:gd name="T30" fmla="*/ 6 w 55"/>
                <a:gd name="T31" fmla="*/ 39 h 81"/>
                <a:gd name="T32" fmla="*/ 16 w 55"/>
                <a:gd name="T33" fmla="*/ 44 h 81"/>
                <a:gd name="T34" fmla="*/ 19 w 55"/>
                <a:gd name="T35" fmla="*/ 44 h 81"/>
                <a:gd name="T36" fmla="*/ 20 w 55"/>
                <a:gd name="T37" fmla="*/ 45 h 81"/>
                <a:gd name="T38" fmla="*/ 20 w 55"/>
                <a:gd name="T39" fmla="*/ 51 h 81"/>
                <a:gd name="T40" fmla="*/ 15 w 55"/>
                <a:gd name="T41" fmla="*/ 50 h 81"/>
                <a:gd name="T42" fmla="*/ 8 w 55"/>
                <a:gd name="T43" fmla="*/ 47 h 81"/>
                <a:gd name="T44" fmla="*/ 1 w 55"/>
                <a:gd name="T45" fmla="*/ 47 h 81"/>
                <a:gd name="T46" fmla="*/ 1 w 55"/>
                <a:gd name="T47" fmla="*/ 62 h 81"/>
                <a:gd name="T48" fmla="*/ 13 w 55"/>
                <a:gd name="T49" fmla="*/ 66 h 81"/>
                <a:gd name="T50" fmla="*/ 20 w 55"/>
                <a:gd name="T51" fmla="*/ 67 h 81"/>
                <a:gd name="T52" fmla="*/ 20 w 55"/>
                <a:gd name="T53" fmla="*/ 81 h 81"/>
                <a:gd name="T54" fmla="*/ 35 w 55"/>
                <a:gd name="T55" fmla="*/ 81 h 81"/>
                <a:gd name="T56" fmla="*/ 35 w 55"/>
                <a:gd name="T57" fmla="*/ 66 h 81"/>
                <a:gd name="T58" fmla="*/ 48 w 55"/>
                <a:gd name="T59" fmla="*/ 61 h 81"/>
                <a:gd name="T60" fmla="*/ 48 w 55"/>
                <a:gd name="T61" fmla="*/ 61 h 81"/>
                <a:gd name="T62" fmla="*/ 55 w 55"/>
                <a:gd name="T63" fmla="*/ 47 h 81"/>
                <a:gd name="T64" fmla="*/ 50 w 55"/>
                <a:gd name="T65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81">
                  <a:moveTo>
                    <a:pt x="50" y="36"/>
                  </a:moveTo>
                  <a:cubicBezTo>
                    <a:pt x="47" y="34"/>
                    <a:pt x="42" y="31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8" y="25"/>
                    <a:pt x="40" y="27"/>
                    <a:pt x="44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2"/>
                    <a:pt x="44" y="11"/>
                    <a:pt x="40" y="10"/>
                  </a:cubicBezTo>
                  <a:cubicBezTo>
                    <a:pt x="38" y="10"/>
                    <a:pt x="37" y="10"/>
                    <a:pt x="35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4" y="11"/>
                    <a:pt x="10" y="12"/>
                    <a:pt x="6" y="15"/>
                  </a:cubicBezTo>
                  <a:cubicBezTo>
                    <a:pt x="2" y="18"/>
                    <a:pt x="0" y="22"/>
                    <a:pt x="0" y="27"/>
                  </a:cubicBezTo>
                  <a:cubicBezTo>
                    <a:pt x="0" y="32"/>
                    <a:pt x="2" y="37"/>
                    <a:pt x="6" y="39"/>
                  </a:cubicBezTo>
                  <a:cubicBezTo>
                    <a:pt x="8" y="41"/>
                    <a:pt x="12" y="43"/>
                    <a:pt x="16" y="44"/>
                  </a:cubicBezTo>
                  <a:cubicBezTo>
                    <a:pt x="17" y="44"/>
                    <a:pt x="18" y="44"/>
                    <a:pt x="19" y="44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8" y="51"/>
                    <a:pt x="17" y="51"/>
                    <a:pt x="15" y="50"/>
                  </a:cubicBezTo>
                  <a:cubicBezTo>
                    <a:pt x="12" y="49"/>
                    <a:pt x="10" y="48"/>
                    <a:pt x="8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4" y="64"/>
                    <a:pt x="8" y="65"/>
                    <a:pt x="13" y="66"/>
                  </a:cubicBezTo>
                  <a:cubicBezTo>
                    <a:pt x="15" y="66"/>
                    <a:pt x="17" y="66"/>
                    <a:pt x="20" y="6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40" y="65"/>
                    <a:pt x="45" y="63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52" y="57"/>
                    <a:pt x="55" y="52"/>
                    <a:pt x="55" y="47"/>
                  </a:cubicBezTo>
                  <a:cubicBezTo>
                    <a:pt x="55" y="43"/>
                    <a:pt x="53" y="39"/>
                    <a:pt x="5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36688" y="6292851"/>
              <a:ext cx="193675" cy="192088"/>
            </a:xfrm>
            <a:custGeom>
              <a:avLst/>
              <a:gdLst>
                <a:gd name="T0" fmla="*/ 70 w 141"/>
                <a:gd name="T1" fmla="*/ 0 h 141"/>
                <a:gd name="T2" fmla="*/ 0 w 141"/>
                <a:gd name="T3" fmla="*/ 70 h 141"/>
                <a:gd name="T4" fmla="*/ 70 w 141"/>
                <a:gd name="T5" fmla="*/ 141 h 141"/>
                <a:gd name="T6" fmla="*/ 141 w 141"/>
                <a:gd name="T7" fmla="*/ 70 h 141"/>
                <a:gd name="T8" fmla="*/ 70 w 141"/>
                <a:gd name="T9" fmla="*/ 0 h 141"/>
                <a:gd name="T10" fmla="*/ 70 w 141"/>
                <a:gd name="T11" fmla="*/ 127 h 141"/>
                <a:gd name="T12" fmla="*/ 14 w 141"/>
                <a:gd name="T13" fmla="*/ 70 h 141"/>
                <a:gd name="T14" fmla="*/ 70 w 141"/>
                <a:gd name="T15" fmla="*/ 13 h 141"/>
                <a:gd name="T16" fmla="*/ 127 w 141"/>
                <a:gd name="T17" fmla="*/ 70 h 141"/>
                <a:gd name="T18" fmla="*/ 70 w 141"/>
                <a:gd name="T19" fmla="*/ 1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1">
                  <a:moveTo>
                    <a:pt x="70" y="0"/>
                  </a:moveTo>
                  <a:cubicBezTo>
                    <a:pt x="31" y="0"/>
                    <a:pt x="0" y="31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110" y="141"/>
                    <a:pt x="141" y="109"/>
                    <a:pt x="141" y="70"/>
                  </a:cubicBezTo>
                  <a:cubicBezTo>
                    <a:pt x="141" y="31"/>
                    <a:pt x="110" y="0"/>
                    <a:pt x="70" y="0"/>
                  </a:cubicBezTo>
                  <a:close/>
                  <a:moveTo>
                    <a:pt x="70" y="127"/>
                  </a:moveTo>
                  <a:cubicBezTo>
                    <a:pt x="39" y="127"/>
                    <a:pt x="14" y="102"/>
                    <a:pt x="14" y="70"/>
                  </a:cubicBezTo>
                  <a:cubicBezTo>
                    <a:pt x="14" y="39"/>
                    <a:pt x="39" y="13"/>
                    <a:pt x="70" y="13"/>
                  </a:cubicBezTo>
                  <a:cubicBezTo>
                    <a:pt x="102" y="13"/>
                    <a:pt x="127" y="39"/>
                    <a:pt x="127" y="70"/>
                  </a:cubicBezTo>
                  <a:cubicBezTo>
                    <a:pt x="127" y="102"/>
                    <a:pt x="102" y="127"/>
                    <a:pt x="7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95401" y="6210301"/>
              <a:ext cx="476250" cy="357188"/>
            </a:xfrm>
            <a:custGeom>
              <a:avLst/>
              <a:gdLst>
                <a:gd name="T0" fmla="*/ 34 w 349"/>
                <a:gd name="T1" fmla="*/ 261 h 261"/>
                <a:gd name="T2" fmla="*/ 315 w 349"/>
                <a:gd name="T3" fmla="*/ 261 h 261"/>
                <a:gd name="T4" fmla="*/ 349 w 349"/>
                <a:gd name="T5" fmla="*/ 228 h 261"/>
                <a:gd name="T6" fmla="*/ 349 w 349"/>
                <a:gd name="T7" fmla="*/ 33 h 261"/>
                <a:gd name="T8" fmla="*/ 315 w 349"/>
                <a:gd name="T9" fmla="*/ 0 h 261"/>
                <a:gd name="T10" fmla="*/ 34 w 349"/>
                <a:gd name="T11" fmla="*/ 0 h 261"/>
                <a:gd name="T12" fmla="*/ 0 w 349"/>
                <a:gd name="T13" fmla="*/ 33 h 261"/>
                <a:gd name="T14" fmla="*/ 0 w 349"/>
                <a:gd name="T15" fmla="*/ 228 h 261"/>
                <a:gd name="T16" fmla="*/ 34 w 349"/>
                <a:gd name="T17" fmla="*/ 261 h 261"/>
                <a:gd name="T18" fmla="*/ 35 w 349"/>
                <a:gd name="T19" fmla="*/ 33 h 261"/>
                <a:gd name="T20" fmla="*/ 314 w 349"/>
                <a:gd name="T21" fmla="*/ 33 h 261"/>
                <a:gd name="T22" fmla="*/ 314 w 349"/>
                <a:gd name="T23" fmla="*/ 227 h 261"/>
                <a:gd name="T24" fmla="*/ 35 w 349"/>
                <a:gd name="T25" fmla="*/ 227 h 261"/>
                <a:gd name="T26" fmla="*/ 35 w 349"/>
                <a:gd name="T27" fmla="*/ 3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9" h="261">
                  <a:moveTo>
                    <a:pt x="34" y="261"/>
                  </a:moveTo>
                  <a:cubicBezTo>
                    <a:pt x="315" y="261"/>
                    <a:pt x="315" y="261"/>
                    <a:pt x="315" y="261"/>
                  </a:cubicBezTo>
                  <a:cubicBezTo>
                    <a:pt x="334" y="261"/>
                    <a:pt x="349" y="246"/>
                    <a:pt x="349" y="228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15"/>
                    <a:pt x="334" y="0"/>
                    <a:pt x="31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46"/>
                    <a:pt x="15" y="261"/>
                    <a:pt x="34" y="261"/>
                  </a:cubicBezTo>
                  <a:close/>
                  <a:moveTo>
                    <a:pt x="35" y="33"/>
                  </a:moveTo>
                  <a:cubicBezTo>
                    <a:pt x="314" y="33"/>
                    <a:pt x="314" y="33"/>
                    <a:pt x="314" y="33"/>
                  </a:cubicBezTo>
                  <a:cubicBezTo>
                    <a:pt x="314" y="227"/>
                    <a:pt x="314" y="227"/>
                    <a:pt x="314" y="227"/>
                  </a:cubicBezTo>
                  <a:cubicBezTo>
                    <a:pt x="35" y="227"/>
                    <a:pt x="35" y="227"/>
                    <a:pt x="35" y="227"/>
                  </a:cubicBezTo>
                  <a:lnTo>
                    <a:pt x="3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87463" y="6584951"/>
              <a:ext cx="492125" cy="69850"/>
            </a:xfrm>
            <a:custGeom>
              <a:avLst/>
              <a:gdLst>
                <a:gd name="T0" fmla="*/ 0 w 359"/>
                <a:gd name="T1" fmla="*/ 0 h 51"/>
                <a:gd name="T2" fmla="*/ 0 w 359"/>
                <a:gd name="T3" fmla="*/ 32 h 51"/>
                <a:gd name="T4" fmla="*/ 20 w 359"/>
                <a:gd name="T5" fmla="*/ 51 h 51"/>
                <a:gd name="T6" fmla="*/ 339 w 359"/>
                <a:gd name="T7" fmla="*/ 51 h 51"/>
                <a:gd name="T8" fmla="*/ 359 w 359"/>
                <a:gd name="T9" fmla="*/ 32 h 51"/>
                <a:gd name="T10" fmla="*/ 359 w 359"/>
                <a:gd name="T11" fmla="*/ 0 h 51"/>
                <a:gd name="T12" fmla="*/ 0 w 359"/>
                <a:gd name="T13" fmla="*/ 0 h 51"/>
                <a:gd name="T14" fmla="*/ 199 w 359"/>
                <a:gd name="T15" fmla="*/ 37 h 51"/>
                <a:gd name="T16" fmla="*/ 160 w 359"/>
                <a:gd name="T17" fmla="*/ 37 h 51"/>
                <a:gd name="T18" fmla="*/ 148 w 359"/>
                <a:gd name="T19" fmla="*/ 25 h 51"/>
                <a:gd name="T20" fmla="*/ 160 w 359"/>
                <a:gd name="T21" fmla="*/ 14 h 51"/>
                <a:gd name="T22" fmla="*/ 199 w 359"/>
                <a:gd name="T23" fmla="*/ 14 h 51"/>
                <a:gd name="T24" fmla="*/ 211 w 359"/>
                <a:gd name="T25" fmla="*/ 25 h 51"/>
                <a:gd name="T26" fmla="*/ 199 w 359"/>
                <a:gd name="T27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51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42"/>
                    <a:pt x="9" y="51"/>
                    <a:pt x="20" y="51"/>
                  </a:cubicBezTo>
                  <a:cubicBezTo>
                    <a:pt x="339" y="51"/>
                    <a:pt x="339" y="51"/>
                    <a:pt x="339" y="51"/>
                  </a:cubicBezTo>
                  <a:cubicBezTo>
                    <a:pt x="350" y="51"/>
                    <a:pt x="359" y="42"/>
                    <a:pt x="359" y="32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0" y="0"/>
                  </a:lnTo>
                  <a:close/>
                  <a:moveTo>
                    <a:pt x="199" y="37"/>
                  </a:moveTo>
                  <a:cubicBezTo>
                    <a:pt x="160" y="37"/>
                    <a:pt x="160" y="37"/>
                    <a:pt x="160" y="37"/>
                  </a:cubicBezTo>
                  <a:cubicBezTo>
                    <a:pt x="153" y="37"/>
                    <a:pt x="148" y="32"/>
                    <a:pt x="148" y="25"/>
                  </a:cubicBezTo>
                  <a:cubicBezTo>
                    <a:pt x="148" y="19"/>
                    <a:pt x="153" y="14"/>
                    <a:pt x="160" y="14"/>
                  </a:cubicBezTo>
                  <a:cubicBezTo>
                    <a:pt x="199" y="14"/>
                    <a:pt x="199" y="14"/>
                    <a:pt x="199" y="14"/>
                  </a:cubicBezTo>
                  <a:cubicBezTo>
                    <a:pt x="206" y="14"/>
                    <a:pt x="211" y="19"/>
                    <a:pt x="211" y="25"/>
                  </a:cubicBezTo>
                  <a:cubicBezTo>
                    <a:pt x="211" y="32"/>
                    <a:pt x="206" y="37"/>
                    <a:pt x="199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2" name="Group 551出自【趣你的PPT】(微信:qunideppt)：最优质的PPT资源库"/>
          <p:cNvGrpSpPr/>
          <p:nvPr/>
        </p:nvGrpSpPr>
        <p:grpSpPr>
          <a:xfrm>
            <a:off x="7746919" y="3486402"/>
            <a:ext cx="833261" cy="831732"/>
            <a:chOff x="2365376" y="6000751"/>
            <a:chExt cx="865188" cy="863600"/>
          </a:xfrm>
        </p:grpSpPr>
        <p:sp>
          <p:nvSpPr>
            <p:cNvPr id="5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6000751"/>
              <a:ext cx="865188" cy="863600"/>
            </a:xfrm>
            <a:prstGeom prst="ellipse">
              <a:avLst/>
            </a:prstGeom>
            <a:solidFill>
              <a:srgbClr val="4373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38413" y="6207126"/>
              <a:ext cx="692150" cy="657225"/>
            </a:xfrm>
            <a:custGeom>
              <a:avLst/>
              <a:gdLst>
                <a:gd name="T0" fmla="*/ 258 w 506"/>
                <a:gd name="T1" fmla="*/ 0 h 481"/>
                <a:gd name="T2" fmla="*/ 222 w 506"/>
                <a:gd name="T3" fmla="*/ 2 h 481"/>
                <a:gd name="T4" fmla="*/ 89 w 506"/>
                <a:gd name="T5" fmla="*/ 2 h 481"/>
                <a:gd name="T6" fmla="*/ 39 w 506"/>
                <a:gd name="T7" fmla="*/ 2 h 481"/>
                <a:gd name="T8" fmla="*/ 25 w 506"/>
                <a:gd name="T9" fmla="*/ 1 h 481"/>
                <a:gd name="T10" fmla="*/ 13 w 506"/>
                <a:gd name="T11" fmla="*/ 4 h 481"/>
                <a:gd name="T12" fmla="*/ 8 w 506"/>
                <a:gd name="T13" fmla="*/ 71 h 481"/>
                <a:gd name="T14" fmla="*/ 8 w 506"/>
                <a:gd name="T15" fmla="*/ 307 h 481"/>
                <a:gd name="T16" fmla="*/ 64 w 506"/>
                <a:gd name="T17" fmla="*/ 378 h 481"/>
                <a:gd name="T18" fmla="*/ 164 w 506"/>
                <a:gd name="T19" fmla="*/ 480 h 481"/>
                <a:gd name="T20" fmla="*/ 190 w 506"/>
                <a:gd name="T21" fmla="*/ 481 h 481"/>
                <a:gd name="T22" fmla="*/ 506 w 506"/>
                <a:gd name="T23" fmla="*/ 165 h 481"/>
                <a:gd name="T24" fmla="*/ 506 w 506"/>
                <a:gd name="T25" fmla="*/ 165 h 481"/>
                <a:gd name="T26" fmla="*/ 506 w 506"/>
                <a:gd name="T27" fmla="*/ 160 h 481"/>
                <a:gd name="T28" fmla="*/ 422 w 506"/>
                <a:gd name="T29" fmla="*/ 77 h 481"/>
                <a:gd name="T30" fmla="*/ 404 w 506"/>
                <a:gd name="T31" fmla="*/ 60 h 481"/>
                <a:gd name="T32" fmla="*/ 385 w 506"/>
                <a:gd name="T33" fmla="*/ 48 h 481"/>
                <a:gd name="T34" fmla="*/ 355 w 506"/>
                <a:gd name="T35" fmla="*/ 74 h 481"/>
                <a:gd name="T36" fmla="*/ 289 w 506"/>
                <a:gd name="T37" fmla="*/ 9 h 481"/>
                <a:gd name="T38" fmla="*/ 258 w 506"/>
                <a:gd name="T3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6" h="481">
                  <a:moveTo>
                    <a:pt x="258" y="0"/>
                  </a:moveTo>
                  <a:cubicBezTo>
                    <a:pt x="245" y="0"/>
                    <a:pt x="230" y="2"/>
                    <a:pt x="222" y="2"/>
                  </a:cubicBezTo>
                  <a:cubicBezTo>
                    <a:pt x="178" y="2"/>
                    <a:pt x="134" y="2"/>
                    <a:pt x="89" y="2"/>
                  </a:cubicBezTo>
                  <a:cubicBezTo>
                    <a:pt x="73" y="2"/>
                    <a:pt x="56" y="2"/>
                    <a:pt x="39" y="2"/>
                  </a:cubicBezTo>
                  <a:cubicBezTo>
                    <a:pt x="35" y="2"/>
                    <a:pt x="30" y="1"/>
                    <a:pt x="25" y="1"/>
                  </a:cubicBezTo>
                  <a:cubicBezTo>
                    <a:pt x="20" y="1"/>
                    <a:pt x="16" y="2"/>
                    <a:pt x="13" y="4"/>
                  </a:cubicBezTo>
                  <a:cubicBezTo>
                    <a:pt x="0" y="11"/>
                    <a:pt x="8" y="60"/>
                    <a:pt x="8" y="71"/>
                  </a:cubicBezTo>
                  <a:cubicBezTo>
                    <a:pt x="8" y="150"/>
                    <a:pt x="8" y="228"/>
                    <a:pt x="8" y="307"/>
                  </a:cubicBezTo>
                  <a:cubicBezTo>
                    <a:pt x="8" y="332"/>
                    <a:pt x="45" y="362"/>
                    <a:pt x="64" y="378"/>
                  </a:cubicBezTo>
                  <a:cubicBezTo>
                    <a:pt x="72" y="387"/>
                    <a:pt x="115" y="431"/>
                    <a:pt x="164" y="480"/>
                  </a:cubicBezTo>
                  <a:cubicBezTo>
                    <a:pt x="173" y="481"/>
                    <a:pt x="181" y="481"/>
                    <a:pt x="190" y="481"/>
                  </a:cubicBezTo>
                  <a:cubicBezTo>
                    <a:pt x="365" y="481"/>
                    <a:pt x="506" y="340"/>
                    <a:pt x="506" y="165"/>
                  </a:cubicBezTo>
                  <a:cubicBezTo>
                    <a:pt x="506" y="165"/>
                    <a:pt x="506" y="165"/>
                    <a:pt x="506" y="165"/>
                  </a:cubicBezTo>
                  <a:cubicBezTo>
                    <a:pt x="506" y="163"/>
                    <a:pt x="506" y="162"/>
                    <a:pt x="506" y="160"/>
                  </a:cubicBezTo>
                  <a:cubicBezTo>
                    <a:pt x="461" y="116"/>
                    <a:pt x="426" y="81"/>
                    <a:pt x="422" y="77"/>
                  </a:cubicBezTo>
                  <a:cubicBezTo>
                    <a:pt x="417" y="71"/>
                    <a:pt x="410" y="65"/>
                    <a:pt x="404" y="60"/>
                  </a:cubicBezTo>
                  <a:cubicBezTo>
                    <a:pt x="397" y="51"/>
                    <a:pt x="391" y="48"/>
                    <a:pt x="385" y="48"/>
                  </a:cubicBezTo>
                  <a:cubicBezTo>
                    <a:pt x="374" y="48"/>
                    <a:pt x="365" y="60"/>
                    <a:pt x="355" y="74"/>
                  </a:cubicBezTo>
                  <a:cubicBezTo>
                    <a:pt x="331" y="54"/>
                    <a:pt x="312" y="29"/>
                    <a:pt x="289" y="9"/>
                  </a:cubicBezTo>
                  <a:cubicBezTo>
                    <a:pt x="283" y="2"/>
                    <a:pt x="271" y="0"/>
                    <a:pt x="258" y="0"/>
                  </a:cubicBezTo>
                </a:path>
              </a:pathLst>
            </a:custGeom>
            <a:solidFill>
              <a:srgbClr val="365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4651" y="6265863"/>
              <a:ext cx="171450" cy="220663"/>
            </a:xfrm>
            <a:custGeom>
              <a:avLst/>
              <a:gdLst>
                <a:gd name="T0" fmla="*/ 119 w 126"/>
                <a:gd name="T1" fmla="*/ 7 h 162"/>
                <a:gd name="T2" fmla="*/ 115 w 126"/>
                <a:gd name="T3" fmla="*/ 4 h 162"/>
                <a:gd name="T4" fmla="*/ 97 w 126"/>
                <a:gd name="T5" fmla="*/ 8 h 162"/>
                <a:gd name="T6" fmla="*/ 1 w 126"/>
                <a:gd name="T7" fmla="*/ 137 h 162"/>
                <a:gd name="T8" fmla="*/ 0 w 126"/>
                <a:gd name="T9" fmla="*/ 139 h 162"/>
                <a:gd name="T10" fmla="*/ 7 w 126"/>
                <a:gd name="T11" fmla="*/ 141 h 162"/>
                <a:gd name="T12" fmla="*/ 28 w 126"/>
                <a:gd name="T13" fmla="*/ 156 h 162"/>
                <a:gd name="T14" fmla="*/ 32 w 126"/>
                <a:gd name="T15" fmla="*/ 162 h 162"/>
                <a:gd name="T16" fmla="*/ 33 w 126"/>
                <a:gd name="T17" fmla="*/ 160 h 162"/>
                <a:gd name="T18" fmla="*/ 122 w 126"/>
                <a:gd name="T19" fmla="*/ 25 h 162"/>
                <a:gd name="T20" fmla="*/ 119 w 126"/>
                <a:gd name="T2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62">
                  <a:moveTo>
                    <a:pt x="119" y="7"/>
                  </a:moveTo>
                  <a:cubicBezTo>
                    <a:pt x="118" y="6"/>
                    <a:pt x="117" y="5"/>
                    <a:pt x="115" y="4"/>
                  </a:cubicBezTo>
                  <a:cubicBezTo>
                    <a:pt x="110" y="0"/>
                    <a:pt x="102" y="2"/>
                    <a:pt x="97" y="8"/>
                  </a:cubicBezTo>
                  <a:cubicBezTo>
                    <a:pt x="65" y="51"/>
                    <a:pt x="33" y="94"/>
                    <a:pt x="1" y="137"/>
                  </a:cubicBezTo>
                  <a:cubicBezTo>
                    <a:pt x="1" y="138"/>
                    <a:pt x="0" y="139"/>
                    <a:pt x="0" y="139"/>
                  </a:cubicBezTo>
                  <a:cubicBezTo>
                    <a:pt x="2" y="139"/>
                    <a:pt x="5" y="140"/>
                    <a:pt x="7" y="141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30" y="157"/>
                    <a:pt x="31" y="159"/>
                    <a:pt x="32" y="162"/>
                  </a:cubicBezTo>
                  <a:cubicBezTo>
                    <a:pt x="32" y="161"/>
                    <a:pt x="33" y="160"/>
                    <a:pt x="33" y="160"/>
                  </a:cubicBezTo>
                  <a:cubicBezTo>
                    <a:pt x="63" y="115"/>
                    <a:pt x="92" y="70"/>
                    <a:pt x="122" y="25"/>
                  </a:cubicBezTo>
                  <a:cubicBezTo>
                    <a:pt x="126" y="19"/>
                    <a:pt x="125" y="11"/>
                    <a:pt x="11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47976" y="6462713"/>
              <a:ext cx="104775" cy="128588"/>
            </a:xfrm>
            <a:custGeom>
              <a:avLst/>
              <a:gdLst>
                <a:gd name="T0" fmla="*/ 73 w 76"/>
                <a:gd name="T1" fmla="*/ 16 h 94"/>
                <a:gd name="T2" fmla="*/ 52 w 76"/>
                <a:gd name="T3" fmla="*/ 1 h 94"/>
                <a:gd name="T4" fmla="*/ 46 w 76"/>
                <a:gd name="T5" fmla="*/ 1 h 94"/>
                <a:gd name="T6" fmla="*/ 9 w 76"/>
                <a:gd name="T7" fmla="*/ 24 h 94"/>
                <a:gd name="T8" fmla="*/ 7 w 76"/>
                <a:gd name="T9" fmla="*/ 30 h 94"/>
                <a:gd name="T10" fmla="*/ 1 w 76"/>
                <a:gd name="T11" fmla="*/ 87 h 94"/>
                <a:gd name="T12" fmla="*/ 3 w 76"/>
                <a:gd name="T13" fmla="*/ 93 h 94"/>
                <a:gd name="T14" fmla="*/ 10 w 76"/>
                <a:gd name="T15" fmla="*/ 93 h 94"/>
                <a:gd name="T16" fmla="*/ 61 w 76"/>
                <a:gd name="T17" fmla="*/ 68 h 94"/>
                <a:gd name="T18" fmla="*/ 66 w 76"/>
                <a:gd name="T19" fmla="*/ 64 h 94"/>
                <a:gd name="T20" fmla="*/ 75 w 76"/>
                <a:gd name="T21" fmla="*/ 21 h 94"/>
                <a:gd name="T22" fmla="*/ 73 w 76"/>
                <a:gd name="T23" fmla="*/ 16 h 94"/>
                <a:gd name="T24" fmla="*/ 56 w 76"/>
                <a:gd name="T25" fmla="*/ 58 h 94"/>
                <a:gd name="T26" fmla="*/ 24 w 76"/>
                <a:gd name="T27" fmla="*/ 71 h 94"/>
                <a:gd name="T28" fmla="*/ 22 w 76"/>
                <a:gd name="T29" fmla="*/ 72 h 94"/>
                <a:gd name="T30" fmla="*/ 39 w 76"/>
                <a:gd name="T31" fmla="*/ 47 h 94"/>
                <a:gd name="T32" fmla="*/ 45 w 76"/>
                <a:gd name="T33" fmla="*/ 44 h 94"/>
                <a:gd name="T34" fmla="*/ 44 w 76"/>
                <a:gd name="T35" fmla="*/ 35 h 94"/>
                <a:gd name="T36" fmla="*/ 34 w 76"/>
                <a:gd name="T37" fmla="*/ 37 h 94"/>
                <a:gd name="T38" fmla="*/ 34 w 76"/>
                <a:gd name="T39" fmla="*/ 43 h 94"/>
                <a:gd name="T40" fmla="*/ 17 w 76"/>
                <a:gd name="T41" fmla="*/ 68 h 94"/>
                <a:gd name="T42" fmla="*/ 17 w 76"/>
                <a:gd name="T43" fmla="*/ 66 h 94"/>
                <a:gd name="T44" fmla="*/ 18 w 76"/>
                <a:gd name="T45" fmla="*/ 31 h 94"/>
                <a:gd name="T46" fmla="*/ 49 w 76"/>
                <a:gd name="T47" fmla="*/ 12 h 94"/>
                <a:gd name="T48" fmla="*/ 64 w 76"/>
                <a:gd name="T49" fmla="*/ 23 h 94"/>
                <a:gd name="T50" fmla="*/ 56 w 76"/>
                <a:gd name="T51" fmla="*/ 5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94">
                  <a:moveTo>
                    <a:pt x="73" y="16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50" y="0"/>
                    <a:pt x="48" y="0"/>
                    <a:pt x="46" y="1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7" y="25"/>
                    <a:pt x="6" y="27"/>
                    <a:pt x="7" y="30"/>
                  </a:cubicBezTo>
                  <a:cubicBezTo>
                    <a:pt x="11" y="44"/>
                    <a:pt x="4" y="76"/>
                    <a:pt x="1" y="87"/>
                  </a:cubicBezTo>
                  <a:cubicBezTo>
                    <a:pt x="0" y="89"/>
                    <a:pt x="1" y="92"/>
                    <a:pt x="3" y="93"/>
                  </a:cubicBezTo>
                  <a:cubicBezTo>
                    <a:pt x="5" y="94"/>
                    <a:pt x="8" y="94"/>
                    <a:pt x="10" y="93"/>
                  </a:cubicBezTo>
                  <a:cubicBezTo>
                    <a:pt x="19" y="86"/>
                    <a:pt x="46" y="69"/>
                    <a:pt x="61" y="68"/>
                  </a:cubicBezTo>
                  <a:cubicBezTo>
                    <a:pt x="64" y="68"/>
                    <a:pt x="66" y="66"/>
                    <a:pt x="66" y="64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19"/>
                    <a:pt x="75" y="17"/>
                    <a:pt x="73" y="16"/>
                  </a:cubicBezTo>
                  <a:close/>
                  <a:moveTo>
                    <a:pt x="56" y="58"/>
                  </a:moveTo>
                  <a:cubicBezTo>
                    <a:pt x="48" y="59"/>
                    <a:pt x="37" y="64"/>
                    <a:pt x="24" y="71"/>
                  </a:cubicBezTo>
                  <a:cubicBezTo>
                    <a:pt x="23" y="71"/>
                    <a:pt x="23" y="72"/>
                    <a:pt x="22" y="72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2" y="47"/>
                    <a:pt x="44" y="46"/>
                    <a:pt x="45" y="44"/>
                  </a:cubicBezTo>
                  <a:cubicBezTo>
                    <a:pt x="47" y="41"/>
                    <a:pt x="47" y="37"/>
                    <a:pt x="44" y="35"/>
                  </a:cubicBezTo>
                  <a:cubicBezTo>
                    <a:pt x="41" y="33"/>
                    <a:pt x="36" y="34"/>
                    <a:pt x="34" y="37"/>
                  </a:cubicBezTo>
                  <a:cubicBezTo>
                    <a:pt x="33" y="39"/>
                    <a:pt x="33" y="41"/>
                    <a:pt x="34" y="4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7"/>
                    <a:pt x="17" y="67"/>
                    <a:pt x="17" y="66"/>
                  </a:cubicBezTo>
                  <a:cubicBezTo>
                    <a:pt x="19" y="51"/>
                    <a:pt x="20" y="39"/>
                    <a:pt x="18" y="3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64" y="23"/>
                    <a:pt x="64" y="23"/>
                    <a:pt x="64" y="23"/>
                  </a:cubicBezTo>
                  <a:lnTo>
                    <a:pt x="56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49526" y="6208713"/>
              <a:ext cx="384175" cy="446088"/>
            </a:xfrm>
            <a:custGeom>
              <a:avLst/>
              <a:gdLst>
                <a:gd name="T0" fmla="*/ 270 w 281"/>
                <a:gd name="T1" fmla="*/ 276 h 326"/>
                <a:gd name="T2" fmla="*/ 259 w 281"/>
                <a:gd name="T3" fmla="*/ 287 h 326"/>
                <a:gd name="T4" fmla="*/ 259 w 281"/>
                <a:gd name="T5" fmla="*/ 304 h 326"/>
                <a:gd name="T6" fmla="*/ 22 w 281"/>
                <a:gd name="T7" fmla="*/ 304 h 326"/>
                <a:gd name="T8" fmla="*/ 22 w 281"/>
                <a:gd name="T9" fmla="*/ 22 h 326"/>
                <a:gd name="T10" fmla="*/ 259 w 281"/>
                <a:gd name="T11" fmla="*/ 22 h 326"/>
                <a:gd name="T12" fmla="*/ 259 w 281"/>
                <a:gd name="T13" fmla="*/ 140 h 326"/>
                <a:gd name="T14" fmla="*/ 270 w 281"/>
                <a:gd name="T15" fmla="*/ 151 h 326"/>
                <a:gd name="T16" fmla="*/ 281 w 281"/>
                <a:gd name="T17" fmla="*/ 140 h 326"/>
                <a:gd name="T18" fmla="*/ 281 w 281"/>
                <a:gd name="T19" fmla="*/ 11 h 326"/>
                <a:gd name="T20" fmla="*/ 270 w 281"/>
                <a:gd name="T21" fmla="*/ 0 h 326"/>
                <a:gd name="T22" fmla="*/ 11 w 281"/>
                <a:gd name="T23" fmla="*/ 0 h 326"/>
                <a:gd name="T24" fmla="*/ 0 w 281"/>
                <a:gd name="T25" fmla="*/ 11 h 326"/>
                <a:gd name="T26" fmla="*/ 0 w 281"/>
                <a:gd name="T27" fmla="*/ 315 h 326"/>
                <a:gd name="T28" fmla="*/ 11 w 281"/>
                <a:gd name="T29" fmla="*/ 326 h 326"/>
                <a:gd name="T30" fmla="*/ 270 w 281"/>
                <a:gd name="T31" fmla="*/ 326 h 326"/>
                <a:gd name="T32" fmla="*/ 281 w 281"/>
                <a:gd name="T33" fmla="*/ 315 h 326"/>
                <a:gd name="T34" fmla="*/ 281 w 281"/>
                <a:gd name="T35" fmla="*/ 287 h 326"/>
                <a:gd name="T36" fmla="*/ 270 w 281"/>
                <a:gd name="T37" fmla="*/ 27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326">
                  <a:moveTo>
                    <a:pt x="270" y="276"/>
                  </a:moveTo>
                  <a:cubicBezTo>
                    <a:pt x="264" y="276"/>
                    <a:pt x="259" y="281"/>
                    <a:pt x="259" y="287"/>
                  </a:cubicBezTo>
                  <a:cubicBezTo>
                    <a:pt x="259" y="304"/>
                    <a:pt x="259" y="304"/>
                    <a:pt x="259" y="304"/>
                  </a:cubicBezTo>
                  <a:cubicBezTo>
                    <a:pt x="22" y="304"/>
                    <a:pt x="22" y="304"/>
                    <a:pt x="22" y="30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6"/>
                    <a:pt x="264" y="151"/>
                    <a:pt x="270" y="151"/>
                  </a:cubicBezTo>
                  <a:cubicBezTo>
                    <a:pt x="276" y="151"/>
                    <a:pt x="281" y="146"/>
                    <a:pt x="281" y="140"/>
                  </a:cubicBezTo>
                  <a:cubicBezTo>
                    <a:pt x="281" y="11"/>
                    <a:pt x="281" y="11"/>
                    <a:pt x="281" y="11"/>
                  </a:cubicBezTo>
                  <a:cubicBezTo>
                    <a:pt x="281" y="5"/>
                    <a:pt x="276" y="0"/>
                    <a:pt x="27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21"/>
                    <a:pt x="5" y="326"/>
                    <a:pt x="11" y="326"/>
                  </a:cubicBezTo>
                  <a:cubicBezTo>
                    <a:pt x="270" y="326"/>
                    <a:pt x="270" y="326"/>
                    <a:pt x="270" y="326"/>
                  </a:cubicBezTo>
                  <a:cubicBezTo>
                    <a:pt x="276" y="326"/>
                    <a:pt x="281" y="321"/>
                    <a:pt x="281" y="315"/>
                  </a:cubicBezTo>
                  <a:cubicBezTo>
                    <a:pt x="281" y="287"/>
                    <a:pt x="281" y="287"/>
                    <a:pt x="281" y="287"/>
                  </a:cubicBezTo>
                  <a:cubicBezTo>
                    <a:pt x="281" y="281"/>
                    <a:pt x="276" y="276"/>
                    <a:pt x="270" y="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283326"/>
              <a:ext cx="217488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356351"/>
              <a:ext cx="217488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429376"/>
              <a:ext cx="217488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551613"/>
              <a:ext cx="184150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62" name="Group 561出自【趣你的PPT】(微信:qunideppt)：最优质的PPT资源库"/>
          <p:cNvGrpSpPr/>
          <p:nvPr/>
        </p:nvGrpSpPr>
        <p:grpSpPr>
          <a:xfrm>
            <a:off x="10547498" y="3474171"/>
            <a:ext cx="833261" cy="831732"/>
            <a:chOff x="4886326" y="6000751"/>
            <a:chExt cx="865188" cy="863600"/>
          </a:xfrm>
        </p:grpSpPr>
        <p:sp>
          <p:nvSpPr>
            <p:cNvPr id="5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6000751"/>
              <a:ext cx="865188" cy="863600"/>
            </a:xfrm>
            <a:prstGeom prst="ellipse">
              <a:avLst/>
            </a:prstGeom>
            <a:solidFill>
              <a:srgbClr val="D5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9526" y="6235701"/>
              <a:ext cx="652463" cy="628650"/>
            </a:xfrm>
            <a:custGeom>
              <a:avLst/>
              <a:gdLst>
                <a:gd name="T0" fmla="*/ 21 w 477"/>
                <a:gd name="T1" fmla="*/ 0 h 460"/>
                <a:gd name="T2" fmla="*/ 9 w 477"/>
                <a:gd name="T3" fmla="*/ 2 h 460"/>
                <a:gd name="T4" fmla="*/ 3 w 477"/>
                <a:gd name="T5" fmla="*/ 23 h 460"/>
                <a:gd name="T6" fmla="*/ 3 w 477"/>
                <a:gd name="T7" fmla="*/ 255 h 460"/>
                <a:gd name="T8" fmla="*/ 22 w 477"/>
                <a:gd name="T9" fmla="*/ 292 h 460"/>
                <a:gd name="T10" fmla="*/ 187 w 477"/>
                <a:gd name="T11" fmla="*/ 460 h 460"/>
                <a:gd name="T12" fmla="*/ 477 w 477"/>
                <a:gd name="T13" fmla="*/ 208 h 460"/>
                <a:gd name="T14" fmla="*/ 349 w 477"/>
                <a:gd name="T15" fmla="*/ 83 h 460"/>
                <a:gd name="T16" fmla="*/ 296 w 477"/>
                <a:gd name="T17" fmla="*/ 62 h 460"/>
                <a:gd name="T18" fmla="*/ 284 w 477"/>
                <a:gd name="T19" fmla="*/ 62 h 460"/>
                <a:gd name="T20" fmla="*/ 276 w 477"/>
                <a:gd name="T21" fmla="*/ 62 h 460"/>
                <a:gd name="T22" fmla="*/ 256 w 477"/>
                <a:gd name="T23" fmla="*/ 79 h 460"/>
                <a:gd name="T24" fmla="*/ 256 w 477"/>
                <a:gd name="T25" fmla="*/ 139 h 460"/>
                <a:gd name="T26" fmla="*/ 256 w 477"/>
                <a:gd name="T27" fmla="*/ 144 h 460"/>
                <a:gd name="T28" fmla="*/ 199 w 477"/>
                <a:gd name="T29" fmla="*/ 120 h 460"/>
                <a:gd name="T30" fmla="*/ 172 w 477"/>
                <a:gd name="T31" fmla="*/ 122 h 460"/>
                <a:gd name="T32" fmla="*/ 160 w 477"/>
                <a:gd name="T33" fmla="*/ 120 h 460"/>
                <a:gd name="T34" fmla="*/ 47 w 477"/>
                <a:gd name="T35" fmla="*/ 7 h 460"/>
                <a:gd name="T36" fmla="*/ 21 w 477"/>
                <a:gd name="T3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7" h="460">
                  <a:moveTo>
                    <a:pt x="21" y="0"/>
                  </a:moveTo>
                  <a:cubicBezTo>
                    <a:pt x="15" y="0"/>
                    <a:pt x="11" y="0"/>
                    <a:pt x="9" y="2"/>
                  </a:cubicBezTo>
                  <a:cubicBezTo>
                    <a:pt x="0" y="2"/>
                    <a:pt x="3" y="18"/>
                    <a:pt x="3" y="23"/>
                  </a:cubicBezTo>
                  <a:cubicBezTo>
                    <a:pt x="3" y="100"/>
                    <a:pt x="3" y="178"/>
                    <a:pt x="3" y="255"/>
                  </a:cubicBezTo>
                  <a:cubicBezTo>
                    <a:pt x="3" y="272"/>
                    <a:pt x="7" y="282"/>
                    <a:pt x="22" y="292"/>
                  </a:cubicBezTo>
                  <a:cubicBezTo>
                    <a:pt x="25" y="297"/>
                    <a:pt x="107" y="380"/>
                    <a:pt x="187" y="460"/>
                  </a:cubicBezTo>
                  <a:cubicBezTo>
                    <a:pt x="331" y="451"/>
                    <a:pt x="449" y="346"/>
                    <a:pt x="477" y="208"/>
                  </a:cubicBezTo>
                  <a:cubicBezTo>
                    <a:pt x="415" y="146"/>
                    <a:pt x="359" y="91"/>
                    <a:pt x="349" y="83"/>
                  </a:cubicBezTo>
                  <a:cubicBezTo>
                    <a:pt x="333" y="63"/>
                    <a:pt x="318" y="62"/>
                    <a:pt x="296" y="62"/>
                  </a:cubicBezTo>
                  <a:cubicBezTo>
                    <a:pt x="292" y="62"/>
                    <a:pt x="289" y="62"/>
                    <a:pt x="284" y="62"/>
                  </a:cubicBezTo>
                  <a:cubicBezTo>
                    <a:pt x="281" y="62"/>
                    <a:pt x="278" y="62"/>
                    <a:pt x="276" y="62"/>
                  </a:cubicBezTo>
                  <a:cubicBezTo>
                    <a:pt x="265" y="62"/>
                    <a:pt x="256" y="63"/>
                    <a:pt x="256" y="79"/>
                  </a:cubicBezTo>
                  <a:cubicBezTo>
                    <a:pt x="256" y="99"/>
                    <a:pt x="256" y="119"/>
                    <a:pt x="256" y="139"/>
                  </a:cubicBezTo>
                  <a:cubicBezTo>
                    <a:pt x="256" y="141"/>
                    <a:pt x="256" y="143"/>
                    <a:pt x="256" y="144"/>
                  </a:cubicBezTo>
                  <a:cubicBezTo>
                    <a:pt x="239" y="123"/>
                    <a:pt x="226" y="120"/>
                    <a:pt x="199" y="120"/>
                  </a:cubicBezTo>
                  <a:cubicBezTo>
                    <a:pt x="193" y="120"/>
                    <a:pt x="181" y="122"/>
                    <a:pt x="172" y="122"/>
                  </a:cubicBezTo>
                  <a:cubicBezTo>
                    <a:pt x="167" y="122"/>
                    <a:pt x="162" y="121"/>
                    <a:pt x="160" y="120"/>
                  </a:cubicBezTo>
                  <a:cubicBezTo>
                    <a:pt x="156" y="114"/>
                    <a:pt x="57" y="14"/>
                    <a:pt x="47" y="7"/>
                  </a:cubicBezTo>
                  <a:cubicBezTo>
                    <a:pt x="44" y="2"/>
                    <a:pt x="31" y="0"/>
                    <a:pt x="21" y="0"/>
                  </a:cubicBezTo>
                </a:path>
              </a:pathLst>
            </a:custGeom>
            <a:solidFill>
              <a:srgbClr val="AA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4288" y="6238876"/>
              <a:ext cx="496888" cy="374650"/>
            </a:xfrm>
            <a:custGeom>
              <a:avLst/>
              <a:gdLst>
                <a:gd name="T0" fmla="*/ 358 w 364"/>
                <a:gd name="T1" fmla="*/ 241 h 274"/>
                <a:gd name="T2" fmla="*/ 331 w 364"/>
                <a:gd name="T3" fmla="*/ 241 h 274"/>
                <a:gd name="T4" fmla="*/ 331 w 364"/>
                <a:gd name="T5" fmla="*/ 72 h 274"/>
                <a:gd name="T6" fmla="*/ 322 w 364"/>
                <a:gd name="T7" fmla="*/ 60 h 274"/>
                <a:gd name="T8" fmla="*/ 263 w 364"/>
                <a:gd name="T9" fmla="*/ 60 h 274"/>
                <a:gd name="T10" fmla="*/ 253 w 364"/>
                <a:gd name="T11" fmla="*/ 72 h 274"/>
                <a:gd name="T12" fmla="*/ 253 w 364"/>
                <a:gd name="T13" fmla="*/ 241 h 274"/>
                <a:gd name="T14" fmla="*/ 235 w 364"/>
                <a:gd name="T15" fmla="*/ 241 h 274"/>
                <a:gd name="T16" fmla="*/ 235 w 364"/>
                <a:gd name="T17" fmla="*/ 126 h 274"/>
                <a:gd name="T18" fmla="*/ 225 w 364"/>
                <a:gd name="T19" fmla="*/ 118 h 274"/>
                <a:gd name="T20" fmla="*/ 166 w 364"/>
                <a:gd name="T21" fmla="*/ 118 h 274"/>
                <a:gd name="T22" fmla="*/ 157 w 364"/>
                <a:gd name="T23" fmla="*/ 126 h 274"/>
                <a:gd name="T24" fmla="*/ 157 w 364"/>
                <a:gd name="T25" fmla="*/ 241 h 274"/>
                <a:gd name="T26" fmla="*/ 138 w 364"/>
                <a:gd name="T27" fmla="*/ 241 h 274"/>
                <a:gd name="T28" fmla="*/ 138 w 364"/>
                <a:gd name="T29" fmla="*/ 180 h 274"/>
                <a:gd name="T30" fmla="*/ 129 w 364"/>
                <a:gd name="T31" fmla="*/ 176 h 274"/>
                <a:gd name="T32" fmla="*/ 69 w 364"/>
                <a:gd name="T33" fmla="*/ 176 h 274"/>
                <a:gd name="T34" fmla="*/ 60 w 364"/>
                <a:gd name="T35" fmla="*/ 180 h 274"/>
                <a:gd name="T36" fmla="*/ 60 w 364"/>
                <a:gd name="T37" fmla="*/ 241 h 274"/>
                <a:gd name="T38" fmla="*/ 48 w 364"/>
                <a:gd name="T39" fmla="*/ 241 h 274"/>
                <a:gd name="T40" fmla="*/ 42 w 364"/>
                <a:gd name="T41" fmla="*/ 237 h 274"/>
                <a:gd name="T42" fmla="*/ 42 w 364"/>
                <a:gd name="T43" fmla="*/ 4 h 274"/>
                <a:gd name="T44" fmla="*/ 36 w 364"/>
                <a:gd name="T45" fmla="*/ 0 h 274"/>
                <a:gd name="T46" fmla="*/ 6 w 364"/>
                <a:gd name="T47" fmla="*/ 0 h 274"/>
                <a:gd name="T48" fmla="*/ 0 w 364"/>
                <a:gd name="T49" fmla="*/ 4 h 274"/>
                <a:gd name="T50" fmla="*/ 0 w 364"/>
                <a:gd name="T51" fmla="*/ 270 h 274"/>
                <a:gd name="T52" fmla="*/ 6 w 364"/>
                <a:gd name="T53" fmla="*/ 274 h 274"/>
                <a:gd name="T54" fmla="*/ 13 w 364"/>
                <a:gd name="T55" fmla="*/ 274 h 274"/>
                <a:gd name="T56" fmla="*/ 42 w 364"/>
                <a:gd name="T57" fmla="*/ 274 h 274"/>
                <a:gd name="T58" fmla="*/ 358 w 364"/>
                <a:gd name="T59" fmla="*/ 274 h 274"/>
                <a:gd name="T60" fmla="*/ 364 w 364"/>
                <a:gd name="T61" fmla="*/ 270 h 274"/>
                <a:gd name="T62" fmla="*/ 364 w 364"/>
                <a:gd name="T63" fmla="*/ 246 h 274"/>
                <a:gd name="T64" fmla="*/ 358 w 364"/>
                <a:gd name="T65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4" h="274">
                  <a:moveTo>
                    <a:pt x="358" y="241"/>
                  </a:moveTo>
                  <a:cubicBezTo>
                    <a:pt x="331" y="241"/>
                    <a:pt x="331" y="241"/>
                    <a:pt x="331" y="241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31" y="65"/>
                    <a:pt x="327" y="60"/>
                    <a:pt x="322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58" y="60"/>
                    <a:pt x="253" y="65"/>
                    <a:pt x="253" y="72"/>
                  </a:cubicBezTo>
                  <a:cubicBezTo>
                    <a:pt x="253" y="241"/>
                    <a:pt x="253" y="241"/>
                    <a:pt x="253" y="241"/>
                  </a:cubicBezTo>
                  <a:cubicBezTo>
                    <a:pt x="235" y="241"/>
                    <a:pt x="235" y="241"/>
                    <a:pt x="235" y="241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5" y="122"/>
                    <a:pt x="230" y="118"/>
                    <a:pt x="225" y="118"/>
                  </a:cubicBezTo>
                  <a:cubicBezTo>
                    <a:pt x="166" y="118"/>
                    <a:pt x="166" y="118"/>
                    <a:pt x="166" y="118"/>
                  </a:cubicBezTo>
                  <a:cubicBezTo>
                    <a:pt x="161" y="118"/>
                    <a:pt x="157" y="122"/>
                    <a:pt x="157" y="126"/>
                  </a:cubicBezTo>
                  <a:cubicBezTo>
                    <a:pt x="157" y="241"/>
                    <a:pt x="157" y="241"/>
                    <a:pt x="157" y="241"/>
                  </a:cubicBezTo>
                  <a:cubicBezTo>
                    <a:pt x="138" y="241"/>
                    <a:pt x="138" y="241"/>
                    <a:pt x="138" y="241"/>
                  </a:cubicBezTo>
                  <a:cubicBezTo>
                    <a:pt x="138" y="180"/>
                    <a:pt x="138" y="180"/>
                    <a:pt x="138" y="180"/>
                  </a:cubicBezTo>
                  <a:cubicBezTo>
                    <a:pt x="138" y="178"/>
                    <a:pt x="134" y="176"/>
                    <a:pt x="129" y="176"/>
                  </a:cubicBezTo>
                  <a:cubicBezTo>
                    <a:pt x="69" y="176"/>
                    <a:pt x="69" y="176"/>
                    <a:pt x="69" y="176"/>
                  </a:cubicBezTo>
                  <a:cubicBezTo>
                    <a:pt x="64" y="176"/>
                    <a:pt x="60" y="178"/>
                    <a:pt x="60" y="180"/>
                  </a:cubicBezTo>
                  <a:cubicBezTo>
                    <a:pt x="60" y="241"/>
                    <a:pt x="60" y="241"/>
                    <a:pt x="60" y="241"/>
                  </a:cubicBezTo>
                  <a:cubicBezTo>
                    <a:pt x="48" y="241"/>
                    <a:pt x="48" y="241"/>
                    <a:pt x="48" y="241"/>
                  </a:cubicBezTo>
                  <a:cubicBezTo>
                    <a:pt x="45" y="241"/>
                    <a:pt x="42" y="239"/>
                    <a:pt x="42" y="23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39" y="0"/>
                    <a:pt x="3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2"/>
                    <a:pt x="2" y="274"/>
                    <a:pt x="6" y="274"/>
                  </a:cubicBezTo>
                  <a:cubicBezTo>
                    <a:pt x="13" y="274"/>
                    <a:pt x="13" y="274"/>
                    <a:pt x="13" y="274"/>
                  </a:cubicBezTo>
                  <a:cubicBezTo>
                    <a:pt x="42" y="274"/>
                    <a:pt x="42" y="274"/>
                    <a:pt x="42" y="274"/>
                  </a:cubicBezTo>
                  <a:cubicBezTo>
                    <a:pt x="358" y="274"/>
                    <a:pt x="358" y="274"/>
                    <a:pt x="358" y="274"/>
                  </a:cubicBezTo>
                  <a:cubicBezTo>
                    <a:pt x="362" y="274"/>
                    <a:pt x="364" y="272"/>
                    <a:pt x="364" y="270"/>
                  </a:cubicBezTo>
                  <a:cubicBezTo>
                    <a:pt x="364" y="246"/>
                    <a:pt x="364" y="246"/>
                    <a:pt x="364" y="246"/>
                  </a:cubicBezTo>
                  <a:cubicBezTo>
                    <a:pt x="364" y="243"/>
                    <a:pt x="362" y="241"/>
                    <a:pt x="358" y="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66" name="Group 565出自【趣你的PPT】(微信:qunideppt)：最优质的PPT资源库"/>
          <p:cNvGrpSpPr/>
          <p:nvPr/>
        </p:nvGrpSpPr>
        <p:grpSpPr>
          <a:xfrm>
            <a:off x="2145867" y="4559776"/>
            <a:ext cx="850079" cy="851608"/>
            <a:chOff x="2395538" y="4651375"/>
            <a:chExt cx="882650" cy="884238"/>
          </a:xfrm>
        </p:grpSpPr>
        <p:sp>
          <p:nvSpPr>
            <p:cNvPr id="5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4651375"/>
              <a:ext cx="882650" cy="884238"/>
            </a:xfrm>
            <a:prstGeom prst="ellipse">
              <a:avLst/>
            </a:prstGeom>
            <a:solidFill>
              <a:srgbClr val="2D9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4851400"/>
              <a:ext cx="690563" cy="684213"/>
            </a:xfrm>
            <a:custGeom>
              <a:avLst/>
              <a:gdLst>
                <a:gd name="T0" fmla="*/ 69 w 494"/>
                <a:gd name="T1" fmla="*/ 0 h 489"/>
                <a:gd name="T2" fmla="*/ 37 w 494"/>
                <a:gd name="T3" fmla="*/ 4 h 489"/>
                <a:gd name="T4" fmla="*/ 6 w 494"/>
                <a:gd name="T5" fmla="*/ 86 h 489"/>
                <a:gd name="T6" fmla="*/ 6 w 494"/>
                <a:gd name="T7" fmla="*/ 299 h 489"/>
                <a:gd name="T8" fmla="*/ 77 w 494"/>
                <a:gd name="T9" fmla="*/ 389 h 489"/>
                <a:gd name="T10" fmla="*/ 176 w 494"/>
                <a:gd name="T11" fmla="*/ 489 h 489"/>
                <a:gd name="T12" fmla="*/ 178 w 494"/>
                <a:gd name="T13" fmla="*/ 489 h 489"/>
                <a:gd name="T14" fmla="*/ 494 w 494"/>
                <a:gd name="T15" fmla="*/ 173 h 489"/>
                <a:gd name="T16" fmla="*/ 494 w 494"/>
                <a:gd name="T17" fmla="*/ 173 h 489"/>
                <a:gd name="T18" fmla="*/ 494 w 494"/>
                <a:gd name="T19" fmla="*/ 172 h 489"/>
                <a:gd name="T20" fmla="*/ 336 w 494"/>
                <a:gd name="T21" fmla="*/ 15 h 489"/>
                <a:gd name="T22" fmla="*/ 286 w 494"/>
                <a:gd name="T23" fmla="*/ 0 h 489"/>
                <a:gd name="T24" fmla="*/ 251 w 494"/>
                <a:gd name="T25" fmla="*/ 2 h 489"/>
                <a:gd name="T26" fmla="*/ 118 w 494"/>
                <a:gd name="T27" fmla="*/ 2 h 489"/>
                <a:gd name="T28" fmla="*/ 69 w 494"/>
                <a:gd name="T2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4" h="489">
                  <a:moveTo>
                    <a:pt x="69" y="0"/>
                  </a:moveTo>
                  <a:cubicBezTo>
                    <a:pt x="58" y="0"/>
                    <a:pt x="46" y="1"/>
                    <a:pt x="37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8"/>
                    <a:pt x="6" y="299"/>
                  </a:cubicBezTo>
                  <a:cubicBezTo>
                    <a:pt x="6" y="331"/>
                    <a:pt x="55" y="368"/>
                    <a:pt x="77" y="389"/>
                  </a:cubicBezTo>
                  <a:cubicBezTo>
                    <a:pt x="94" y="407"/>
                    <a:pt x="133" y="446"/>
                    <a:pt x="176" y="489"/>
                  </a:cubicBezTo>
                  <a:cubicBezTo>
                    <a:pt x="177" y="489"/>
                    <a:pt x="177" y="489"/>
                    <a:pt x="178" y="489"/>
                  </a:cubicBezTo>
                  <a:cubicBezTo>
                    <a:pt x="353" y="489"/>
                    <a:pt x="494" y="348"/>
                    <a:pt x="494" y="173"/>
                  </a:cubicBezTo>
                  <a:cubicBezTo>
                    <a:pt x="494" y="173"/>
                    <a:pt x="494" y="173"/>
                    <a:pt x="494" y="173"/>
                  </a:cubicBezTo>
                  <a:cubicBezTo>
                    <a:pt x="494" y="172"/>
                    <a:pt x="494" y="172"/>
                    <a:pt x="494" y="172"/>
                  </a:cubicBezTo>
                  <a:cubicBezTo>
                    <a:pt x="421" y="99"/>
                    <a:pt x="356" y="35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4" y="0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247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4854575"/>
              <a:ext cx="479425" cy="477838"/>
            </a:xfrm>
            <a:custGeom>
              <a:avLst/>
              <a:gdLst>
                <a:gd name="T0" fmla="*/ 343 w 343"/>
                <a:gd name="T1" fmla="*/ 44 h 342"/>
                <a:gd name="T2" fmla="*/ 298 w 343"/>
                <a:gd name="T3" fmla="*/ 0 h 342"/>
                <a:gd name="T4" fmla="*/ 45 w 343"/>
                <a:gd name="T5" fmla="*/ 0 h 342"/>
                <a:gd name="T6" fmla="*/ 0 w 343"/>
                <a:gd name="T7" fmla="*/ 44 h 342"/>
                <a:gd name="T8" fmla="*/ 0 w 343"/>
                <a:gd name="T9" fmla="*/ 298 h 342"/>
                <a:gd name="T10" fmla="*/ 45 w 343"/>
                <a:gd name="T11" fmla="*/ 342 h 342"/>
                <a:gd name="T12" fmla="*/ 298 w 343"/>
                <a:gd name="T13" fmla="*/ 342 h 342"/>
                <a:gd name="T14" fmla="*/ 343 w 343"/>
                <a:gd name="T15" fmla="*/ 298 h 342"/>
                <a:gd name="T16" fmla="*/ 343 w 343"/>
                <a:gd name="T17" fmla="*/ 44 h 342"/>
                <a:gd name="T18" fmla="*/ 313 w 343"/>
                <a:gd name="T19" fmla="*/ 298 h 342"/>
                <a:gd name="T20" fmla="*/ 298 w 343"/>
                <a:gd name="T21" fmla="*/ 313 h 342"/>
                <a:gd name="T22" fmla="*/ 45 w 343"/>
                <a:gd name="T23" fmla="*/ 313 h 342"/>
                <a:gd name="T24" fmla="*/ 29 w 343"/>
                <a:gd name="T25" fmla="*/ 298 h 342"/>
                <a:gd name="T26" fmla="*/ 29 w 343"/>
                <a:gd name="T27" fmla="*/ 44 h 342"/>
                <a:gd name="T28" fmla="*/ 45 w 343"/>
                <a:gd name="T29" fmla="*/ 29 h 342"/>
                <a:gd name="T30" fmla="*/ 298 w 343"/>
                <a:gd name="T31" fmla="*/ 29 h 342"/>
                <a:gd name="T32" fmla="*/ 313 w 343"/>
                <a:gd name="T33" fmla="*/ 44 h 342"/>
                <a:gd name="T34" fmla="*/ 313 w 343"/>
                <a:gd name="T35" fmla="*/ 29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2">
                  <a:moveTo>
                    <a:pt x="343" y="44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5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3" y="342"/>
                    <a:pt x="343" y="322"/>
                    <a:pt x="343" y="298"/>
                  </a:cubicBezTo>
                  <a:lnTo>
                    <a:pt x="343" y="44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36" y="29"/>
                    <a:pt x="45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4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84463" y="4957763"/>
              <a:ext cx="303213" cy="273050"/>
            </a:xfrm>
            <a:custGeom>
              <a:avLst/>
              <a:gdLst>
                <a:gd name="T0" fmla="*/ 215 w 217"/>
                <a:gd name="T1" fmla="*/ 115 h 195"/>
                <a:gd name="T2" fmla="*/ 186 w 217"/>
                <a:gd name="T3" fmla="*/ 99 h 195"/>
                <a:gd name="T4" fmla="*/ 186 w 217"/>
                <a:gd name="T5" fmla="*/ 86 h 195"/>
                <a:gd name="T6" fmla="*/ 183 w 217"/>
                <a:gd name="T7" fmla="*/ 84 h 195"/>
                <a:gd name="T8" fmla="*/ 178 w 217"/>
                <a:gd name="T9" fmla="*/ 84 h 195"/>
                <a:gd name="T10" fmla="*/ 175 w 217"/>
                <a:gd name="T11" fmla="*/ 86 h 195"/>
                <a:gd name="T12" fmla="*/ 175 w 217"/>
                <a:gd name="T13" fmla="*/ 93 h 195"/>
                <a:gd name="T14" fmla="*/ 153 w 217"/>
                <a:gd name="T15" fmla="*/ 81 h 195"/>
                <a:gd name="T16" fmla="*/ 153 w 217"/>
                <a:gd name="T17" fmla="*/ 69 h 195"/>
                <a:gd name="T18" fmla="*/ 150 w 217"/>
                <a:gd name="T19" fmla="*/ 67 h 195"/>
                <a:gd name="T20" fmla="*/ 145 w 217"/>
                <a:gd name="T21" fmla="*/ 67 h 195"/>
                <a:gd name="T22" fmla="*/ 142 w 217"/>
                <a:gd name="T23" fmla="*/ 69 h 195"/>
                <a:gd name="T24" fmla="*/ 142 w 217"/>
                <a:gd name="T25" fmla="*/ 75 h 195"/>
                <a:gd name="T26" fmla="*/ 121 w 217"/>
                <a:gd name="T27" fmla="*/ 64 h 195"/>
                <a:gd name="T28" fmla="*/ 121 w 217"/>
                <a:gd name="T29" fmla="*/ 17 h 195"/>
                <a:gd name="T30" fmla="*/ 108 w 217"/>
                <a:gd name="T31" fmla="*/ 0 h 195"/>
                <a:gd name="T32" fmla="*/ 95 w 217"/>
                <a:gd name="T33" fmla="*/ 17 h 195"/>
                <a:gd name="T34" fmla="*/ 95 w 217"/>
                <a:gd name="T35" fmla="*/ 64 h 195"/>
                <a:gd name="T36" fmla="*/ 75 w 217"/>
                <a:gd name="T37" fmla="*/ 75 h 195"/>
                <a:gd name="T38" fmla="*/ 75 w 217"/>
                <a:gd name="T39" fmla="*/ 69 h 195"/>
                <a:gd name="T40" fmla="*/ 73 w 217"/>
                <a:gd name="T41" fmla="*/ 67 h 195"/>
                <a:gd name="T42" fmla="*/ 67 w 217"/>
                <a:gd name="T43" fmla="*/ 67 h 195"/>
                <a:gd name="T44" fmla="*/ 64 w 217"/>
                <a:gd name="T45" fmla="*/ 69 h 195"/>
                <a:gd name="T46" fmla="*/ 64 w 217"/>
                <a:gd name="T47" fmla="*/ 81 h 195"/>
                <a:gd name="T48" fmla="*/ 42 w 217"/>
                <a:gd name="T49" fmla="*/ 93 h 195"/>
                <a:gd name="T50" fmla="*/ 42 w 217"/>
                <a:gd name="T51" fmla="*/ 86 h 195"/>
                <a:gd name="T52" fmla="*/ 40 w 217"/>
                <a:gd name="T53" fmla="*/ 84 h 195"/>
                <a:gd name="T54" fmla="*/ 34 w 217"/>
                <a:gd name="T55" fmla="*/ 84 h 195"/>
                <a:gd name="T56" fmla="*/ 31 w 217"/>
                <a:gd name="T57" fmla="*/ 86 h 195"/>
                <a:gd name="T58" fmla="*/ 31 w 217"/>
                <a:gd name="T59" fmla="*/ 99 h 195"/>
                <a:gd name="T60" fmla="*/ 2 w 217"/>
                <a:gd name="T61" fmla="*/ 115 h 195"/>
                <a:gd name="T62" fmla="*/ 0 w 217"/>
                <a:gd name="T63" fmla="*/ 119 h 195"/>
                <a:gd name="T64" fmla="*/ 0 w 217"/>
                <a:gd name="T65" fmla="*/ 133 h 195"/>
                <a:gd name="T66" fmla="*/ 5 w 217"/>
                <a:gd name="T67" fmla="*/ 137 h 195"/>
                <a:gd name="T68" fmla="*/ 95 w 217"/>
                <a:gd name="T69" fmla="*/ 113 h 195"/>
                <a:gd name="T70" fmla="*/ 95 w 217"/>
                <a:gd name="T71" fmla="*/ 159 h 195"/>
                <a:gd name="T72" fmla="*/ 96 w 217"/>
                <a:gd name="T73" fmla="*/ 164 h 195"/>
                <a:gd name="T74" fmla="*/ 75 w 217"/>
                <a:gd name="T75" fmla="*/ 183 h 195"/>
                <a:gd name="T76" fmla="*/ 75 w 217"/>
                <a:gd name="T77" fmla="*/ 191 h 195"/>
                <a:gd name="T78" fmla="*/ 80 w 217"/>
                <a:gd name="T79" fmla="*/ 194 h 195"/>
                <a:gd name="T80" fmla="*/ 109 w 217"/>
                <a:gd name="T81" fmla="*/ 183 h 195"/>
                <a:gd name="T82" fmla="*/ 137 w 217"/>
                <a:gd name="T83" fmla="*/ 194 h 195"/>
                <a:gd name="T84" fmla="*/ 142 w 217"/>
                <a:gd name="T85" fmla="*/ 191 h 195"/>
                <a:gd name="T86" fmla="*/ 142 w 217"/>
                <a:gd name="T87" fmla="*/ 183 h 195"/>
                <a:gd name="T88" fmla="*/ 121 w 217"/>
                <a:gd name="T89" fmla="*/ 164 h 195"/>
                <a:gd name="T90" fmla="*/ 121 w 217"/>
                <a:gd name="T91" fmla="*/ 159 h 195"/>
                <a:gd name="T92" fmla="*/ 121 w 217"/>
                <a:gd name="T93" fmla="*/ 113 h 195"/>
                <a:gd name="T94" fmla="*/ 212 w 217"/>
                <a:gd name="T95" fmla="*/ 137 h 195"/>
                <a:gd name="T96" fmla="*/ 217 w 217"/>
                <a:gd name="T97" fmla="*/ 133 h 195"/>
                <a:gd name="T98" fmla="*/ 217 w 217"/>
                <a:gd name="T99" fmla="*/ 119 h 195"/>
                <a:gd name="T100" fmla="*/ 215 w 217"/>
                <a:gd name="T101" fmla="*/ 11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95">
                  <a:moveTo>
                    <a:pt x="215" y="115"/>
                  </a:moveTo>
                  <a:cubicBezTo>
                    <a:pt x="186" y="99"/>
                    <a:pt x="186" y="99"/>
                    <a:pt x="186" y="99"/>
                  </a:cubicBezTo>
                  <a:cubicBezTo>
                    <a:pt x="186" y="86"/>
                    <a:pt x="186" y="86"/>
                    <a:pt x="186" y="86"/>
                  </a:cubicBezTo>
                  <a:cubicBezTo>
                    <a:pt x="186" y="85"/>
                    <a:pt x="185" y="84"/>
                    <a:pt x="183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6" y="84"/>
                    <a:pt x="175" y="85"/>
                    <a:pt x="175" y="86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7"/>
                    <a:pt x="152" y="67"/>
                    <a:pt x="150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3" y="67"/>
                    <a:pt x="142" y="67"/>
                    <a:pt x="142" y="69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7"/>
                    <a:pt x="116" y="0"/>
                    <a:pt x="108" y="0"/>
                  </a:cubicBezTo>
                  <a:cubicBezTo>
                    <a:pt x="101" y="0"/>
                    <a:pt x="95" y="7"/>
                    <a:pt x="95" y="17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5" y="67"/>
                    <a:pt x="74" y="67"/>
                    <a:pt x="73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6" y="67"/>
                    <a:pt x="64" y="67"/>
                    <a:pt x="64" y="69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5"/>
                    <a:pt x="41" y="84"/>
                    <a:pt x="40" y="84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3" y="84"/>
                    <a:pt x="31" y="85"/>
                    <a:pt x="31" y="86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1" y="115"/>
                    <a:pt x="0" y="117"/>
                    <a:pt x="0" y="119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6"/>
                    <a:pt x="2" y="138"/>
                    <a:pt x="5" y="137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5" y="159"/>
                    <a:pt x="95" y="159"/>
                    <a:pt x="95" y="159"/>
                  </a:cubicBezTo>
                  <a:cubicBezTo>
                    <a:pt x="95" y="161"/>
                    <a:pt x="95" y="163"/>
                    <a:pt x="96" y="164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75" y="193"/>
                    <a:pt x="77" y="195"/>
                    <a:pt x="80" y="194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40" y="195"/>
                    <a:pt x="142" y="193"/>
                    <a:pt x="142" y="191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1" y="163"/>
                    <a:pt x="121" y="161"/>
                    <a:pt x="121" y="159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5" y="138"/>
                    <a:pt x="217" y="136"/>
                    <a:pt x="217" y="133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7"/>
                    <a:pt x="216" y="115"/>
                    <a:pt x="215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1" name="Group 570出自【趣你的PPT】(微信:qunideppt)：最优质的PPT资源库"/>
          <p:cNvGrpSpPr/>
          <p:nvPr/>
        </p:nvGrpSpPr>
        <p:grpSpPr>
          <a:xfrm>
            <a:off x="3543208" y="4563926"/>
            <a:ext cx="850079" cy="851608"/>
            <a:chOff x="3684588" y="4651375"/>
            <a:chExt cx="882650" cy="884238"/>
          </a:xfrm>
        </p:grpSpPr>
        <p:sp>
          <p:nvSpPr>
            <p:cNvPr id="5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4651375"/>
              <a:ext cx="882650" cy="884238"/>
            </a:xfrm>
            <a:prstGeom prst="ellipse">
              <a:avLst/>
            </a:prstGeom>
            <a:solidFill>
              <a:srgbClr val="F0C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4851400"/>
              <a:ext cx="688975" cy="684213"/>
            </a:xfrm>
            <a:custGeom>
              <a:avLst/>
              <a:gdLst>
                <a:gd name="T0" fmla="*/ 69 w 493"/>
                <a:gd name="T1" fmla="*/ 0 h 489"/>
                <a:gd name="T2" fmla="*/ 36 w 493"/>
                <a:gd name="T3" fmla="*/ 4 h 489"/>
                <a:gd name="T4" fmla="*/ 5 w 493"/>
                <a:gd name="T5" fmla="*/ 86 h 489"/>
                <a:gd name="T6" fmla="*/ 5 w 493"/>
                <a:gd name="T7" fmla="*/ 299 h 489"/>
                <a:gd name="T8" fmla="*/ 76 w 493"/>
                <a:gd name="T9" fmla="*/ 389 h 489"/>
                <a:gd name="T10" fmla="*/ 175 w 493"/>
                <a:gd name="T11" fmla="*/ 489 h 489"/>
                <a:gd name="T12" fmla="*/ 177 w 493"/>
                <a:gd name="T13" fmla="*/ 489 h 489"/>
                <a:gd name="T14" fmla="*/ 493 w 493"/>
                <a:gd name="T15" fmla="*/ 173 h 489"/>
                <a:gd name="T16" fmla="*/ 493 w 493"/>
                <a:gd name="T17" fmla="*/ 173 h 489"/>
                <a:gd name="T18" fmla="*/ 493 w 493"/>
                <a:gd name="T19" fmla="*/ 171 h 489"/>
                <a:gd name="T20" fmla="*/ 336 w 493"/>
                <a:gd name="T21" fmla="*/ 15 h 489"/>
                <a:gd name="T22" fmla="*/ 286 w 493"/>
                <a:gd name="T23" fmla="*/ 0 h 489"/>
                <a:gd name="T24" fmla="*/ 251 w 493"/>
                <a:gd name="T25" fmla="*/ 2 h 489"/>
                <a:gd name="T26" fmla="*/ 117 w 493"/>
                <a:gd name="T27" fmla="*/ 2 h 489"/>
                <a:gd name="T28" fmla="*/ 69 w 493"/>
                <a:gd name="T2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489">
                  <a:moveTo>
                    <a:pt x="69" y="0"/>
                  </a:moveTo>
                  <a:cubicBezTo>
                    <a:pt x="57" y="0"/>
                    <a:pt x="46" y="1"/>
                    <a:pt x="36" y="4"/>
                  </a:cubicBezTo>
                  <a:cubicBezTo>
                    <a:pt x="0" y="16"/>
                    <a:pt x="5" y="56"/>
                    <a:pt x="5" y="86"/>
                  </a:cubicBezTo>
                  <a:cubicBezTo>
                    <a:pt x="5" y="157"/>
                    <a:pt x="5" y="228"/>
                    <a:pt x="5" y="299"/>
                  </a:cubicBezTo>
                  <a:cubicBezTo>
                    <a:pt x="5" y="331"/>
                    <a:pt x="54" y="368"/>
                    <a:pt x="76" y="389"/>
                  </a:cubicBezTo>
                  <a:cubicBezTo>
                    <a:pt x="93" y="407"/>
                    <a:pt x="132" y="446"/>
                    <a:pt x="175" y="489"/>
                  </a:cubicBezTo>
                  <a:cubicBezTo>
                    <a:pt x="176" y="489"/>
                    <a:pt x="176" y="489"/>
                    <a:pt x="177" y="489"/>
                  </a:cubicBezTo>
                  <a:cubicBezTo>
                    <a:pt x="351" y="489"/>
                    <a:pt x="493" y="348"/>
                    <a:pt x="493" y="173"/>
                  </a:cubicBezTo>
                  <a:cubicBezTo>
                    <a:pt x="493" y="173"/>
                    <a:pt x="493" y="173"/>
                    <a:pt x="493" y="173"/>
                  </a:cubicBezTo>
                  <a:cubicBezTo>
                    <a:pt x="493" y="172"/>
                    <a:pt x="493" y="171"/>
                    <a:pt x="493" y="171"/>
                  </a:cubicBezTo>
                  <a:cubicBezTo>
                    <a:pt x="420" y="98"/>
                    <a:pt x="356" y="35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3" y="0"/>
                    <a:pt x="261" y="2"/>
                    <a:pt x="251" y="2"/>
                  </a:cubicBezTo>
                  <a:cubicBezTo>
                    <a:pt x="206" y="2"/>
                    <a:pt x="162" y="2"/>
                    <a:pt x="117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C09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4854575"/>
              <a:ext cx="479425" cy="477838"/>
            </a:xfrm>
            <a:custGeom>
              <a:avLst/>
              <a:gdLst>
                <a:gd name="T0" fmla="*/ 343 w 343"/>
                <a:gd name="T1" fmla="*/ 44 h 342"/>
                <a:gd name="T2" fmla="*/ 298 w 343"/>
                <a:gd name="T3" fmla="*/ 0 h 342"/>
                <a:gd name="T4" fmla="*/ 45 w 343"/>
                <a:gd name="T5" fmla="*/ 0 h 342"/>
                <a:gd name="T6" fmla="*/ 0 w 343"/>
                <a:gd name="T7" fmla="*/ 44 h 342"/>
                <a:gd name="T8" fmla="*/ 0 w 343"/>
                <a:gd name="T9" fmla="*/ 298 h 342"/>
                <a:gd name="T10" fmla="*/ 45 w 343"/>
                <a:gd name="T11" fmla="*/ 342 h 342"/>
                <a:gd name="T12" fmla="*/ 298 w 343"/>
                <a:gd name="T13" fmla="*/ 342 h 342"/>
                <a:gd name="T14" fmla="*/ 343 w 343"/>
                <a:gd name="T15" fmla="*/ 298 h 342"/>
                <a:gd name="T16" fmla="*/ 343 w 343"/>
                <a:gd name="T17" fmla="*/ 44 h 342"/>
                <a:gd name="T18" fmla="*/ 314 w 343"/>
                <a:gd name="T19" fmla="*/ 298 h 342"/>
                <a:gd name="T20" fmla="*/ 298 w 343"/>
                <a:gd name="T21" fmla="*/ 313 h 342"/>
                <a:gd name="T22" fmla="*/ 45 w 343"/>
                <a:gd name="T23" fmla="*/ 313 h 342"/>
                <a:gd name="T24" fmla="*/ 30 w 343"/>
                <a:gd name="T25" fmla="*/ 298 h 342"/>
                <a:gd name="T26" fmla="*/ 30 w 343"/>
                <a:gd name="T27" fmla="*/ 44 h 342"/>
                <a:gd name="T28" fmla="*/ 45 w 343"/>
                <a:gd name="T29" fmla="*/ 29 h 342"/>
                <a:gd name="T30" fmla="*/ 298 w 343"/>
                <a:gd name="T31" fmla="*/ 29 h 342"/>
                <a:gd name="T32" fmla="*/ 314 w 343"/>
                <a:gd name="T33" fmla="*/ 44 h 342"/>
                <a:gd name="T34" fmla="*/ 314 w 343"/>
                <a:gd name="T35" fmla="*/ 29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2">
                  <a:moveTo>
                    <a:pt x="343" y="44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5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3" y="342"/>
                    <a:pt x="343" y="322"/>
                    <a:pt x="343" y="298"/>
                  </a:cubicBezTo>
                  <a:lnTo>
                    <a:pt x="343" y="44"/>
                  </a:lnTo>
                  <a:close/>
                  <a:moveTo>
                    <a:pt x="314" y="298"/>
                  </a:moveTo>
                  <a:cubicBezTo>
                    <a:pt x="314" y="306"/>
                    <a:pt x="307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7" y="313"/>
                    <a:pt x="30" y="306"/>
                    <a:pt x="30" y="298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36"/>
                    <a:pt x="37" y="29"/>
                    <a:pt x="45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7" y="29"/>
                    <a:pt x="314" y="36"/>
                    <a:pt x="314" y="44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4950" y="4995863"/>
              <a:ext cx="160338" cy="77788"/>
            </a:xfrm>
            <a:custGeom>
              <a:avLst/>
              <a:gdLst>
                <a:gd name="T0" fmla="*/ 12 w 115"/>
                <a:gd name="T1" fmla="*/ 16 h 56"/>
                <a:gd name="T2" fmla="*/ 16 w 115"/>
                <a:gd name="T3" fmla="*/ 13 h 56"/>
                <a:gd name="T4" fmla="*/ 100 w 115"/>
                <a:gd name="T5" fmla="*/ 13 h 56"/>
                <a:gd name="T6" fmla="*/ 103 w 115"/>
                <a:gd name="T7" fmla="*/ 16 h 56"/>
                <a:gd name="T8" fmla="*/ 103 w 115"/>
                <a:gd name="T9" fmla="*/ 56 h 56"/>
                <a:gd name="T10" fmla="*/ 115 w 115"/>
                <a:gd name="T11" fmla="*/ 46 h 56"/>
                <a:gd name="T12" fmla="*/ 115 w 115"/>
                <a:gd name="T13" fmla="*/ 16 h 56"/>
                <a:gd name="T14" fmla="*/ 100 w 115"/>
                <a:gd name="T15" fmla="*/ 0 h 56"/>
                <a:gd name="T16" fmla="*/ 16 w 115"/>
                <a:gd name="T17" fmla="*/ 0 h 56"/>
                <a:gd name="T18" fmla="*/ 0 w 115"/>
                <a:gd name="T19" fmla="*/ 16 h 56"/>
                <a:gd name="T20" fmla="*/ 0 w 115"/>
                <a:gd name="T21" fmla="*/ 46 h 56"/>
                <a:gd name="T22" fmla="*/ 12 w 115"/>
                <a:gd name="T23" fmla="*/ 56 h 56"/>
                <a:gd name="T24" fmla="*/ 12 w 115"/>
                <a:gd name="T25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56">
                  <a:moveTo>
                    <a:pt x="12" y="16"/>
                  </a:moveTo>
                  <a:cubicBezTo>
                    <a:pt x="12" y="15"/>
                    <a:pt x="14" y="13"/>
                    <a:pt x="16" y="13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2" y="13"/>
                    <a:pt x="103" y="15"/>
                    <a:pt x="103" y="1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8"/>
                    <a:pt x="109" y="0"/>
                    <a:pt x="10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2" y="56"/>
                    <a:pt x="12" y="56"/>
                    <a:pt x="12" y="56"/>
                  </a:cubicBezTo>
                  <a:lnTo>
                    <a:pt x="12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98913" y="5048250"/>
              <a:ext cx="254000" cy="179388"/>
            </a:xfrm>
            <a:custGeom>
              <a:avLst/>
              <a:gdLst>
                <a:gd name="T0" fmla="*/ 167 w 182"/>
                <a:gd name="T1" fmla="*/ 1 h 128"/>
                <a:gd name="T2" fmla="*/ 164 w 182"/>
                <a:gd name="T3" fmla="*/ 1 h 128"/>
                <a:gd name="T4" fmla="*/ 164 w 182"/>
                <a:gd name="T5" fmla="*/ 0 h 128"/>
                <a:gd name="T6" fmla="*/ 161 w 182"/>
                <a:gd name="T7" fmla="*/ 2 h 128"/>
                <a:gd name="T8" fmla="*/ 103 w 182"/>
                <a:gd name="T9" fmla="*/ 46 h 128"/>
                <a:gd name="T10" fmla="*/ 95 w 182"/>
                <a:gd name="T11" fmla="*/ 38 h 128"/>
                <a:gd name="T12" fmla="*/ 87 w 182"/>
                <a:gd name="T13" fmla="*/ 38 h 128"/>
                <a:gd name="T14" fmla="*/ 79 w 182"/>
                <a:gd name="T15" fmla="*/ 46 h 128"/>
                <a:gd name="T16" fmla="*/ 20 w 182"/>
                <a:gd name="T17" fmla="*/ 2 h 128"/>
                <a:gd name="T18" fmla="*/ 17 w 182"/>
                <a:gd name="T19" fmla="*/ 0 h 128"/>
                <a:gd name="T20" fmla="*/ 17 w 182"/>
                <a:gd name="T21" fmla="*/ 0 h 128"/>
                <a:gd name="T22" fmla="*/ 17 w 182"/>
                <a:gd name="T23" fmla="*/ 0 h 128"/>
                <a:gd name="T24" fmla="*/ 15 w 182"/>
                <a:gd name="T25" fmla="*/ 1 h 128"/>
                <a:gd name="T26" fmla="*/ 0 w 182"/>
                <a:gd name="T27" fmla="*/ 17 h 128"/>
                <a:gd name="T28" fmla="*/ 0 w 182"/>
                <a:gd name="T29" fmla="*/ 111 h 128"/>
                <a:gd name="T30" fmla="*/ 17 w 182"/>
                <a:gd name="T31" fmla="*/ 128 h 128"/>
                <a:gd name="T32" fmla="*/ 165 w 182"/>
                <a:gd name="T33" fmla="*/ 128 h 128"/>
                <a:gd name="T34" fmla="*/ 182 w 182"/>
                <a:gd name="T35" fmla="*/ 111 h 128"/>
                <a:gd name="T36" fmla="*/ 182 w 182"/>
                <a:gd name="T37" fmla="*/ 17 h 128"/>
                <a:gd name="T38" fmla="*/ 167 w 182"/>
                <a:gd name="T39" fmla="*/ 1 h 128"/>
                <a:gd name="T40" fmla="*/ 15 w 182"/>
                <a:gd name="T41" fmla="*/ 106 h 128"/>
                <a:gd name="T42" fmla="*/ 15 w 182"/>
                <a:gd name="T43" fmla="*/ 17 h 128"/>
                <a:gd name="T44" fmla="*/ 17 w 182"/>
                <a:gd name="T45" fmla="*/ 15 h 128"/>
                <a:gd name="T46" fmla="*/ 17 w 182"/>
                <a:gd name="T47" fmla="*/ 15 h 128"/>
                <a:gd name="T48" fmla="*/ 70 w 182"/>
                <a:gd name="T49" fmla="*/ 55 h 128"/>
                <a:gd name="T50" fmla="*/ 15 w 182"/>
                <a:gd name="T51" fmla="*/ 106 h 128"/>
                <a:gd name="T52" fmla="*/ 24 w 182"/>
                <a:gd name="T53" fmla="*/ 113 h 128"/>
                <a:gd name="T54" fmla="*/ 91 w 182"/>
                <a:gd name="T55" fmla="*/ 50 h 128"/>
                <a:gd name="T56" fmla="*/ 158 w 182"/>
                <a:gd name="T57" fmla="*/ 113 h 128"/>
                <a:gd name="T58" fmla="*/ 24 w 182"/>
                <a:gd name="T59" fmla="*/ 113 h 128"/>
                <a:gd name="T60" fmla="*/ 167 w 182"/>
                <a:gd name="T61" fmla="*/ 106 h 128"/>
                <a:gd name="T62" fmla="*/ 112 w 182"/>
                <a:gd name="T63" fmla="*/ 55 h 128"/>
                <a:gd name="T64" fmla="*/ 164 w 182"/>
                <a:gd name="T65" fmla="*/ 15 h 128"/>
                <a:gd name="T66" fmla="*/ 164 w 182"/>
                <a:gd name="T67" fmla="*/ 15 h 128"/>
                <a:gd name="T68" fmla="*/ 167 w 182"/>
                <a:gd name="T69" fmla="*/ 17 h 128"/>
                <a:gd name="T70" fmla="*/ 167 w 182"/>
                <a:gd name="T7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2" h="128">
                  <a:moveTo>
                    <a:pt x="167" y="1"/>
                  </a:moveTo>
                  <a:cubicBezTo>
                    <a:pt x="166" y="1"/>
                    <a:pt x="165" y="1"/>
                    <a:pt x="164" y="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3" y="1"/>
                    <a:pt x="162" y="1"/>
                    <a:pt x="161" y="2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3" y="36"/>
                    <a:pt x="89" y="36"/>
                    <a:pt x="87" y="38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6" y="2"/>
                    <a:pt x="0" y="9"/>
                    <a:pt x="0" y="1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0"/>
                    <a:pt x="8" y="128"/>
                    <a:pt x="17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74" y="128"/>
                    <a:pt x="182" y="120"/>
                    <a:pt x="182" y="111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9"/>
                    <a:pt x="175" y="2"/>
                    <a:pt x="167" y="1"/>
                  </a:cubicBezTo>
                  <a:close/>
                  <a:moveTo>
                    <a:pt x="15" y="10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70" y="55"/>
                    <a:pt x="70" y="55"/>
                    <a:pt x="70" y="55"/>
                  </a:cubicBezTo>
                  <a:lnTo>
                    <a:pt x="15" y="106"/>
                  </a:lnTo>
                  <a:close/>
                  <a:moveTo>
                    <a:pt x="24" y="113"/>
                  </a:moveTo>
                  <a:cubicBezTo>
                    <a:pt x="91" y="50"/>
                    <a:pt x="91" y="50"/>
                    <a:pt x="91" y="50"/>
                  </a:cubicBezTo>
                  <a:cubicBezTo>
                    <a:pt x="158" y="113"/>
                    <a:pt x="158" y="113"/>
                    <a:pt x="158" y="113"/>
                  </a:cubicBezTo>
                  <a:lnTo>
                    <a:pt x="24" y="113"/>
                  </a:lnTo>
                  <a:close/>
                  <a:moveTo>
                    <a:pt x="167" y="106"/>
                  </a:moveTo>
                  <a:cubicBezTo>
                    <a:pt x="112" y="55"/>
                    <a:pt x="112" y="55"/>
                    <a:pt x="112" y="5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6" y="15"/>
                    <a:pt x="167" y="16"/>
                    <a:pt x="167" y="17"/>
                  </a:cubicBezTo>
                  <a:lnTo>
                    <a:pt x="167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4638" y="4957763"/>
              <a:ext cx="80963" cy="36513"/>
            </a:xfrm>
            <a:custGeom>
              <a:avLst/>
              <a:gdLst>
                <a:gd name="T0" fmla="*/ 29 w 58"/>
                <a:gd name="T1" fmla="*/ 14 h 26"/>
                <a:gd name="T2" fmla="*/ 42 w 58"/>
                <a:gd name="T3" fmla="*/ 26 h 26"/>
                <a:gd name="T4" fmla="*/ 58 w 58"/>
                <a:gd name="T5" fmla="*/ 26 h 26"/>
                <a:gd name="T6" fmla="*/ 33 w 58"/>
                <a:gd name="T7" fmla="*/ 2 h 26"/>
                <a:gd name="T8" fmla="*/ 25 w 58"/>
                <a:gd name="T9" fmla="*/ 2 h 26"/>
                <a:gd name="T10" fmla="*/ 0 w 58"/>
                <a:gd name="T11" fmla="*/ 26 h 26"/>
                <a:gd name="T12" fmla="*/ 17 w 58"/>
                <a:gd name="T13" fmla="*/ 26 h 26"/>
                <a:gd name="T14" fmla="*/ 29 w 58"/>
                <a:gd name="T15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6">
                  <a:moveTo>
                    <a:pt x="29" y="14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0"/>
                    <a:pt x="28" y="0"/>
                    <a:pt x="25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17" y="26"/>
                    <a:pt x="17" y="26"/>
                  </a:cubicBezTo>
                  <a:lnTo>
                    <a:pt x="2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8" name="Group 577出自【趣你的PPT】(微信:qunideppt)：最优质的PPT资源库"/>
          <p:cNvGrpSpPr/>
          <p:nvPr/>
        </p:nvGrpSpPr>
        <p:grpSpPr>
          <a:xfrm>
            <a:off x="4940549" y="4568076"/>
            <a:ext cx="851608" cy="851608"/>
            <a:chOff x="4972050" y="4651375"/>
            <a:chExt cx="884238" cy="884238"/>
          </a:xfrm>
        </p:grpSpPr>
        <p:sp>
          <p:nvSpPr>
            <p:cNvPr id="5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4651375"/>
              <a:ext cx="884238" cy="884238"/>
            </a:xfrm>
            <a:prstGeom prst="ellipse">
              <a:avLst/>
            </a:prstGeom>
            <a:solidFill>
              <a:srgbClr val="E8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4700" y="5095875"/>
              <a:ext cx="1588" cy="30163"/>
            </a:xfrm>
            <a:custGeom>
              <a:avLst/>
              <a:gdLst>
                <a:gd name="T0" fmla="*/ 0 w 1"/>
                <a:gd name="T1" fmla="*/ 21 h 21"/>
                <a:gd name="T2" fmla="*/ 0 w 1"/>
                <a:gd name="T3" fmla="*/ 20 h 21"/>
                <a:gd name="T4" fmla="*/ 0 w 1"/>
                <a:gd name="T5" fmla="*/ 20 h 21"/>
                <a:gd name="T6" fmla="*/ 0 w 1"/>
                <a:gd name="T7" fmla="*/ 19 h 21"/>
                <a:gd name="T8" fmla="*/ 0 w 1"/>
                <a:gd name="T9" fmla="*/ 18 h 21"/>
                <a:gd name="T10" fmla="*/ 0 w 1"/>
                <a:gd name="T11" fmla="*/ 18 h 21"/>
                <a:gd name="T12" fmla="*/ 0 w 1"/>
                <a:gd name="T13" fmla="*/ 18 h 21"/>
                <a:gd name="T14" fmla="*/ 0 w 1"/>
                <a:gd name="T15" fmla="*/ 17 h 21"/>
                <a:gd name="T16" fmla="*/ 0 w 1"/>
                <a:gd name="T17" fmla="*/ 17 h 21"/>
                <a:gd name="T18" fmla="*/ 0 w 1"/>
                <a:gd name="T19" fmla="*/ 17 h 21"/>
                <a:gd name="T20" fmla="*/ 0 w 1"/>
                <a:gd name="T21" fmla="*/ 16 h 21"/>
                <a:gd name="T22" fmla="*/ 0 w 1"/>
                <a:gd name="T23" fmla="*/ 16 h 21"/>
                <a:gd name="T24" fmla="*/ 0 w 1"/>
                <a:gd name="T25" fmla="*/ 16 h 21"/>
                <a:gd name="T26" fmla="*/ 0 w 1"/>
                <a:gd name="T27" fmla="*/ 15 h 21"/>
                <a:gd name="T28" fmla="*/ 0 w 1"/>
                <a:gd name="T29" fmla="*/ 15 h 21"/>
                <a:gd name="T30" fmla="*/ 0 w 1"/>
                <a:gd name="T31" fmla="*/ 15 h 21"/>
                <a:gd name="T32" fmla="*/ 0 w 1"/>
                <a:gd name="T33" fmla="*/ 14 h 21"/>
                <a:gd name="T34" fmla="*/ 0 w 1"/>
                <a:gd name="T35" fmla="*/ 14 h 21"/>
                <a:gd name="T36" fmla="*/ 0 w 1"/>
                <a:gd name="T37" fmla="*/ 14 h 21"/>
                <a:gd name="T38" fmla="*/ 0 w 1"/>
                <a:gd name="T39" fmla="*/ 11 h 21"/>
                <a:gd name="T40" fmla="*/ 0 w 1"/>
                <a:gd name="T41" fmla="*/ 11 h 21"/>
                <a:gd name="T42" fmla="*/ 0 w 1"/>
                <a:gd name="T43" fmla="*/ 11 h 21"/>
                <a:gd name="T44" fmla="*/ 0 w 1"/>
                <a:gd name="T45" fmla="*/ 10 h 21"/>
                <a:gd name="T46" fmla="*/ 0 w 1"/>
                <a:gd name="T47" fmla="*/ 10 h 21"/>
                <a:gd name="T48" fmla="*/ 0 w 1"/>
                <a:gd name="T49" fmla="*/ 10 h 21"/>
                <a:gd name="T50" fmla="*/ 0 w 1"/>
                <a:gd name="T51" fmla="*/ 9 h 21"/>
                <a:gd name="T52" fmla="*/ 0 w 1"/>
                <a:gd name="T53" fmla="*/ 9 h 21"/>
                <a:gd name="T54" fmla="*/ 0 w 1"/>
                <a:gd name="T55" fmla="*/ 9 h 21"/>
                <a:gd name="T56" fmla="*/ 1 w 1"/>
                <a:gd name="T57" fmla="*/ 7 h 21"/>
                <a:gd name="T58" fmla="*/ 1 w 1"/>
                <a:gd name="T59" fmla="*/ 7 h 21"/>
                <a:gd name="T60" fmla="*/ 1 w 1"/>
                <a:gd name="T61" fmla="*/ 7 h 21"/>
                <a:gd name="T62" fmla="*/ 1 w 1"/>
                <a:gd name="T63" fmla="*/ 6 h 21"/>
                <a:gd name="T64" fmla="*/ 1 w 1"/>
                <a:gd name="T65" fmla="*/ 6 h 21"/>
                <a:gd name="T66" fmla="*/ 1 w 1"/>
                <a:gd name="T67" fmla="*/ 6 h 21"/>
                <a:gd name="T68" fmla="*/ 1 w 1"/>
                <a:gd name="T69" fmla="*/ 5 h 21"/>
                <a:gd name="T70" fmla="*/ 1 w 1"/>
                <a:gd name="T71" fmla="*/ 5 h 21"/>
                <a:gd name="T72" fmla="*/ 1 w 1"/>
                <a:gd name="T73" fmla="*/ 5 h 21"/>
                <a:gd name="T74" fmla="*/ 1 w 1"/>
                <a:gd name="T75" fmla="*/ 4 h 21"/>
                <a:gd name="T76" fmla="*/ 1 w 1"/>
                <a:gd name="T77" fmla="*/ 4 h 21"/>
                <a:gd name="T78" fmla="*/ 1 w 1"/>
                <a:gd name="T7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" h="21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1" y="7"/>
                  </a:moveTo>
                  <a:cubicBezTo>
                    <a:pt x="1" y="7"/>
                    <a:pt x="1" y="8"/>
                    <a:pt x="0" y="8"/>
                  </a:cubicBezTo>
                  <a:cubicBezTo>
                    <a:pt x="1" y="8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rgbClr val="FA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4851400"/>
              <a:ext cx="687388" cy="684213"/>
            </a:xfrm>
            <a:custGeom>
              <a:avLst/>
              <a:gdLst>
                <a:gd name="T0" fmla="*/ 36 w 492"/>
                <a:gd name="T1" fmla="*/ 4 h 489"/>
                <a:gd name="T2" fmla="*/ 6 w 492"/>
                <a:gd name="T3" fmla="*/ 299 h 489"/>
                <a:gd name="T4" fmla="*/ 176 w 492"/>
                <a:gd name="T5" fmla="*/ 489 h 489"/>
                <a:gd name="T6" fmla="*/ 491 w 492"/>
                <a:gd name="T7" fmla="*/ 196 h 489"/>
                <a:gd name="T8" fmla="*/ 491 w 492"/>
                <a:gd name="T9" fmla="*/ 195 h 489"/>
                <a:gd name="T10" fmla="*/ 491 w 492"/>
                <a:gd name="T11" fmla="*/ 194 h 489"/>
                <a:gd name="T12" fmla="*/ 491 w 492"/>
                <a:gd name="T13" fmla="*/ 193 h 489"/>
                <a:gd name="T14" fmla="*/ 491 w 492"/>
                <a:gd name="T15" fmla="*/ 193 h 489"/>
                <a:gd name="T16" fmla="*/ 491 w 492"/>
                <a:gd name="T17" fmla="*/ 192 h 489"/>
                <a:gd name="T18" fmla="*/ 491 w 492"/>
                <a:gd name="T19" fmla="*/ 191 h 489"/>
                <a:gd name="T20" fmla="*/ 491 w 492"/>
                <a:gd name="T21" fmla="*/ 191 h 489"/>
                <a:gd name="T22" fmla="*/ 491 w 492"/>
                <a:gd name="T23" fmla="*/ 191 h 489"/>
                <a:gd name="T24" fmla="*/ 491 w 492"/>
                <a:gd name="T25" fmla="*/ 190 h 489"/>
                <a:gd name="T26" fmla="*/ 491 w 492"/>
                <a:gd name="T27" fmla="*/ 190 h 489"/>
                <a:gd name="T28" fmla="*/ 491 w 492"/>
                <a:gd name="T29" fmla="*/ 189 h 489"/>
                <a:gd name="T30" fmla="*/ 491 w 492"/>
                <a:gd name="T31" fmla="*/ 189 h 489"/>
                <a:gd name="T32" fmla="*/ 491 w 492"/>
                <a:gd name="T33" fmla="*/ 186 h 489"/>
                <a:gd name="T34" fmla="*/ 491 w 492"/>
                <a:gd name="T35" fmla="*/ 185 h 489"/>
                <a:gd name="T36" fmla="*/ 491 w 492"/>
                <a:gd name="T37" fmla="*/ 185 h 489"/>
                <a:gd name="T38" fmla="*/ 491 w 492"/>
                <a:gd name="T39" fmla="*/ 184 h 489"/>
                <a:gd name="T40" fmla="*/ 491 w 492"/>
                <a:gd name="T41" fmla="*/ 184 h 489"/>
                <a:gd name="T42" fmla="*/ 491 w 492"/>
                <a:gd name="T43" fmla="*/ 184 h 489"/>
                <a:gd name="T44" fmla="*/ 492 w 492"/>
                <a:gd name="T45" fmla="*/ 182 h 489"/>
                <a:gd name="T46" fmla="*/ 492 w 492"/>
                <a:gd name="T47" fmla="*/ 182 h 489"/>
                <a:gd name="T48" fmla="*/ 492 w 492"/>
                <a:gd name="T49" fmla="*/ 181 h 489"/>
                <a:gd name="T50" fmla="*/ 492 w 492"/>
                <a:gd name="T51" fmla="*/ 181 h 489"/>
                <a:gd name="T52" fmla="*/ 492 w 492"/>
                <a:gd name="T53" fmla="*/ 180 h 489"/>
                <a:gd name="T54" fmla="*/ 492 w 492"/>
                <a:gd name="T55" fmla="*/ 180 h 489"/>
                <a:gd name="T56" fmla="*/ 492 w 492"/>
                <a:gd name="T57" fmla="*/ 179 h 489"/>
                <a:gd name="T58" fmla="*/ 492 w 492"/>
                <a:gd name="T59" fmla="*/ 175 h 489"/>
                <a:gd name="T60" fmla="*/ 492 w 492"/>
                <a:gd name="T61" fmla="*/ 173 h 489"/>
                <a:gd name="T62" fmla="*/ 336 w 492"/>
                <a:gd name="T63" fmla="*/ 15 h 489"/>
                <a:gd name="T64" fmla="*/ 251 w 492"/>
                <a:gd name="T65" fmla="*/ 2 h 489"/>
                <a:gd name="T66" fmla="*/ 69 w 492"/>
                <a:gd name="T6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2" h="489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8"/>
                    <a:pt x="6" y="299"/>
                  </a:cubicBezTo>
                  <a:cubicBezTo>
                    <a:pt x="6" y="331"/>
                    <a:pt x="54" y="367"/>
                    <a:pt x="76" y="388"/>
                  </a:cubicBezTo>
                  <a:cubicBezTo>
                    <a:pt x="93" y="406"/>
                    <a:pt x="132" y="446"/>
                    <a:pt x="176" y="489"/>
                  </a:cubicBezTo>
                  <a:cubicBezTo>
                    <a:pt x="343" y="489"/>
                    <a:pt x="479" y="360"/>
                    <a:pt x="491" y="196"/>
                  </a:cubicBezTo>
                  <a:cubicBezTo>
                    <a:pt x="491" y="196"/>
                    <a:pt x="491" y="196"/>
                    <a:pt x="491" y="196"/>
                  </a:cubicBezTo>
                  <a:cubicBezTo>
                    <a:pt x="491" y="196"/>
                    <a:pt x="491" y="195"/>
                    <a:pt x="491" y="195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1" y="195"/>
                    <a:pt x="491" y="194"/>
                    <a:pt x="491" y="194"/>
                  </a:cubicBezTo>
                  <a:cubicBezTo>
                    <a:pt x="491" y="194"/>
                    <a:pt x="491" y="194"/>
                    <a:pt x="491" y="194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8"/>
                    <a:pt x="491" y="187"/>
                    <a:pt x="491" y="186"/>
                  </a:cubicBezTo>
                  <a:cubicBezTo>
                    <a:pt x="491" y="186"/>
                    <a:pt x="491" y="186"/>
                    <a:pt x="491" y="186"/>
                  </a:cubicBezTo>
                  <a:cubicBezTo>
                    <a:pt x="491" y="186"/>
                    <a:pt x="491" y="186"/>
                    <a:pt x="491" y="186"/>
                  </a:cubicBezTo>
                  <a:cubicBezTo>
                    <a:pt x="491" y="186"/>
                    <a:pt x="491" y="185"/>
                    <a:pt x="491" y="185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91" y="185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3"/>
                    <a:pt x="491" y="183"/>
                    <a:pt x="491" y="183"/>
                  </a:cubicBezTo>
                  <a:cubicBezTo>
                    <a:pt x="492" y="183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8"/>
                    <a:pt x="492" y="176"/>
                    <a:pt x="492" y="175"/>
                  </a:cubicBezTo>
                  <a:cubicBezTo>
                    <a:pt x="492" y="174"/>
                    <a:pt x="492" y="173"/>
                    <a:pt x="492" y="173"/>
                  </a:cubicBezTo>
                  <a:cubicBezTo>
                    <a:pt x="492" y="173"/>
                    <a:pt x="492" y="173"/>
                    <a:pt x="492" y="173"/>
                  </a:cubicBezTo>
                  <a:cubicBezTo>
                    <a:pt x="492" y="172"/>
                    <a:pt x="492" y="170"/>
                    <a:pt x="492" y="169"/>
                  </a:cubicBezTo>
                  <a:cubicBezTo>
                    <a:pt x="420" y="98"/>
                    <a:pt x="356" y="34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4" y="0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BA6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4854575"/>
              <a:ext cx="477838" cy="477838"/>
            </a:xfrm>
            <a:custGeom>
              <a:avLst/>
              <a:gdLst>
                <a:gd name="T0" fmla="*/ 342 w 342"/>
                <a:gd name="T1" fmla="*/ 44 h 342"/>
                <a:gd name="T2" fmla="*/ 298 w 342"/>
                <a:gd name="T3" fmla="*/ 0 h 342"/>
                <a:gd name="T4" fmla="*/ 44 w 342"/>
                <a:gd name="T5" fmla="*/ 0 h 342"/>
                <a:gd name="T6" fmla="*/ 0 w 342"/>
                <a:gd name="T7" fmla="*/ 44 h 342"/>
                <a:gd name="T8" fmla="*/ 0 w 342"/>
                <a:gd name="T9" fmla="*/ 298 h 342"/>
                <a:gd name="T10" fmla="*/ 44 w 342"/>
                <a:gd name="T11" fmla="*/ 342 h 342"/>
                <a:gd name="T12" fmla="*/ 298 w 342"/>
                <a:gd name="T13" fmla="*/ 342 h 342"/>
                <a:gd name="T14" fmla="*/ 342 w 342"/>
                <a:gd name="T15" fmla="*/ 298 h 342"/>
                <a:gd name="T16" fmla="*/ 342 w 342"/>
                <a:gd name="T17" fmla="*/ 44 h 342"/>
                <a:gd name="T18" fmla="*/ 313 w 342"/>
                <a:gd name="T19" fmla="*/ 298 h 342"/>
                <a:gd name="T20" fmla="*/ 298 w 342"/>
                <a:gd name="T21" fmla="*/ 313 h 342"/>
                <a:gd name="T22" fmla="*/ 44 w 342"/>
                <a:gd name="T23" fmla="*/ 313 h 342"/>
                <a:gd name="T24" fmla="*/ 29 w 342"/>
                <a:gd name="T25" fmla="*/ 298 h 342"/>
                <a:gd name="T26" fmla="*/ 29 w 342"/>
                <a:gd name="T27" fmla="*/ 44 h 342"/>
                <a:gd name="T28" fmla="*/ 44 w 342"/>
                <a:gd name="T29" fmla="*/ 29 h 342"/>
                <a:gd name="T30" fmla="*/ 298 w 342"/>
                <a:gd name="T31" fmla="*/ 29 h 342"/>
                <a:gd name="T32" fmla="*/ 313 w 342"/>
                <a:gd name="T33" fmla="*/ 44 h 342"/>
                <a:gd name="T34" fmla="*/ 313 w 342"/>
                <a:gd name="T35" fmla="*/ 29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2">
                  <a:moveTo>
                    <a:pt x="342" y="44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4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2" y="342"/>
                    <a:pt x="342" y="322"/>
                    <a:pt x="342" y="298"/>
                  </a:cubicBezTo>
                  <a:lnTo>
                    <a:pt x="342" y="44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4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6375" y="4938713"/>
              <a:ext cx="258763" cy="314325"/>
            </a:xfrm>
            <a:custGeom>
              <a:avLst/>
              <a:gdLst>
                <a:gd name="T0" fmla="*/ 184 w 185"/>
                <a:gd name="T1" fmla="*/ 58 h 225"/>
                <a:gd name="T2" fmla="*/ 184 w 185"/>
                <a:gd name="T3" fmla="*/ 26 h 225"/>
                <a:gd name="T4" fmla="*/ 184 w 185"/>
                <a:gd name="T5" fmla="*/ 0 h 225"/>
                <a:gd name="T6" fmla="*/ 43 w 185"/>
                <a:gd name="T7" fmla="*/ 45 h 225"/>
                <a:gd name="T8" fmla="*/ 43 w 185"/>
                <a:gd name="T9" fmla="*/ 52 h 225"/>
                <a:gd name="T10" fmla="*/ 43 w 185"/>
                <a:gd name="T11" fmla="*/ 103 h 225"/>
                <a:gd name="T12" fmla="*/ 43 w 185"/>
                <a:gd name="T13" fmla="*/ 171 h 225"/>
                <a:gd name="T14" fmla="*/ 29 w 185"/>
                <a:gd name="T15" fmla="*/ 172 h 225"/>
                <a:gd name="T16" fmla="*/ 4 w 185"/>
                <a:gd name="T17" fmla="*/ 205 h 225"/>
                <a:gd name="T18" fmla="*/ 45 w 185"/>
                <a:gd name="T19" fmla="*/ 221 h 225"/>
                <a:gd name="T20" fmla="*/ 71 w 185"/>
                <a:gd name="T21" fmla="*/ 194 h 225"/>
                <a:gd name="T22" fmla="*/ 71 w 185"/>
                <a:gd name="T23" fmla="*/ 194 h 225"/>
                <a:gd name="T24" fmla="*/ 71 w 185"/>
                <a:gd name="T25" fmla="*/ 94 h 225"/>
                <a:gd name="T26" fmla="*/ 155 w 185"/>
                <a:gd name="T27" fmla="*/ 67 h 225"/>
                <a:gd name="T28" fmla="*/ 155 w 185"/>
                <a:gd name="T29" fmla="*/ 145 h 225"/>
                <a:gd name="T30" fmla="*/ 141 w 185"/>
                <a:gd name="T31" fmla="*/ 146 h 225"/>
                <a:gd name="T32" fmla="*/ 116 w 185"/>
                <a:gd name="T33" fmla="*/ 179 h 225"/>
                <a:gd name="T34" fmla="*/ 158 w 185"/>
                <a:gd name="T35" fmla="*/ 195 h 225"/>
                <a:gd name="T36" fmla="*/ 184 w 185"/>
                <a:gd name="T37" fmla="*/ 165 h 225"/>
                <a:gd name="T38" fmla="*/ 184 w 185"/>
                <a:gd name="T39" fmla="*/ 5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5" h="225">
                  <a:moveTo>
                    <a:pt x="184" y="58"/>
                  </a:moveTo>
                  <a:cubicBezTo>
                    <a:pt x="184" y="26"/>
                    <a:pt x="184" y="26"/>
                    <a:pt x="184" y="2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70"/>
                    <a:pt x="34" y="171"/>
                    <a:pt x="29" y="172"/>
                  </a:cubicBezTo>
                  <a:cubicBezTo>
                    <a:pt x="11" y="177"/>
                    <a:pt x="0" y="192"/>
                    <a:pt x="4" y="205"/>
                  </a:cubicBezTo>
                  <a:cubicBezTo>
                    <a:pt x="8" y="218"/>
                    <a:pt x="27" y="225"/>
                    <a:pt x="45" y="221"/>
                  </a:cubicBezTo>
                  <a:cubicBezTo>
                    <a:pt x="61" y="217"/>
                    <a:pt x="71" y="206"/>
                    <a:pt x="71" y="194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1" y="145"/>
                    <a:pt x="146" y="145"/>
                    <a:pt x="141" y="146"/>
                  </a:cubicBezTo>
                  <a:cubicBezTo>
                    <a:pt x="123" y="151"/>
                    <a:pt x="112" y="166"/>
                    <a:pt x="116" y="179"/>
                  </a:cubicBezTo>
                  <a:cubicBezTo>
                    <a:pt x="121" y="193"/>
                    <a:pt x="139" y="200"/>
                    <a:pt x="158" y="195"/>
                  </a:cubicBezTo>
                  <a:cubicBezTo>
                    <a:pt x="175" y="190"/>
                    <a:pt x="185" y="178"/>
                    <a:pt x="184" y="165"/>
                  </a:cubicBezTo>
                  <a:lnTo>
                    <a:pt x="184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4" name="Group 583出自【趣你的PPT】(微信:qunideppt)：最优质的PPT资源库"/>
          <p:cNvGrpSpPr/>
          <p:nvPr/>
        </p:nvGrpSpPr>
        <p:grpSpPr>
          <a:xfrm>
            <a:off x="6339419" y="4572226"/>
            <a:ext cx="851608" cy="850079"/>
            <a:chOff x="1106488" y="7045325"/>
            <a:chExt cx="884238" cy="882650"/>
          </a:xfrm>
        </p:grpSpPr>
        <p:sp>
          <p:nvSpPr>
            <p:cNvPr id="5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7045325"/>
              <a:ext cx="884238" cy="882650"/>
            </a:xfrm>
            <a:prstGeom prst="ellipse">
              <a:avLst/>
            </a:prstGeom>
            <a:solidFill>
              <a:srgbClr val="7340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89138" y="7486650"/>
              <a:ext cx="1588" cy="22225"/>
            </a:xfrm>
            <a:custGeom>
              <a:avLst/>
              <a:gdLst>
                <a:gd name="T0" fmla="*/ 0 w 1"/>
                <a:gd name="T1" fmla="*/ 16 h 16"/>
                <a:gd name="T2" fmla="*/ 0 w 1"/>
                <a:gd name="T3" fmla="*/ 16 h 16"/>
                <a:gd name="T4" fmla="*/ 0 w 1"/>
                <a:gd name="T5" fmla="*/ 16 h 16"/>
                <a:gd name="T6" fmla="*/ 0 w 1"/>
                <a:gd name="T7" fmla="*/ 15 h 16"/>
                <a:gd name="T8" fmla="*/ 0 w 1"/>
                <a:gd name="T9" fmla="*/ 14 h 16"/>
                <a:gd name="T10" fmla="*/ 0 w 1"/>
                <a:gd name="T11" fmla="*/ 14 h 16"/>
                <a:gd name="T12" fmla="*/ 0 w 1"/>
                <a:gd name="T13" fmla="*/ 14 h 16"/>
                <a:gd name="T14" fmla="*/ 0 w 1"/>
                <a:gd name="T15" fmla="*/ 13 h 16"/>
                <a:gd name="T16" fmla="*/ 0 w 1"/>
                <a:gd name="T17" fmla="*/ 13 h 16"/>
                <a:gd name="T18" fmla="*/ 1 w 1"/>
                <a:gd name="T19" fmla="*/ 13 h 16"/>
                <a:gd name="T20" fmla="*/ 1 w 1"/>
                <a:gd name="T21" fmla="*/ 12 h 16"/>
                <a:gd name="T22" fmla="*/ 1 w 1"/>
                <a:gd name="T23" fmla="*/ 12 h 16"/>
                <a:gd name="T24" fmla="*/ 1 w 1"/>
                <a:gd name="T25" fmla="*/ 12 h 16"/>
                <a:gd name="T26" fmla="*/ 1 w 1"/>
                <a:gd name="T27" fmla="*/ 11 h 16"/>
                <a:gd name="T28" fmla="*/ 1 w 1"/>
                <a:gd name="T29" fmla="*/ 11 h 16"/>
                <a:gd name="T30" fmla="*/ 1 w 1"/>
                <a:gd name="T31" fmla="*/ 11 h 16"/>
                <a:gd name="T32" fmla="*/ 1 w 1"/>
                <a:gd name="T33" fmla="*/ 10 h 16"/>
                <a:gd name="T34" fmla="*/ 1 w 1"/>
                <a:gd name="T35" fmla="*/ 10 h 16"/>
                <a:gd name="T36" fmla="*/ 1 w 1"/>
                <a:gd name="T37" fmla="*/ 10 h 16"/>
                <a:gd name="T38" fmla="*/ 1 w 1"/>
                <a:gd name="T39" fmla="*/ 9 h 16"/>
                <a:gd name="T40" fmla="*/ 1 w 1"/>
                <a:gd name="T41" fmla="*/ 9 h 16"/>
                <a:gd name="T42" fmla="*/ 1 w 1"/>
                <a:gd name="T43" fmla="*/ 9 h 16"/>
                <a:gd name="T44" fmla="*/ 1 w 1"/>
                <a:gd name="T45" fmla="*/ 8 h 16"/>
                <a:gd name="T46" fmla="*/ 1 w 1"/>
                <a:gd name="T47" fmla="*/ 8 h 16"/>
                <a:gd name="T48" fmla="*/ 1 w 1"/>
                <a:gd name="T49" fmla="*/ 8 h 16"/>
                <a:gd name="T50" fmla="*/ 1 w 1"/>
                <a:gd name="T51" fmla="*/ 7 h 16"/>
                <a:gd name="T52" fmla="*/ 1 w 1"/>
                <a:gd name="T53" fmla="*/ 7 h 16"/>
                <a:gd name="T54" fmla="*/ 1 w 1"/>
                <a:gd name="T55" fmla="*/ 7 h 16"/>
                <a:gd name="T56" fmla="*/ 1 w 1"/>
                <a:gd name="T57" fmla="*/ 6 h 16"/>
                <a:gd name="T58" fmla="*/ 1 w 1"/>
                <a:gd name="T59" fmla="*/ 6 h 16"/>
                <a:gd name="T60" fmla="*/ 1 w 1"/>
                <a:gd name="T61" fmla="*/ 6 h 16"/>
                <a:gd name="T62" fmla="*/ 1 w 1"/>
                <a:gd name="T63" fmla="*/ 5 h 16"/>
                <a:gd name="T64" fmla="*/ 1 w 1"/>
                <a:gd name="T65" fmla="*/ 5 h 16"/>
                <a:gd name="T66" fmla="*/ 1 w 1"/>
                <a:gd name="T67" fmla="*/ 5 h 16"/>
                <a:gd name="T68" fmla="*/ 1 w 1"/>
                <a:gd name="T69" fmla="*/ 4 h 16"/>
                <a:gd name="T70" fmla="*/ 1 w 1"/>
                <a:gd name="T71" fmla="*/ 4 h 16"/>
                <a:gd name="T72" fmla="*/ 1 w 1"/>
                <a:gd name="T73" fmla="*/ 4 h 16"/>
                <a:gd name="T74" fmla="*/ 1 w 1"/>
                <a:gd name="T75" fmla="*/ 3 h 16"/>
                <a:gd name="T76" fmla="*/ 1 w 1"/>
                <a:gd name="T77" fmla="*/ 3 h 16"/>
                <a:gd name="T78" fmla="*/ 1 w 1"/>
                <a:gd name="T79" fmla="*/ 3 h 16"/>
                <a:gd name="T80" fmla="*/ 1 w 1"/>
                <a:gd name="T81" fmla="*/ 2 h 16"/>
                <a:gd name="T82" fmla="*/ 1 w 1"/>
                <a:gd name="T83" fmla="*/ 2 h 16"/>
                <a:gd name="T84" fmla="*/ 1 w 1"/>
                <a:gd name="T85" fmla="*/ 2 h 16"/>
                <a:gd name="T86" fmla="*/ 1 w 1"/>
                <a:gd name="T87" fmla="*/ 1 h 16"/>
                <a:gd name="T88" fmla="*/ 1 w 1"/>
                <a:gd name="T89" fmla="*/ 1 h 16"/>
                <a:gd name="T90" fmla="*/ 1 w 1"/>
                <a:gd name="T9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3D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7239000"/>
              <a:ext cx="688975" cy="688975"/>
            </a:xfrm>
            <a:custGeom>
              <a:avLst/>
              <a:gdLst>
                <a:gd name="T0" fmla="*/ 36 w 493"/>
                <a:gd name="T1" fmla="*/ 5 h 493"/>
                <a:gd name="T2" fmla="*/ 6 w 493"/>
                <a:gd name="T3" fmla="*/ 300 h 493"/>
                <a:gd name="T4" fmla="*/ 179 w 493"/>
                <a:gd name="T5" fmla="*/ 493 h 493"/>
                <a:gd name="T6" fmla="*/ 492 w 493"/>
                <a:gd name="T7" fmla="*/ 193 h 493"/>
                <a:gd name="T8" fmla="*/ 492 w 493"/>
                <a:gd name="T9" fmla="*/ 193 h 493"/>
                <a:gd name="T10" fmla="*/ 492 w 493"/>
                <a:gd name="T11" fmla="*/ 192 h 493"/>
                <a:gd name="T12" fmla="*/ 492 w 493"/>
                <a:gd name="T13" fmla="*/ 191 h 493"/>
                <a:gd name="T14" fmla="*/ 492 w 493"/>
                <a:gd name="T15" fmla="*/ 191 h 493"/>
                <a:gd name="T16" fmla="*/ 492 w 493"/>
                <a:gd name="T17" fmla="*/ 190 h 493"/>
                <a:gd name="T18" fmla="*/ 493 w 493"/>
                <a:gd name="T19" fmla="*/ 190 h 493"/>
                <a:gd name="T20" fmla="*/ 493 w 493"/>
                <a:gd name="T21" fmla="*/ 189 h 493"/>
                <a:gd name="T22" fmla="*/ 493 w 493"/>
                <a:gd name="T23" fmla="*/ 189 h 493"/>
                <a:gd name="T24" fmla="*/ 493 w 493"/>
                <a:gd name="T25" fmla="*/ 188 h 493"/>
                <a:gd name="T26" fmla="*/ 493 w 493"/>
                <a:gd name="T27" fmla="*/ 188 h 493"/>
                <a:gd name="T28" fmla="*/ 493 w 493"/>
                <a:gd name="T29" fmla="*/ 187 h 493"/>
                <a:gd name="T30" fmla="*/ 493 w 493"/>
                <a:gd name="T31" fmla="*/ 187 h 493"/>
                <a:gd name="T32" fmla="*/ 493 w 493"/>
                <a:gd name="T33" fmla="*/ 186 h 493"/>
                <a:gd name="T34" fmla="*/ 493 w 493"/>
                <a:gd name="T35" fmla="*/ 186 h 493"/>
                <a:gd name="T36" fmla="*/ 493 w 493"/>
                <a:gd name="T37" fmla="*/ 185 h 493"/>
                <a:gd name="T38" fmla="*/ 493 w 493"/>
                <a:gd name="T39" fmla="*/ 185 h 493"/>
                <a:gd name="T40" fmla="*/ 493 w 493"/>
                <a:gd name="T41" fmla="*/ 184 h 493"/>
                <a:gd name="T42" fmla="*/ 493 w 493"/>
                <a:gd name="T43" fmla="*/ 183 h 493"/>
                <a:gd name="T44" fmla="*/ 493 w 493"/>
                <a:gd name="T45" fmla="*/ 183 h 493"/>
                <a:gd name="T46" fmla="*/ 493 w 493"/>
                <a:gd name="T47" fmla="*/ 182 h 493"/>
                <a:gd name="T48" fmla="*/ 493 w 493"/>
                <a:gd name="T49" fmla="*/ 182 h 493"/>
                <a:gd name="T50" fmla="*/ 493 w 493"/>
                <a:gd name="T51" fmla="*/ 181 h 493"/>
                <a:gd name="T52" fmla="*/ 493 w 493"/>
                <a:gd name="T53" fmla="*/ 181 h 493"/>
                <a:gd name="T54" fmla="*/ 493 w 493"/>
                <a:gd name="T55" fmla="*/ 180 h 493"/>
                <a:gd name="T56" fmla="*/ 493 w 493"/>
                <a:gd name="T57" fmla="*/ 180 h 493"/>
                <a:gd name="T58" fmla="*/ 493 w 493"/>
                <a:gd name="T59" fmla="*/ 179 h 493"/>
                <a:gd name="T60" fmla="*/ 493 w 493"/>
                <a:gd name="T61" fmla="*/ 179 h 493"/>
                <a:gd name="T62" fmla="*/ 493 w 493"/>
                <a:gd name="T63" fmla="*/ 178 h 493"/>
                <a:gd name="T64" fmla="*/ 493 w 493"/>
                <a:gd name="T65" fmla="*/ 178 h 493"/>
                <a:gd name="T66" fmla="*/ 493 w 493"/>
                <a:gd name="T67" fmla="*/ 177 h 493"/>
                <a:gd name="T68" fmla="*/ 493 w 493"/>
                <a:gd name="T69" fmla="*/ 177 h 493"/>
                <a:gd name="T70" fmla="*/ 336 w 493"/>
                <a:gd name="T71" fmla="*/ 16 h 493"/>
                <a:gd name="T72" fmla="*/ 251 w 493"/>
                <a:gd name="T73" fmla="*/ 2 h 493"/>
                <a:gd name="T74" fmla="*/ 69 w 493"/>
                <a:gd name="T75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3" h="493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3"/>
                    <a:pt x="57" y="371"/>
                    <a:pt x="80" y="393"/>
                  </a:cubicBezTo>
                  <a:cubicBezTo>
                    <a:pt x="97" y="411"/>
                    <a:pt x="136" y="450"/>
                    <a:pt x="179" y="493"/>
                  </a:cubicBezTo>
                  <a:cubicBezTo>
                    <a:pt x="347" y="492"/>
                    <a:pt x="484" y="360"/>
                    <a:pt x="492" y="193"/>
                  </a:cubicBezTo>
                  <a:cubicBezTo>
                    <a:pt x="492" y="193"/>
                    <a:pt x="492" y="193"/>
                    <a:pt x="492" y="193"/>
                  </a:cubicBezTo>
                  <a:cubicBezTo>
                    <a:pt x="492" y="193"/>
                    <a:pt x="492" y="193"/>
                    <a:pt x="492" y="193"/>
                  </a:cubicBezTo>
                  <a:cubicBezTo>
                    <a:pt x="492" y="193"/>
                    <a:pt x="492" y="193"/>
                    <a:pt x="492" y="193"/>
                  </a:cubicBezTo>
                  <a:cubicBezTo>
                    <a:pt x="492" y="192"/>
                    <a:pt x="492" y="192"/>
                    <a:pt x="492" y="192"/>
                  </a:cubicBezTo>
                  <a:cubicBezTo>
                    <a:pt x="492" y="192"/>
                    <a:pt x="492" y="192"/>
                    <a:pt x="492" y="192"/>
                  </a:cubicBezTo>
                  <a:cubicBezTo>
                    <a:pt x="492" y="192"/>
                    <a:pt x="492" y="191"/>
                    <a:pt x="492" y="191"/>
                  </a:cubicBezTo>
                  <a:cubicBezTo>
                    <a:pt x="492" y="191"/>
                    <a:pt x="492" y="191"/>
                    <a:pt x="492" y="191"/>
                  </a:cubicBezTo>
                  <a:cubicBezTo>
                    <a:pt x="492" y="191"/>
                    <a:pt x="492" y="191"/>
                    <a:pt x="492" y="191"/>
                  </a:cubicBezTo>
                  <a:cubicBezTo>
                    <a:pt x="492" y="191"/>
                    <a:pt x="492" y="191"/>
                    <a:pt x="492" y="191"/>
                  </a:cubicBezTo>
                  <a:cubicBezTo>
                    <a:pt x="492" y="191"/>
                    <a:pt x="492" y="190"/>
                    <a:pt x="492" y="190"/>
                  </a:cubicBezTo>
                  <a:cubicBezTo>
                    <a:pt x="492" y="190"/>
                    <a:pt x="492" y="190"/>
                    <a:pt x="492" y="190"/>
                  </a:cubicBezTo>
                  <a:cubicBezTo>
                    <a:pt x="492" y="190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90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5"/>
                    <a:pt x="493" y="173"/>
                    <a:pt x="493" y="171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5C33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7242175"/>
              <a:ext cx="479425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30 h 343"/>
                <a:gd name="T30" fmla="*/ 298 w 342"/>
                <a:gd name="T31" fmla="*/ 30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2575" y="7354888"/>
              <a:ext cx="133350" cy="215900"/>
            </a:xfrm>
            <a:custGeom>
              <a:avLst/>
              <a:gdLst>
                <a:gd name="T0" fmla="*/ 87 w 96"/>
                <a:gd name="T1" fmla="*/ 97 h 154"/>
                <a:gd name="T2" fmla="*/ 72 w 96"/>
                <a:gd name="T3" fmla="*/ 91 h 154"/>
                <a:gd name="T4" fmla="*/ 68 w 96"/>
                <a:gd name="T5" fmla="*/ 91 h 154"/>
                <a:gd name="T6" fmla="*/ 64 w 96"/>
                <a:gd name="T7" fmla="*/ 91 h 154"/>
                <a:gd name="T8" fmla="*/ 60 w 96"/>
                <a:gd name="T9" fmla="*/ 91 h 154"/>
                <a:gd name="T10" fmla="*/ 50 w 96"/>
                <a:gd name="T11" fmla="*/ 90 h 154"/>
                <a:gd name="T12" fmla="*/ 45 w 96"/>
                <a:gd name="T13" fmla="*/ 85 h 154"/>
                <a:gd name="T14" fmla="*/ 44 w 96"/>
                <a:gd name="T15" fmla="*/ 77 h 154"/>
                <a:gd name="T16" fmla="*/ 44 w 96"/>
                <a:gd name="T17" fmla="*/ 75 h 154"/>
                <a:gd name="T18" fmla="*/ 45 w 96"/>
                <a:gd name="T19" fmla="*/ 74 h 154"/>
                <a:gd name="T20" fmla="*/ 46 w 96"/>
                <a:gd name="T21" fmla="*/ 73 h 154"/>
                <a:gd name="T22" fmla="*/ 55 w 96"/>
                <a:gd name="T23" fmla="*/ 52 h 154"/>
                <a:gd name="T24" fmla="*/ 55 w 96"/>
                <a:gd name="T25" fmla="*/ 52 h 154"/>
                <a:gd name="T26" fmla="*/ 55 w 96"/>
                <a:gd name="T27" fmla="*/ 52 h 154"/>
                <a:gd name="T28" fmla="*/ 55 w 96"/>
                <a:gd name="T29" fmla="*/ 51 h 154"/>
                <a:gd name="T30" fmla="*/ 55 w 96"/>
                <a:gd name="T31" fmla="*/ 32 h 154"/>
                <a:gd name="T32" fmla="*/ 55 w 96"/>
                <a:gd name="T33" fmla="*/ 31 h 154"/>
                <a:gd name="T34" fmla="*/ 55 w 96"/>
                <a:gd name="T35" fmla="*/ 31 h 154"/>
                <a:gd name="T36" fmla="*/ 46 w 96"/>
                <a:gd name="T37" fmla="*/ 9 h 154"/>
                <a:gd name="T38" fmla="*/ 24 w 96"/>
                <a:gd name="T39" fmla="*/ 0 h 154"/>
                <a:gd name="T40" fmla="*/ 2 w 96"/>
                <a:gd name="T41" fmla="*/ 9 h 154"/>
                <a:gd name="T42" fmla="*/ 0 w 96"/>
                <a:gd name="T43" fmla="*/ 12 h 154"/>
                <a:gd name="T44" fmla="*/ 6 w 96"/>
                <a:gd name="T45" fmla="*/ 17 h 154"/>
                <a:gd name="T46" fmla="*/ 18 w 96"/>
                <a:gd name="T47" fmla="*/ 45 h 154"/>
                <a:gd name="T48" fmla="*/ 18 w 96"/>
                <a:gd name="T49" fmla="*/ 45 h 154"/>
                <a:gd name="T50" fmla="*/ 17 w 96"/>
                <a:gd name="T51" fmla="*/ 45 h 154"/>
                <a:gd name="T52" fmla="*/ 17 w 96"/>
                <a:gd name="T53" fmla="*/ 46 h 154"/>
                <a:gd name="T54" fmla="*/ 17 w 96"/>
                <a:gd name="T55" fmla="*/ 67 h 154"/>
                <a:gd name="T56" fmla="*/ 18 w 96"/>
                <a:gd name="T57" fmla="*/ 68 h 154"/>
                <a:gd name="T58" fmla="*/ 6 w 96"/>
                <a:gd name="T59" fmla="*/ 96 h 154"/>
                <a:gd name="T60" fmla="*/ 5 w 96"/>
                <a:gd name="T61" fmla="*/ 96 h 154"/>
                <a:gd name="T62" fmla="*/ 6 w 96"/>
                <a:gd name="T63" fmla="*/ 100 h 154"/>
                <a:gd name="T64" fmla="*/ 7 w 96"/>
                <a:gd name="T65" fmla="*/ 102 h 154"/>
                <a:gd name="T66" fmla="*/ 16 w 96"/>
                <a:gd name="T67" fmla="*/ 102 h 154"/>
                <a:gd name="T68" fmla="*/ 20 w 96"/>
                <a:gd name="T69" fmla="*/ 102 h 154"/>
                <a:gd name="T70" fmla="*/ 24 w 96"/>
                <a:gd name="T71" fmla="*/ 102 h 154"/>
                <a:gd name="T72" fmla="*/ 28 w 96"/>
                <a:gd name="T73" fmla="*/ 103 h 154"/>
                <a:gd name="T74" fmla="*/ 50 w 96"/>
                <a:gd name="T75" fmla="*/ 112 h 154"/>
                <a:gd name="T76" fmla="*/ 60 w 96"/>
                <a:gd name="T77" fmla="*/ 135 h 154"/>
                <a:gd name="T78" fmla="*/ 60 w 96"/>
                <a:gd name="T79" fmla="*/ 154 h 154"/>
                <a:gd name="T80" fmla="*/ 80 w 96"/>
                <a:gd name="T81" fmla="*/ 147 h 154"/>
                <a:gd name="T82" fmla="*/ 95 w 96"/>
                <a:gd name="T83" fmla="*/ 136 h 154"/>
                <a:gd name="T84" fmla="*/ 95 w 96"/>
                <a:gd name="T85" fmla="*/ 116 h 154"/>
                <a:gd name="T86" fmla="*/ 87 w 96"/>
                <a:gd name="T87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154">
                  <a:moveTo>
                    <a:pt x="87" y="97"/>
                  </a:moveTo>
                  <a:cubicBezTo>
                    <a:pt x="83" y="93"/>
                    <a:pt x="77" y="92"/>
                    <a:pt x="72" y="91"/>
                  </a:cubicBezTo>
                  <a:cubicBezTo>
                    <a:pt x="71" y="91"/>
                    <a:pt x="69" y="91"/>
                    <a:pt x="68" y="91"/>
                  </a:cubicBezTo>
                  <a:cubicBezTo>
                    <a:pt x="67" y="91"/>
                    <a:pt x="66" y="91"/>
                    <a:pt x="64" y="91"/>
                  </a:cubicBezTo>
                  <a:cubicBezTo>
                    <a:pt x="63" y="91"/>
                    <a:pt x="62" y="91"/>
                    <a:pt x="60" y="91"/>
                  </a:cubicBezTo>
                  <a:cubicBezTo>
                    <a:pt x="57" y="91"/>
                    <a:pt x="53" y="91"/>
                    <a:pt x="50" y="90"/>
                  </a:cubicBezTo>
                  <a:cubicBezTo>
                    <a:pt x="47" y="89"/>
                    <a:pt x="46" y="88"/>
                    <a:pt x="45" y="85"/>
                  </a:cubicBezTo>
                  <a:cubicBezTo>
                    <a:pt x="44" y="82"/>
                    <a:pt x="44" y="79"/>
                    <a:pt x="44" y="77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52" y="68"/>
                    <a:pt x="55" y="60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22"/>
                    <a:pt x="52" y="15"/>
                    <a:pt x="46" y="9"/>
                  </a:cubicBezTo>
                  <a:cubicBezTo>
                    <a:pt x="40" y="3"/>
                    <a:pt x="33" y="0"/>
                    <a:pt x="24" y="0"/>
                  </a:cubicBezTo>
                  <a:cubicBezTo>
                    <a:pt x="16" y="0"/>
                    <a:pt x="8" y="3"/>
                    <a:pt x="2" y="9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2" y="13"/>
                    <a:pt x="4" y="15"/>
                    <a:pt x="6" y="17"/>
                  </a:cubicBezTo>
                  <a:cubicBezTo>
                    <a:pt x="13" y="24"/>
                    <a:pt x="17" y="34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7" y="45"/>
                    <a:pt x="17" y="4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7" y="78"/>
                    <a:pt x="13" y="88"/>
                    <a:pt x="6" y="96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5" y="98"/>
                    <a:pt x="5" y="99"/>
                    <a:pt x="6" y="100"/>
                  </a:cubicBezTo>
                  <a:cubicBezTo>
                    <a:pt x="6" y="101"/>
                    <a:pt x="7" y="102"/>
                    <a:pt x="7" y="102"/>
                  </a:cubicBezTo>
                  <a:cubicBezTo>
                    <a:pt x="9" y="102"/>
                    <a:pt x="13" y="102"/>
                    <a:pt x="16" y="102"/>
                  </a:cubicBezTo>
                  <a:cubicBezTo>
                    <a:pt x="17" y="102"/>
                    <a:pt x="19" y="102"/>
                    <a:pt x="20" y="102"/>
                  </a:cubicBezTo>
                  <a:cubicBezTo>
                    <a:pt x="21" y="102"/>
                    <a:pt x="23" y="102"/>
                    <a:pt x="24" y="102"/>
                  </a:cubicBezTo>
                  <a:cubicBezTo>
                    <a:pt x="26" y="102"/>
                    <a:pt x="27" y="102"/>
                    <a:pt x="28" y="103"/>
                  </a:cubicBezTo>
                  <a:cubicBezTo>
                    <a:pt x="34" y="103"/>
                    <a:pt x="44" y="104"/>
                    <a:pt x="50" y="112"/>
                  </a:cubicBezTo>
                  <a:cubicBezTo>
                    <a:pt x="54" y="117"/>
                    <a:pt x="58" y="126"/>
                    <a:pt x="60" y="135"/>
                  </a:cubicBezTo>
                  <a:cubicBezTo>
                    <a:pt x="61" y="142"/>
                    <a:pt x="61" y="148"/>
                    <a:pt x="60" y="154"/>
                  </a:cubicBezTo>
                  <a:cubicBezTo>
                    <a:pt x="68" y="152"/>
                    <a:pt x="74" y="150"/>
                    <a:pt x="80" y="147"/>
                  </a:cubicBezTo>
                  <a:cubicBezTo>
                    <a:pt x="90" y="142"/>
                    <a:pt x="94" y="137"/>
                    <a:pt x="95" y="136"/>
                  </a:cubicBezTo>
                  <a:cubicBezTo>
                    <a:pt x="96" y="131"/>
                    <a:pt x="96" y="123"/>
                    <a:pt x="95" y="116"/>
                  </a:cubicBezTo>
                  <a:cubicBezTo>
                    <a:pt x="93" y="108"/>
                    <a:pt x="91" y="102"/>
                    <a:pt x="8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2875" y="7372350"/>
              <a:ext cx="214313" cy="236538"/>
            </a:xfrm>
            <a:custGeom>
              <a:avLst/>
              <a:gdLst>
                <a:gd name="T0" fmla="*/ 144 w 154"/>
                <a:gd name="T1" fmla="*/ 104 h 169"/>
                <a:gd name="T2" fmla="*/ 128 w 154"/>
                <a:gd name="T3" fmla="*/ 98 h 169"/>
                <a:gd name="T4" fmla="*/ 124 w 154"/>
                <a:gd name="T5" fmla="*/ 98 h 169"/>
                <a:gd name="T6" fmla="*/ 120 w 154"/>
                <a:gd name="T7" fmla="*/ 98 h 169"/>
                <a:gd name="T8" fmla="*/ 116 w 154"/>
                <a:gd name="T9" fmla="*/ 98 h 169"/>
                <a:gd name="T10" fmla="*/ 105 w 154"/>
                <a:gd name="T11" fmla="*/ 96 h 169"/>
                <a:gd name="T12" fmla="*/ 99 w 154"/>
                <a:gd name="T13" fmla="*/ 91 h 169"/>
                <a:gd name="T14" fmla="*/ 98 w 154"/>
                <a:gd name="T15" fmla="*/ 83 h 169"/>
                <a:gd name="T16" fmla="*/ 98 w 154"/>
                <a:gd name="T17" fmla="*/ 81 h 169"/>
                <a:gd name="T18" fmla="*/ 100 w 154"/>
                <a:gd name="T19" fmla="*/ 79 h 169"/>
                <a:gd name="T20" fmla="*/ 101 w 154"/>
                <a:gd name="T21" fmla="*/ 79 h 169"/>
                <a:gd name="T22" fmla="*/ 110 w 154"/>
                <a:gd name="T23" fmla="*/ 56 h 169"/>
                <a:gd name="T24" fmla="*/ 110 w 154"/>
                <a:gd name="T25" fmla="*/ 55 h 169"/>
                <a:gd name="T26" fmla="*/ 110 w 154"/>
                <a:gd name="T27" fmla="*/ 55 h 169"/>
                <a:gd name="T28" fmla="*/ 110 w 154"/>
                <a:gd name="T29" fmla="*/ 54 h 169"/>
                <a:gd name="T30" fmla="*/ 110 w 154"/>
                <a:gd name="T31" fmla="*/ 34 h 169"/>
                <a:gd name="T32" fmla="*/ 110 w 154"/>
                <a:gd name="T33" fmla="*/ 33 h 169"/>
                <a:gd name="T34" fmla="*/ 110 w 154"/>
                <a:gd name="T35" fmla="*/ 33 h 169"/>
                <a:gd name="T36" fmla="*/ 101 w 154"/>
                <a:gd name="T37" fmla="*/ 10 h 169"/>
                <a:gd name="T38" fmla="*/ 77 w 154"/>
                <a:gd name="T39" fmla="*/ 0 h 169"/>
                <a:gd name="T40" fmla="*/ 54 w 154"/>
                <a:gd name="T41" fmla="*/ 10 h 169"/>
                <a:gd name="T42" fmla="*/ 44 w 154"/>
                <a:gd name="T43" fmla="*/ 33 h 169"/>
                <a:gd name="T44" fmla="*/ 44 w 154"/>
                <a:gd name="T45" fmla="*/ 33 h 169"/>
                <a:gd name="T46" fmla="*/ 44 w 154"/>
                <a:gd name="T47" fmla="*/ 34 h 169"/>
                <a:gd name="T48" fmla="*/ 44 w 154"/>
                <a:gd name="T49" fmla="*/ 54 h 169"/>
                <a:gd name="T50" fmla="*/ 44 w 154"/>
                <a:gd name="T51" fmla="*/ 55 h 169"/>
                <a:gd name="T52" fmla="*/ 44 w 154"/>
                <a:gd name="T53" fmla="*/ 55 h 169"/>
                <a:gd name="T54" fmla="*/ 44 w 154"/>
                <a:gd name="T55" fmla="*/ 56 h 169"/>
                <a:gd name="T56" fmla="*/ 54 w 154"/>
                <a:gd name="T57" fmla="*/ 79 h 169"/>
                <a:gd name="T58" fmla="*/ 55 w 154"/>
                <a:gd name="T59" fmla="*/ 79 h 169"/>
                <a:gd name="T60" fmla="*/ 56 w 154"/>
                <a:gd name="T61" fmla="*/ 81 h 169"/>
                <a:gd name="T62" fmla="*/ 56 w 154"/>
                <a:gd name="T63" fmla="*/ 83 h 169"/>
                <a:gd name="T64" fmla="*/ 56 w 154"/>
                <a:gd name="T65" fmla="*/ 91 h 169"/>
                <a:gd name="T66" fmla="*/ 50 w 154"/>
                <a:gd name="T67" fmla="*/ 96 h 169"/>
                <a:gd name="T68" fmla="*/ 39 w 154"/>
                <a:gd name="T69" fmla="*/ 98 h 169"/>
                <a:gd name="T70" fmla="*/ 34 w 154"/>
                <a:gd name="T71" fmla="*/ 98 h 169"/>
                <a:gd name="T72" fmla="*/ 30 w 154"/>
                <a:gd name="T73" fmla="*/ 98 h 169"/>
                <a:gd name="T74" fmla="*/ 27 w 154"/>
                <a:gd name="T75" fmla="*/ 98 h 169"/>
                <a:gd name="T76" fmla="*/ 10 w 154"/>
                <a:gd name="T77" fmla="*/ 104 h 169"/>
                <a:gd name="T78" fmla="*/ 2 w 154"/>
                <a:gd name="T79" fmla="*/ 124 h 169"/>
                <a:gd name="T80" fmla="*/ 2 w 154"/>
                <a:gd name="T81" fmla="*/ 146 h 169"/>
                <a:gd name="T82" fmla="*/ 18 w 154"/>
                <a:gd name="T83" fmla="*/ 157 h 169"/>
                <a:gd name="T84" fmla="*/ 41 w 154"/>
                <a:gd name="T85" fmla="*/ 165 h 169"/>
                <a:gd name="T86" fmla="*/ 76 w 154"/>
                <a:gd name="T87" fmla="*/ 169 h 169"/>
                <a:gd name="T88" fmla="*/ 78 w 154"/>
                <a:gd name="T89" fmla="*/ 169 h 169"/>
                <a:gd name="T90" fmla="*/ 114 w 154"/>
                <a:gd name="T91" fmla="*/ 165 h 169"/>
                <a:gd name="T92" fmla="*/ 137 w 154"/>
                <a:gd name="T93" fmla="*/ 157 h 169"/>
                <a:gd name="T94" fmla="*/ 152 w 154"/>
                <a:gd name="T95" fmla="*/ 146 h 169"/>
                <a:gd name="T96" fmla="*/ 152 w 154"/>
                <a:gd name="T97" fmla="*/ 124 h 169"/>
                <a:gd name="T98" fmla="*/ 144 w 154"/>
                <a:gd name="T99" fmla="*/ 10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4" h="169">
                  <a:moveTo>
                    <a:pt x="144" y="104"/>
                  </a:moveTo>
                  <a:cubicBezTo>
                    <a:pt x="140" y="99"/>
                    <a:pt x="134" y="98"/>
                    <a:pt x="128" y="98"/>
                  </a:cubicBezTo>
                  <a:cubicBezTo>
                    <a:pt x="127" y="98"/>
                    <a:pt x="125" y="98"/>
                    <a:pt x="124" y="98"/>
                  </a:cubicBezTo>
                  <a:cubicBezTo>
                    <a:pt x="123" y="98"/>
                    <a:pt x="121" y="98"/>
                    <a:pt x="120" y="98"/>
                  </a:cubicBezTo>
                  <a:cubicBezTo>
                    <a:pt x="119" y="98"/>
                    <a:pt x="117" y="98"/>
                    <a:pt x="116" y="98"/>
                  </a:cubicBezTo>
                  <a:cubicBezTo>
                    <a:pt x="112" y="98"/>
                    <a:pt x="108" y="98"/>
                    <a:pt x="105" y="96"/>
                  </a:cubicBezTo>
                  <a:cubicBezTo>
                    <a:pt x="102" y="96"/>
                    <a:pt x="100" y="94"/>
                    <a:pt x="99" y="91"/>
                  </a:cubicBezTo>
                  <a:cubicBezTo>
                    <a:pt x="98" y="88"/>
                    <a:pt x="98" y="85"/>
                    <a:pt x="98" y="83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7" y="72"/>
                    <a:pt x="110" y="64"/>
                    <a:pt x="110" y="56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10" y="24"/>
                    <a:pt x="107" y="16"/>
                    <a:pt x="101" y="10"/>
                  </a:cubicBezTo>
                  <a:cubicBezTo>
                    <a:pt x="94" y="4"/>
                    <a:pt x="86" y="0"/>
                    <a:pt x="77" y="0"/>
                  </a:cubicBezTo>
                  <a:cubicBezTo>
                    <a:pt x="68" y="0"/>
                    <a:pt x="60" y="4"/>
                    <a:pt x="54" y="10"/>
                  </a:cubicBezTo>
                  <a:cubicBezTo>
                    <a:pt x="48" y="16"/>
                    <a:pt x="44" y="24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8" y="72"/>
                    <a:pt x="5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7" y="85"/>
                    <a:pt x="57" y="88"/>
                    <a:pt x="56" y="91"/>
                  </a:cubicBezTo>
                  <a:cubicBezTo>
                    <a:pt x="55" y="94"/>
                    <a:pt x="53" y="96"/>
                    <a:pt x="50" y="96"/>
                  </a:cubicBezTo>
                  <a:cubicBezTo>
                    <a:pt x="46" y="98"/>
                    <a:pt x="42" y="98"/>
                    <a:pt x="39" y="98"/>
                  </a:cubicBezTo>
                  <a:cubicBezTo>
                    <a:pt x="37" y="98"/>
                    <a:pt x="36" y="98"/>
                    <a:pt x="34" y="98"/>
                  </a:cubicBezTo>
                  <a:cubicBezTo>
                    <a:pt x="33" y="98"/>
                    <a:pt x="32" y="98"/>
                    <a:pt x="30" y="98"/>
                  </a:cubicBezTo>
                  <a:cubicBezTo>
                    <a:pt x="29" y="98"/>
                    <a:pt x="28" y="98"/>
                    <a:pt x="27" y="98"/>
                  </a:cubicBezTo>
                  <a:cubicBezTo>
                    <a:pt x="20" y="98"/>
                    <a:pt x="14" y="99"/>
                    <a:pt x="10" y="104"/>
                  </a:cubicBezTo>
                  <a:cubicBezTo>
                    <a:pt x="6" y="109"/>
                    <a:pt x="3" y="116"/>
                    <a:pt x="2" y="124"/>
                  </a:cubicBezTo>
                  <a:cubicBezTo>
                    <a:pt x="0" y="132"/>
                    <a:pt x="1" y="140"/>
                    <a:pt x="2" y="146"/>
                  </a:cubicBezTo>
                  <a:cubicBezTo>
                    <a:pt x="3" y="147"/>
                    <a:pt x="8" y="152"/>
                    <a:pt x="18" y="157"/>
                  </a:cubicBezTo>
                  <a:cubicBezTo>
                    <a:pt x="24" y="161"/>
                    <a:pt x="32" y="163"/>
                    <a:pt x="41" y="165"/>
                  </a:cubicBezTo>
                  <a:cubicBezTo>
                    <a:pt x="51" y="168"/>
                    <a:pt x="63" y="169"/>
                    <a:pt x="76" y="169"/>
                  </a:cubicBezTo>
                  <a:cubicBezTo>
                    <a:pt x="78" y="169"/>
                    <a:pt x="78" y="169"/>
                    <a:pt x="78" y="169"/>
                  </a:cubicBezTo>
                  <a:cubicBezTo>
                    <a:pt x="91" y="169"/>
                    <a:pt x="103" y="168"/>
                    <a:pt x="114" y="165"/>
                  </a:cubicBezTo>
                  <a:cubicBezTo>
                    <a:pt x="122" y="163"/>
                    <a:pt x="130" y="161"/>
                    <a:pt x="137" y="157"/>
                  </a:cubicBezTo>
                  <a:cubicBezTo>
                    <a:pt x="147" y="152"/>
                    <a:pt x="151" y="147"/>
                    <a:pt x="152" y="146"/>
                  </a:cubicBezTo>
                  <a:cubicBezTo>
                    <a:pt x="154" y="140"/>
                    <a:pt x="154" y="132"/>
                    <a:pt x="152" y="124"/>
                  </a:cubicBezTo>
                  <a:cubicBezTo>
                    <a:pt x="151" y="116"/>
                    <a:pt x="148" y="109"/>
                    <a:pt x="144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1" name="Group 590出自【趣你的PPT】(微信:qunideppt)：最优质的PPT资源库"/>
          <p:cNvGrpSpPr/>
          <p:nvPr/>
        </p:nvGrpSpPr>
        <p:grpSpPr>
          <a:xfrm>
            <a:off x="7738289" y="4574847"/>
            <a:ext cx="850079" cy="850079"/>
            <a:chOff x="2395538" y="7045325"/>
            <a:chExt cx="882650" cy="882650"/>
          </a:xfrm>
        </p:grpSpPr>
        <p:sp>
          <p:nvSpPr>
            <p:cNvPr id="5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7045325"/>
              <a:ext cx="882650" cy="882650"/>
            </a:xfrm>
            <a:prstGeom prst="ellipse">
              <a:avLst/>
            </a:prstGeom>
            <a:solidFill>
              <a:srgbClr val="9A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78188" y="7488238"/>
              <a:ext cx="0" cy="20638"/>
            </a:xfrm>
            <a:custGeom>
              <a:avLst/>
              <a:gdLst>
                <a:gd name="T0" fmla="*/ 15 h 15"/>
                <a:gd name="T1" fmla="*/ 14 h 15"/>
                <a:gd name="T2" fmla="*/ 14 h 15"/>
                <a:gd name="T3" fmla="*/ 13 h 15"/>
                <a:gd name="T4" fmla="*/ 13 h 15"/>
                <a:gd name="T5" fmla="*/ 13 h 15"/>
                <a:gd name="T6" fmla="*/ 12 h 15"/>
                <a:gd name="T7" fmla="*/ 12 h 15"/>
                <a:gd name="T8" fmla="*/ 12 h 15"/>
                <a:gd name="T9" fmla="*/ 11 h 15"/>
                <a:gd name="T10" fmla="*/ 11 h 15"/>
                <a:gd name="T11" fmla="*/ 11 h 15"/>
                <a:gd name="T12" fmla="*/ 10 h 15"/>
                <a:gd name="T13" fmla="*/ 10 h 15"/>
                <a:gd name="T14" fmla="*/ 10 h 15"/>
                <a:gd name="T15" fmla="*/ 9 h 15"/>
                <a:gd name="T16" fmla="*/ 9 h 15"/>
                <a:gd name="T17" fmla="*/ 9 h 15"/>
                <a:gd name="T18" fmla="*/ 8 h 15"/>
                <a:gd name="T19" fmla="*/ 8 h 15"/>
                <a:gd name="T20" fmla="*/ 8 h 15"/>
                <a:gd name="T21" fmla="*/ 7 h 15"/>
                <a:gd name="T22" fmla="*/ 6 h 15"/>
                <a:gd name="T23" fmla="*/ 6 h 15"/>
                <a:gd name="T24" fmla="*/ 6 h 15"/>
                <a:gd name="T25" fmla="*/ 6 h 15"/>
                <a:gd name="T26" fmla="*/ 6 h 15"/>
                <a:gd name="T27" fmla="*/ 5 h 15"/>
                <a:gd name="T28" fmla="*/ 4 h 15"/>
                <a:gd name="T29" fmla="*/ 4 h 15"/>
                <a:gd name="T30" fmla="*/ 4 h 15"/>
                <a:gd name="T31" fmla="*/ 3 h 15"/>
                <a:gd name="T32" fmla="*/ 3 h 15"/>
                <a:gd name="T33" fmla="*/ 3 h 15"/>
                <a:gd name="T34" fmla="*/ 2 h 15"/>
                <a:gd name="T35" fmla="*/ 2 h 15"/>
                <a:gd name="T36" fmla="*/ 2 h 15"/>
                <a:gd name="T37" fmla="*/ 1 h 15"/>
                <a:gd name="T38" fmla="*/ 1 h 15"/>
                <a:gd name="T39" fmla="*/ 1 h 15"/>
                <a:gd name="T40" fmla="*/ 0 h 15"/>
                <a:gd name="T41" fmla="*/ 0 h 15"/>
                <a:gd name="T42" fmla="*/ 0 h 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</a:cxnLst>
              <a:rect l="0" t="0" r="r" b="b"/>
              <a:pathLst>
                <a:path h="15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B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7239000"/>
              <a:ext cx="690563" cy="688975"/>
            </a:xfrm>
            <a:custGeom>
              <a:avLst/>
              <a:gdLst>
                <a:gd name="T0" fmla="*/ 37 w 494"/>
                <a:gd name="T1" fmla="*/ 5 h 493"/>
                <a:gd name="T2" fmla="*/ 6 w 494"/>
                <a:gd name="T3" fmla="*/ 300 h 493"/>
                <a:gd name="T4" fmla="*/ 179 w 494"/>
                <a:gd name="T5" fmla="*/ 493 h 493"/>
                <a:gd name="T6" fmla="*/ 494 w 494"/>
                <a:gd name="T7" fmla="*/ 193 h 493"/>
                <a:gd name="T8" fmla="*/ 494 w 494"/>
                <a:gd name="T9" fmla="*/ 192 h 493"/>
                <a:gd name="T10" fmla="*/ 494 w 494"/>
                <a:gd name="T11" fmla="*/ 191 h 493"/>
                <a:gd name="T12" fmla="*/ 494 w 494"/>
                <a:gd name="T13" fmla="*/ 191 h 493"/>
                <a:gd name="T14" fmla="*/ 494 w 494"/>
                <a:gd name="T15" fmla="*/ 190 h 493"/>
                <a:gd name="T16" fmla="*/ 494 w 494"/>
                <a:gd name="T17" fmla="*/ 190 h 493"/>
                <a:gd name="T18" fmla="*/ 494 w 494"/>
                <a:gd name="T19" fmla="*/ 189 h 493"/>
                <a:gd name="T20" fmla="*/ 494 w 494"/>
                <a:gd name="T21" fmla="*/ 189 h 493"/>
                <a:gd name="T22" fmla="*/ 494 w 494"/>
                <a:gd name="T23" fmla="*/ 188 h 493"/>
                <a:gd name="T24" fmla="*/ 494 w 494"/>
                <a:gd name="T25" fmla="*/ 188 h 493"/>
                <a:gd name="T26" fmla="*/ 494 w 494"/>
                <a:gd name="T27" fmla="*/ 187 h 493"/>
                <a:gd name="T28" fmla="*/ 494 w 494"/>
                <a:gd name="T29" fmla="*/ 187 h 493"/>
                <a:gd name="T30" fmla="*/ 494 w 494"/>
                <a:gd name="T31" fmla="*/ 186 h 493"/>
                <a:gd name="T32" fmla="*/ 494 w 494"/>
                <a:gd name="T33" fmla="*/ 186 h 493"/>
                <a:gd name="T34" fmla="*/ 494 w 494"/>
                <a:gd name="T35" fmla="*/ 185 h 493"/>
                <a:gd name="T36" fmla="*/ 494 w 494"/>
                <a:gd name="T37" fmla="*/ 184 h 493"/>
                <a:gd name="T38" fmla="*/ 494 w 494"/>
                <a:gd name="T39" fmla="*/ 184 h 493"/>
                <a:gd name="T40" fmla="*/ 494 w 494"/>
                <a:gd name="T41" fmla="*/ 184 h 493"/>
                <a:gd name="T42" fmla="*/ 494 w 494"/>
                <a:gd name="T43" fmla="*/ 183 h 493"/>
                <a:gd name="T44" fmla="*/ 494 w 494"/>
                <a:gd name="T45" fmla="*/ 182 h 493"/>
                <a:gd name="T46" fmla="*/ 494 w 494"/>
                <a:gd name="T47" fmla="*/ 182 h 493"/>
                <a:gd name="T48" fmla="*/ 494 w 494"/>
                <a:gd name="T49" fmla="*/ 181 h 493"/>
                <a:gd name="T50" fmla="*/ 494 w 494"/>
                <a:gd name="T51" fmla="*/ 181 h 493"/>
                <a:gd name="T52" fmla="*/ 494 w 494"/>
                <a:gd name="T53" fmla="*/ 180 h 493"/>
                <a:gd name="T54" fmla="*/ 494 w 494"/>
                <a:gd name="T55" fmla="*/ 180 h 493"/>
                <a:gd name="T56" fmla="*/ 494 w 494"/>
                <a:gd name="T57" fmla="*/ 179 h 493"/>
                <a:gd name="T58" fmla="*/ 494 w 494"/>
                <a:gd name="T59" fmla="*/ 179 h 493"/>
                <a:gd name="T60" fmla="*/ 494 w 494"/>
                <a:gd name="T61" fmla="*/ 178 h 493"/>
                <a:gd name="T62" fmla="*/ 494 w 494"/>
                <a:gd name="T63" fmla="*/ 178 h 493"/>
                <a:gd name="T64" fmla="*/ 494 w 494"/>
                <a:gd name="T65" fmla="*/ 177 h 493"/>
                <a:gd name="T66" fmla="*/ 336 w 494"/>
                <a:gd name="T67" fmla="*/ 16 h 493"/>
                <a:gd name="T68" fmla="*/ 251 w 494"/>
                <a:gd name="T69" fmla="*/ 2 h 493"/>
                <a:gd name="T70" fmla="*/ 69 w 494"/>
                <a:gd name="T71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4" h="493">
                  <a:moveTo>
                    <a:pt x="69" y="0"/>
                  </a:moveTo>
                  <a:cubicBezTo>
                    <a:pt x="58" y="0"/>
                    <a:pt x="46" y="1"/>
                    <a:pt x="37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5" y="408"/>
                    <a:pt x="135" y="449"/>
                    <a:pt x="179" y="493"/>
                  </a:cubicBezTo>
                  <a:cubicBezTo>
                    <a:pt x="348" y="493"/>
                    <a:pt x="486" y="360"/>
                    <a:pt x="494" y="193"/>
                  </a:cubicBezTo>
                  <a:cubicBezTo>
                    <a:pt x="494" y="193"/>
                    <a:pt x="494" y="193"/>
                    <a:pt x="494" y="193"/>
                  </a:cubicBezTo>
                  <a:cubicBezTo>
                    <a:pt x="494" y="193"/>
                    <a:pt x="494" y="192"/>
                    <a:pt x="494" y="192"/>
                  </a:cubicBezTo>
                  <a:cubicBezTo>
                    <a:pt x="494" y="192"/>
                    <a:pt x="494" y="192"/>
                    <a:pt x="494" y="192"/>
                  </a:cubicBezTo>
                  <a:cubicBezTo>
                    <a:pt x="494" y="192"/>
                    <a:pt x="494" y="192"/>
                    <a:pt x="494" y="191"/>
                  </a:cubicBezTo>
                  <a:cubicBezTo>
                    <a:pt x="494" y="191"/>
                    <a:pt x="494" y="191"/>
                    <a:pt x="494" y="191"/>
                  </a:cubicBezTo>
                  <a:cubicBezTo>
                    <a:pt x="494" y="191"/>
                    <a:pt x="494" y="191"/>
                    <a:pt x="494" y="191"/>
                  </a:cubicBezTo>
                  <a:cubicBezTo>
                    <a:pt x="494" y="191"/>
                    <a:pt x="494" y="191"/>
                    <a:pt x="494" y="191"/>
                  </a:cubicBezTo>
                  <a:cubicBezTo>
                    <a:pt x="494" y="191"/>
                    <a:pt x="494" y="190"/>
                    <a:pt x="494" y="190"/>
                  </a:cubicBezTo>
                  <a:cubicBezTo>
                    <a:pt x="494" y="190"/>
                    <a:pt x="494" y="190"/>
                    <a:pt x="494" y="190"/>
                  </a:cubicBezTo>
                  <a:cubicBezTo>
                    <a:pt x="494" y="190"/>
                    <a:pt x="494" y="190"/>
                    <a:pt x="494" y="190"/>
                  </a:cubicBezTo>
                  <a:cubicBezTo>
                    <a:pt x="494" y="190"/>
                    <a:pt x="494" y="190"/>
                    <a:pt x="494" y="190"/>
                  </a:cubicBezTo>
                  <a:cubicBezTo>
                    <a:pt x="494" y="190"/>
                    <a:pt x="494" y="189"/>
                    <a:pt x="494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5"/>
                    <a:pt x="494" y="185"/>
                    <a:pt x="494" y="185"/>
                  </a:cubicBezTo>
                  <a:cubicBezTo>
                    <a:pt x="494" y="185"/>
                    <a:pt x="494" y="185"/>
                    <a:pt x="494" y="185"/>
                  </a:cubicBezTo>
                  <a:cubicBezTo>
                    <a:pt x="494" y="185"/>
                    <a:pt x="494" y="185"/>
                    <a:pt x="494" y="185"/>
                  </a:cubicBezTo>
                  <a:cubicBezTo>
                    <a:pt x="494" y="185"/>
                    <a:pt x="494" y="185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83"/>
                    <a:pt x="494" y="182"/>
                    <a:pt x="494" y="182"/>
                  </a:cubicBezTo>
                  <a:cubicBezTo>
                    <a:pt x="494" y="182"/>
                    <a:pt x="494" y="182"/>
                    <a:pt x="494" y="182"/>
                  </a:cubicBezTo>
                  <a:cubicBezTo>
                    <a:pt x="494" y="182"/>
                    <a:pt x="494" y="182"/>
                    <a:pt x="494" y="182"/>
                  </a:cubicBezTo>
                  <a:cubicBezTo>
                    <a:pt x="494" y="182"/>
                    <a:pt x="494" y="182"/>
                    <a:pt x="494" y="182"/>
                  </a:cubicBezTo>
                  <a:cubicBezTo>
                    <a:pt x="494" y="182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0"/>
                  </a:cubicBezTo>
                  <a:cubicBezTo>
                    <a:pt x="494" y="180"/>
                    <a:pt x="494" y="180"/>
                    <a:pt x="494" y="180"/>
                  </a:cubicBezTo>
                  <a:cubicBezTo>
                    <a:pt x="494" y="180"/>
                    <a:pt x="494" y="180"/>
                    <a:pt x="494" y="180"/>
                  </a:cubicBezTo>
                  <a:cubicBezTo>
                    <a:pt x="494" y="180"/>
                    <a:pt x="494" y="180"/>
                    <a:pt x="494" y="180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78"/>
                    <a:pt x="494" y="177"/>
                    <a:pt x="494" y="177"/>
                  </a:cubicBezTo>
                  <a:cubicBezTo>
                    <a:pt x="494" y="177"/>
                    <a:pt x="494" y="177"/>
                    <a:pt x="494" y="177"/>
                  </a:cubicBezTo>
                  <a:cubicBezTo>
                    <a:pt x="494" y="175"/>
                    <a:pt x="494" y="174"/>
                    <a:pt x="494" y="172"/>
                  </a:cubicBezTo>
                  <a:cubicBezTo>
                    <a:pt x="421" y="100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7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7242175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3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29 w 343"/>
                <a:gd name="T25" fmla="*/ 298 h 343"/>
                <a:gd name="T26" fmla="*/ 29 w 343"/>
                <a:gd name="T27" fmla="*/ 45 h 343"/>
                <a:gd name="T28" fmla="*/ 45 w 343"/>
                <a:gd name="T29" fmla="*/ 30 h 343"/>
                <a:gd name="T30" fmla="*/ 298 w 343"/>
                <a:gd name="T31" fmla="*/ 30 h 343"/>
                <a:gd name="T32" fmla="*/ 313 w 343"/>
                <a:gd name="T33" fmla="*/ 45 h 343"/>
                <a:gd name="T34" fmla="*/ 313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4625" y="7419975"/>
              <a:ext cx="46038" cy="38100"/>
            </a:xfrm>
            <a:custGeom>
              <a:avLst/>
              <a:gdLst>
                <a:gd name="T0" fmla="*/ 11 w 29"/>
                <a:gd name="T1" fmla="*/ 13 h 24"/>
                <a:gd name="T2" fmla="*/ 16 w 29"/>
                <a:gd name="T3" fmla="*/ 24 h 24"/>
                <a:gd name="T4" fmla="*/ 24 w 29"/>
                <a:gd name="T5" fmla="*/ 24 h 24"/>
                <a:gd name="T6" fmla="*/ 29 w 29"/>
                <a:gd name="T7" fmla="*/ 0 h 24"/>
                <a:gd name="T8" fmla="*/ 20 w 29"/>
                <a:gd name="T9" fmla="*/ 0 h 24"/>
                <a:gd name="T10" fmla="*/ 19 w 29"/>
                <a:gd name="T11" fmla="*/ 9 h 24"/>
                <a:gd name="T12" fmla="*/ 14 w 29"/>
                <a:gd name="T13" fmla="*/ 0 h 24"/>
                <a:gd name="T14" fmla="*/ 5 w 29"/>
                <a:gd name="T15" fmla="*/ 0 h 24"/>
                <a:gd name="T16" fmla="*/ 0 w 29"/>
                <a:gd name="T17" fmla="*/ 24 h 24"/>
                <a:gd name="T18" fmla="*/ 9 w 29"/>
                <a:gd name="T19" fmla="*/ 24 h 24"/>
                <a:gd name="T20" fmla="*/ 11 w 29"/>
                <a:gd name="T2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4">
                  <a:moveTo>
                    <a:pt x="11" y="13"/>
                  </a:moveTo>
                  <a:lnTo>
                    <a:pt x="16" y="24"/>
                  </a:lnTo>
                  <a:lnTo>
                    <a:pt x="24" y="24"/>
                  </a:lnTo>
                  <a:lnTo>
                    <a:pt x="29" y="0"/>
                  </a:lnTo>
                  <a:lnTo>
                    <a:pt x="20" y="0"/>
                  </a:lnTo>
                  <a:lnTo>
                    <a:pt x="19" y="9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0663" y="7419975"/>
              <a:ext cx="38100" cy="38100"/>
            </a:xfrm>
            <a:custGeom>
              <a:avLst/>
              <a:gdLst>
                <a:gd name="T0" fmla="*/ 0 w 24"/>
                <a:gd name="T1" fmla="*/ 24 h 24"/>
                <a:gd name="T2" fmla="*/ 20 w 24"/>
                <a:gd name="T3" fmla="*/ 24 h 24"/>
                <a:gd name="T4" fmla="*/ 21 w 24"/>
                <a:gd name="T5" fmla="*/ 18 h 24"/>
                <a:gd name="T6" fmla="*/ 10 w 24"/>
                <a:gd name="T7" fmla="*/ 18 h 24"/>
                <a:gd name="T8" fmla="*/ 11 w 24"/>
                <a:gd name="T9" fmla="*/ 15 h 24"/>
                <a:gd name="T10" fmla="*/ 21 w 24"/>
                <a:gd name="T11" fmla="*/ 15 h 24"/>
                <a:gd name="T12" fmla="*/ 22 w 24"/>
                <a:gd name="T13" fmla="*/ 8 h 24"/>
                <a:gd name="T14" fmla="*/ 12 w 24"/>
                <a:gd name="T15" fmla="*/ 8 h 24"/>
                <a:gd name="T16" fmla="*/ 12 w 24"/>
                <a:gd name="T17" fmla="*/ 6 h 24"/>
                <a:gd name="T18" fmla="*/ 22 w 24"/>
                <a:gd name="T19" fmla="*/ 6 h 24"/>
                <a:gd name="T20" fmla="*/ 24 w 24"/>
                <a:gd name="T21" fmla="*/ 0 h 24"/>
                <a:gd name="T22" fmla="*/ 4 w 24"/>
                <a:gd name="T23" fmla="*/ 0 h 24"/>
                <a:gd name="T24" fmla="*/ 0 w 24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20" y="24"/>
                  </a:lnTo>
                  <a:lnTo>
                    <a:pt x="21" y="18"/>
                  </a:lnTo>
                  <a:lnTo>
                    <a:pt x="10" y="18"/>
                  </a:lnTo>
                  <a:lnTo>
                    <a:pt x="11" y="15"/>
                  </a:lnTo>
                  <a:lnTo>
                    <a:pt x="21" y="15"/>
                  </a:lnTo>
                  <a:lnTo>
                    <a:pt x="22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22" y="6"/>
                  </a:lnTo>
                  <a:lnTo>
                    <a:pt x="24" y="0"/>
                  </a:lnTo>
                  <a:lnTo>
                    <a:pt x="4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0350" y="7419975"/>
              <a:ext cx="60325" cy="38100"/>
            </a:xfrm>
            <a:custGeom>
              <a:avLst/>
              <a:gdLst>
                <a:gd name="T0" fmla="*/ 14 w 43"/>
                <a:gd name="T1" fmla="*/ 26 h 28"/>
                <a:gd name="T2" fmla="*/ 15 w 43"/>
                <a:gd name="T3" fmla="*/ 25 h 28"/>
                <a:gd name="T4" fmla="*/ 16 w 43"/>
                <a:gd name="T5" fmla="*/ 23 h 28"/>
                <a:gd name="T6" fmla="*/ 17 w 43"/>
                <a:gd name="T7" fmla="*/ 20 h 28"/>
                <a:gd name="T8" fmla="*/ 18 w 43"/>
                <a:gd name="T9" fmla="*/ 18 h 28"/>
                <a:gd name="T10" fmla="*/ 19 w 43"/>
                <a:gd name="T11" fmla="*/ 28 h 28"/>
                <a:gd name="T12" fmla="*/ 30 w 43"/>
                <a:gd name="T13" fmla="*/ 28 h 28"/>
                <a:gd name="T14" fmla="*/ 43 w 43"/>
                <a:gd name="T15" fmla="*/ 0 h 28"/>
                <a:gd name="T16" fmla="*/ 32 w 43"/>
                <a:gd name="T17" fmla="*/ 0 h 28"/>
                <a:gd name="T18" fmla="*/ 31 w 43"/>
                <a:gd name="T19" fmla="*/ 2 h 28"/>
                <a:gd name="T20" fmla="*/ 30 w 43"/>
                <a:gd name="T21" fmla="*/ 3 h 28"/>
                <a:gd name="T22" fmla="*/ 30 w 43"/>
                <a:gd name="T23" fmla="*/ 4 h 28"/>
                <a:gd name="T24" fmla="*/ 30 w 43"/>
                <a:gd name="T25" fmla="*/ 5 h 28"/>
                <a:gd name="T26" fmla="*/ 28 w 43"/>
                <a:gd name="T27" fmla="*/ 10 h 28"/>
                <a:gd name="T28" fmla="*/ 27 w 43"/>
                <a:gd name="T29" fmla="*/ 11 h 28"/>
                <a:gd name="T30" fmla="*/ 26 w 43"/>
                <a:gd name="T31" fmla="*/ 0 h 28"/>
                <a:gd name="T32" fmla="*/ 16 w 43"/>
                <a:gd name="T33" fmla="*/ 0 h 28"/>
                <a:gd name="T34" fmla="*/ 12 w 43"/>
                <a:gd name="T35" fmla="*/ 9 h 28"/>
                <a:gd name="T36" fmla="*/ 11 w 43"/>
                <a:gd name="T37" fmla="*/ 11 h 28"/>
                <a:gd name="T38" fmla="*/ 11 w 43"/>
                <a:gd name="T39" fmla="*/ 0 h 28"/>
                <a:gd name="T40" fmla="*/ 0 w 43"/>
                <a:gd name="T41" fmla="*/ 0 h 28"/>
                <a:gd name="T42" fmla="*/ 2 w 43"/>
                <a:gd name="T43" fmla="*/ 28 h 28"/>
                <a:gd name="T44" fmla="*/ 13 w 43"/>
                <a:gd name="T45" fmla="*/ 28 h 28"/>
                <a:gd name="T46" fmla="*/ 14 w 43"/>
                <a:gd name="T4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28">
                  <a:moveTo>
                    <a:pt x="14" y="26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6" y="23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7"/>
                    <a:pt x="28" y="8"/>
                    <a:pt x="28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3" y="6"/>
                    <a:pt x="12" y="9"/>
                  </a:cubicBezTo>
                  <a:cubicBezTo>
                    <a:pt x="12" y="9"/>
                    <a:pt x="11" y="10"/>
                    <a:pt x="11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14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4325" y="7418388"/>
              <a:ext cx="41275" cy="41275"/>
            </a:xfrm>
            <a:custGeom>
              <a:avLst/>
              <a:gdLst>
                <a:gd name="T0" fmla="*/ 8 w 29"/>
                <a:gd name="T1" fmla="*/ 3 h 30"/>
                <a:gd name="T2" fmla="*/ 3 w 29"/>
                <a:gd name="T3" fmla="*/ 10 h 30"/>
                <a:gd name="T4" fmla="*/ 9 w 29"/>
                <a:gd name="T5" fmla="*/ 19 h 30"/>
                <a:gd name="T6" fmla="*/ 9 w 29"/>
                <a:gd name="T7" fmla="*/ 19 h 30"/>
                <a:gd name="T8" fmla="*/ 12 w 29"/>
                <a:gd name="T9" fmla="*/ 19 h 30"/>
                <a:gd name="T10" fmla="*/ 12 w 29"/>
                <a:gd name="T11" fmla="*/ 19 h 30"/>
                <a:gd name="T12" fmla="*/ 13 w 29"/>
                <a:gd name="T13" fmla="*/ 19 h 30"/>
                <a:gd name="T14" fmla="*/ 14 w 29"/>
                <a:gd name="T15" fmla="*/ 19 h 30"/>
                <a:gd name="T16" fmla="*/ 15 w 29"/>
                <a:gd name="T17" fmla="*/ 20 h 30"/>
                <a:gd name="T18" fmla="*/ 15 w 29"/>
                <a:gd name="T19" fmla="*/ 20 h 30"/>
                <a:gd name="T20" fmla="*/ 16 w 29"/>
                <a:gd name="T21" fmla="*/ 21 h 30"/>
                <a:gd name="T22" fmla="*/ 15 w 29"/>
                <a:gd name="T23" fmla="*/ 22 h 30"/>
                <a:gd name="T24" fmla="*/ 14 w 29"/>
                <a:gd name="T25" fmla="*/ 23 h 30"/>
                <a:gd name="T26" fmla="*/ 13 w 29"/>
                <a:gd name="T27" fmla="*/ 23 h 30"/>
                <a:gd name="T28" fmla="*/ 9 w 29"/>
                <a:gd name="T29" fmla="*/ 22 h 30"/>
                <a:gd name="T30" fmla="*/ 5 w 29"/>
                <a:gd name="T31" fmla="*/ 19 h 30"/>
                <a:gd name="T32" fmla="*/ 1 w 29"/>
                <a:gd name="T33" fmla="*/ 19 h 30"/>
                <a:gd name="T34" fmla="*/ 0 w 29"/>
                <a:gd name="T35" fmla="*/ 27 h 30"/>
                <a:gd name="T36" fmla="*/ 12 w 29"/>
                <a:gd name="T37" fmla="*/ 30 h 30"/>
                <a:gd name="T38" fmla="*/ 22 w 29"/>
                <a:gd name="T39" fmla="*/ 27 h 30"/>
                <a:gd name="T40" fmla="*/ 27 w 29"/>
                <a:gd name="T41" fmla="*/ 20 h 30"/>
                <a:gd name="T42" fmla="*/ 22 w 29"/>
                <a:gd name="T43" fmla="*/ 12 h 30"/>
                <a:gd name="T44" fmla="*/ 17 w 29"/>
                <a:gd name="T45" fmla="*/ 11 h 30"/>
                <a:gd name="T46" fmla="*/ 17 w 29"/>
                <a:gd name="T47" fmla="*/ 11 h 30"/>
                <a:gd name="T48" fmla="*/ 17 w 29"/>
                <a:gd name="T49" fmla="*/ 11 h 30"/>
                <a:gd name="T50" fmla="*/ 17 w 29"/>
                <a:gd name="T51" fmla="*/ 11 h 30"/>
                <a:gd name="T52" fmla="*/ 16 w 29"/>
                <a:gd name="T53" fmla="*/ 11 h 30"/>
                <a:gd name="T54" fmla="*/ 14 w 29"/>
                <a:gd name="T55" fmla="*/ 10 h 30"/>
                <a:gd name="T56" fmla="*/ 14 w 29"/>
                <a:gd name="T57" fmla="*/ 9 h 30"/>
                <a:gd name="T58" fmla="*/ 15 w 29"/>
                <a:gd name="T59" fmla="*/ 8 h 30"/>
                <a:gd name="T60" fmla="*/ 18 w 29"/>
                <a:gd name="T61" fmla="*/ 7 h 30"/>
                <a:gd name="T62" fmla="*/ 21 w 29"/>
                <a:gd name="T63" fmla="*/ 8 h 30"/>
                <a:gd name="T64" fmla="*/ 25 w 29"/>
                <a:gd name="T65" fmla="*/ 10 h 30"/>
                <a:gd name="T66" fmla="*/ 28 w 29"/>
                <a:gd name="T67" fmla="*/ 10 h 30"/>
                <a:gd name="T68" fmla="*/ 29 w 29"/>
                <a:gd name="T69" fmla="*/ 2 h 30"/>
                <a:gd name="T70" fmla="*/ 18 w 29"/>
                <a:gd name="T71" fmla="*/ 0 h 30"/>
                <a:gd name="T72" fmla="*/ 8 w 29"/>
                <a:gd name="T7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" h="30">
                  <a:moveTo>
                    <a:pt x="8" y="3"/>
                  </a:moveTo>
                  <a:cubicBezTo>
                    <a:pt x="5" y="4"/>
                    <a:pt x="4" y="7"/>
                    <a:pt x="3" y="10"/>
                  </a:cubicBezTo>
                  <a:cubicBezTo>
                    <a:pt x="3" y="14"/>
                    <a:pt x="4" y="16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3"/>
                    <a:pt x="10" y="22"/>
                    <a:pt x="9" y="22"/>
                  </a:cubicBezTo>
                  <a:cubicBezTo>
                    <a:pt x="7" y="21"/>
                    <a:pt x="6" y="20"/>
                    <a:pt x="5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9"/>
                    <a:pt x="7" y="30"/>
                    <a:pt x="12" y="30"/>
                  </a:cubicBezTo>
                  <a:cubicBezTo>
                    <a:pt x="16" y="30"/>
                    <a:pt x="19" y="29"/>
                    <a:pt x="22" y="27"/>
                  </a:cubicBezTo>
                  <a:cubicBezTo>
                    <a:pt x="25" y="25"/>
                    <a:pt x="27" y="23"/>
                    <a:pt x="27" y="20"/>
                  </a:cubicBezTo>
                  <a:cubicBezTo>
                    <a:pt x="28" y="16"/>
                    <a:pt x="26" y="13"/>
                    <a:pt x="22" y="12"/>
                  </a:cubicBezTo>
                  <a:cubicBezTo>
                    <a:pt x="20" y="11"/>
                    <a:pt x="19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4" y="10"/>
                    <a:pt x="14" y="9"/>
                    <a:pt x="14" y="9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8"/>
                    <a:pt x="24" y="9"/>
                    <a:pt x="25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6" y="1"/>
                    <a:pt x="22" y="0"/>
                    <a:pt x="18" y="0"/>
                  </a:cubicBezTo>
                  <a:cubicBezTo>
                    <a:pt x="15" y="0"/>
                    <a:pt x="11" y="1"/>
                    <a:pt x="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78113" y="7340600"/>
              <a:ext cx="315913" cy="282575"/>
            </a:xfrm>
            <a:custGeom>
              <a:avLst/>
              <a:gdLst>
                <a:gd name="T0" fmla="*/ 217 w 225"/>
                <a:gd name="T1" fmla="*/ 31 h 202"/>
                <a:gd name="T2" fmla="*/ 209 w 225"/>
                <a:gd name="T3" fmla="*/ 39 h 202"/>
                <a:gd name="T4" fmla="*/ 209 w 225"/>
                <a:gd name="T5" fmla="*/ 175 h 202"/>
                <a:gd name="T6" fmla="*/ 198 w 225"/>
                <a:gd name="T7" fmla="*/ 186 h 202"/>
                <a:gd name="T8" fmla="*/ 196 w 225"/>
                <a:gd name="T9" fmla="*/ 186 h 202"/>
                <a:gd name="T10" fmla="*/ 184 w 225"/>
                <a:gd name="T11" fmla="*/ 181 h 202"/>
                <a:gd name="T12" fmla="*/ 179 w 225"/>
                <a:gd name="T13" fmla="*/ 175 h 202"/>
                <a:gd name="T14" fmla="*/ 179 w 225"/>
                <a:gd name="T15" fmla="*/ 134 h 202"/>
                <a:gd name="T16" fmla="*/ 179 w 225"/>
                <a:gd name="T17" fmla="*/ 18 h 202"/>
                <a:gd name="T18" fmla="*/ 179 w 225"/>
                <a:gd name="T19" fmla="*/ 0 h 202"/>
                <a:gd name="T20" fmla="*/ 0 w 225"/>
                <a:gd name="T21" fmla="*/ 0 h 202"/>
                <a:gd name="T22" fmla="*/ 0 w 225"/>
                <a:gd name="T23" fmla="*/ 181 h 202"/>
                <a:gd name="T24" fmla="*/ 7 w 225"/>
                <a:gd name="T25" fmla="*/ 195 h 202"/>
                <a:gd name="T26" fmla="*/ 21 w 225"/>
                <a:gd name="T27" fmla="*/ 202 h 202"/>
                <a:gd name="T28" fmla="*/ 196 w 225"/>
                <a:gd name="T29" fmla="*/ 202 h 202"/>
                <a:gd name="T30" fmla="*/ 196 w 225"/>
                <a:gd name="T31" fmla="*/ 202 h 202"/>
                <a:gd name="T32" fmla="*/ 198 w 225"/>
                <a:gd name="T33" fmla="*/ 202 h 202"/>
                <a:gd name="T34" fmla="*/ 218 w 225"/>
                <a:gd name="T35" fmla="*/ 193 h 202"/>
                <a:gd name="T36" fmla="*/ 225 w 225"/>
                <a:gd name="T37" fmla="*/ 175 h 202"/>
                <a:gd name="T38" fmla="*/ 225 w 225"/>
                <a:gd name="T39" fmla="*/ 39 h 202"/>
                <a:gd name="T40" fmla="*/ 217 w 225"/>
                <a:gd name="T41" fmla="*/ 31 h 202"/>
                <a:gd name="T42" fmla="*/ 22 w 225"/>
                <a:gd name="T43" fmla="*/ 186 h 202"/>
                <a:gd name="T44" fmla="*/ 17 w 225"/>
                <a:gd name="T45" fmla="*/ 181 h 202"/>
                <a:gd name="T46" fmla="*/ 17 w 225"/>
                <a:gd name="T47" fmla="*/ 16 h 202"/>
                <a:gd name="T48" fmla="*/ 163 w 225"/>
                <a:gd name="T49" fmla="*/ 16 h 202"/>
                <a:gd name="T50" fmla="*/ 163 w 225"/>
                <a:gd name="T51" fmla="*/ 18 h 202"/>
                <a:gd name="T52" fmla="*/ 163 w 225"/>
                <a:gd name="T53" fmla="*/ 134 h 202"/>
                <a:gd name="T54" fmla="*/ 163 w 225"/>
                <a:gd name="T55" fmla="*/ 175 h 202"/>
                <a:gd name="T56" fmla="*/ 167 w 225"/>
                <a:gd name="T57" fmla="*/ 186 h 202"/>
                <a:gd name="T58" fmla="*/ 22 w 225"/>
                <a:gd name="T59" fmla="*/ 18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5" h="202">
                  <a:moveTo>
                    <a:pt x="217" y="31"/>
                  </a:moveTo>
                  <a:cubicBezTo>
                    <a:pt x="213" y="31"/>
                    <a:pt x="209" y="35"/>
                    <a:pt x="209" y="39"/>
                  </a:cubicBezTo>
                  <a:cubicBezTo>
                    <a:pt x="209" y="175"/>
                    <a:pt x="209" y="175"/>
                    <a:pt x="209" y="175"/>
                  </a:cubicBezTo>
                  <a:cubicBezTo>
                    <a:pt x="209" y="179"/>
                    <a:pt x="206" y="186"/>
                    <a:pt x="198" y="186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2" y="186"/>
                    <a:pt x="187" y="184"/>
                    <a:pt x="184" y="181"/>
                  </a:cubicBezTo>
                  <a:cubicBezTo>
                    <a:pt x="181" y="179"/>
                    <a:pt x="179" y="176"/>
                    <a:pt x="179" y="175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6"/>
                    <a:pt x="3" y="191"/>
                    <a:pt x="7" y="195"/>
                  </a:cubicBezTo>
                  <a:cubicBezTo>
                    <a:pt x="11" y="199"/>
                    <a:pt x="17" y="202"/>
                    <a:pt x="21" y="202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8" y="202"/>
                    <a:pt x="198" y="202"/>
                    <a:pt x="198" y="202"/>
                  </a:cubicBezTo>
                  <a:cubicBezTo>
                    <a:pt x="206" y="202"/>
                    <a:pt x="212" y="199"/>
                    <a:pt x="218" y="193"/>
                  </a:cubicBezTo>
                  <a:cubicBezTo>
                    <a:pt x="222" y="188"/>
                    <a:pt x="225" y="181"/>
                    <a:pt x="225" y="175"/>
                  </a:cubicBezTo>
                  <a:cubicBezTo>
                    <a:pt x="225" y="39"/>
                    <a:pt x="225" y="39"/>
                    <a:pt x="225" y="39"/>
                  </a:cubicBezTo>
                  <a:cubicBezTo>
                    <a:pt x="225" y="35"/>
                    <a:pt x="221" y="31"/>
                    <a:pt x="217" y="31"/>
                  </a:cubicBezTo>
                  <a:close/>
                  <a:moveTo>
                    <a:pt x="22" y="186"/>
                  </a:moveTo>
                  <a:cubicBezTo>
                    <a:pt x="20" y="186"/>
                    <a:pt x="17" y="183"/>
                    <a:pt x="17" y="18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3" y="134"/>
                    <a:pt x="163" y="134"/>
                    <a:pt x="163" y="134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3" y="178"/>
                    <a:pt x="165" y="182"/>
                    <a:pt x="167" y="186"/>
                  </a:cubicBezTo>
                  <a:lnTo>
                    <a:pt x="22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5" y="7397750"/>
              <a:ext cx="15875" cy="176213"/>
            </a:xfrm>
            <a:custGeom>
              <a:avLst/>
              <a:gdLst>
                <a:gd name="T0" fmla="*/ 6 w 12"/>
                <a:gd name="T1" fmla="*/ 126 h 126"/>
                <a:gd name="T2" fmla="*/ 12 w 12"/>
                <a:gd name="T3" fmla="*/ 120 h 126"/>
                <a:gd name="T4" fmla="*/ 12 w 12"/>
                <a:gd name="T5" fmla="*/ 5 h 126"/>
                <a:gd name="T6" fmla="*/ 6 w 12"/>
                <a:gd name="T7" fmla="*/ 0 h 126"/>
                <a:gd name="T8" fmla="*/ 0 w 12"/>
                <a:gd name="T9" fmla="*/ 5 h 126"/>
                <a:gd name="T10" fmla="*/ 0 w 12"/>
                <a:gd name="T11" fmla="*/ 120 h 126"/>
                <a:gd name="T12" fmla="*/ 6 w 12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6">
                  <a:moveTo>
                    <a:pt x="6" y="126"/>
                  </a:moveTo>
                  <a:cubicBezTo>
                    <a:pt x="9" y="126"/>
                    <a:pt x="12" y="123"/>
                    <a:pt x="12" y="12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3"/>
                    <a:pt x="3" y="126"/>
                    <a:pt x="6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7523163"/>
              <a:ext cx="69850" cy="15875"/>
            </a:xfrm>
            <a:custGeom>
              <a:avLst/>
              <a:gdLst>
                <a:gd name="T0" fmla="*/ 45 w 50"/>
                <a:gd name="T1" fmla="*/ 0 h 11"/>
                <a:gd name="T2" fmla="*/ 6 w 50"/>
                <a:gd name="T3" fmla="*/ 0 h 11"/>
                <a:gd name="T4" fmla="*/ 0 w 50"/>
                <a:gd name="T5" fmla="*/ 5 h 11"/>
                <a:gd name="T6" fmla="*/ 6 w 50"/>
                <a:gd name="T7" fmla="*/ 11 h 11"/>
                <a:gd name="T8" fmla="*/ 45 w 50"/>
                <a:gd name="T9" fmla="*/ 11 h 11"/>
                <a:gd name="T10" fmla="*/ 50 w 50"/>
                <a:gd name="T11" fmla="*/ 5 h 11"/>
                <a:gd name="T12" fmla="*/ 45 w 5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7545388"/>
              <a:ext cx="69850" cy="14288"/>
            </a:xfrm>
            <a:custGeom>
              <a:avLst/>
              <a:gdLst>
                <a:gd name="T0" fmla="*/ 45 w 50"/>
                <a:gd name="T1" fmla="*/ 0 h 10"/>
                <a:gd name="T2" fmla="*/ 6 w 50"/>
                <a:gd name="T3" fmla="*/ 0 h 10"/>
                <a:gd name="T4" fmla="*/ 0 w 50"/>
                <a:gd name="T5" fmla="*/ 5 h 10"/>
                <a:gd name="T6" fmla="*/ 6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8" y="10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7567613"/>
              <a:ext cx="69850" cy="15875"/>
            </a:xfrm>
            <a:custGeom>
              <a:avLst/>
              <a:gdLst>
                <a:gd name="T0" fmla="*/ 45 w 50"/>
                <a:gd name="T1" fmla="*/ 0 h 11"/>
                <a:gd name="T2" fmla="*/ 6 w 50"/>
                <a:gd name="T3" fmla="*/ 0 h 11"/>
                <a:gd name="T4" fmla="*/ 0 w 50"/>
                <a:gd name="T5" fmla="*/ 6 h 11"/>
                <a:gd name="T6" fmla="*/ 6 w 50"/>
                <a:gd name="T7" fmla="*/ 11 h 11"/>
                <a:gd name="T8" fmla="*/ 45 w 50"/>
                <a:gd name="T9" fmla="*/ 11 h 11"/>
                <a:gd name="T10" fmla="*/ 50 w 50"/>
                <a:gd name="T11" fmla="*/ 6 h 11"/>
                <a:gd name="T12" fmla="*/ 45 w 5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6"/>
                  </a:cubicBezTo>
                  <a:cubicBezTo>
                    <a:pt x="50" y="3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1463" y="7523163"/>
              <a:ext cx="69850" cy="15875"/>
            </a:xfrm>
            <a:custGeom>
              <a:avLst/>
              <a:gdLst>
                <a:gd name="T0" fmla="*/ 45 w 50"/>
                <a:gd name="T1" fmla="*/ 0 h 11"/>
                <a:gd name="T2" fmla="*/ 6 w 50"/>
                <a:gd name="T3" fmla="*/ 0 h 11"/>
                <a:gd name="T4" fmla="*/ 0 w 50"/>
                <a:gd name="T5" fmla="*/ 5 h 11"/>
                <a:gd name="T6" fmla="*/ 6 w 50"/>
                <a:gd name="T7" fmla="*/ 11 h 11"/>
                <a:gd name="T8" fmla="*/ 45 w 50"/>
                <a:gd name="T9" fmla="*/ 11 h 11"/>
                <a:gd name="T10" fmla="*/ 50 w 50"/>
                <a:gd name="T11" fmla="*/ 5 h 11"/>
                <a:gd name="T12" fmla="*/ 45 w 5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1463" y="7545388"/>
              <a:ext cx="69850" cy="14288"/>
            </a:xfrm>
            <a:custGeom>
              <a:avLst/>
              <a:gdLst>
                <a:gd name="T0" fmla="*/ 45 w 50"/>
                <a:gd name="T1" fmla="*/ 0 h 10"/>
                <a:gd name="T2" fmla="*/ 6 w 50"/>
                <a:gd name="T3" fmla="*/ 0 h 10"/>
                <a:gd name="T4" fmla="*/ 0 w 50"/>
                <a:gd name="T5" fmla="*/ 5 h 10"/>
                <a:gd name="T6" fmla="*/ 6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8" y="10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1463" y="7567613"/>
              <a:ext cx="69850" cy="15875"/>
            </a:xfrm>
            <a:custGeom>
              <a:avLst/>
              <a:gdLst>
                <a:gd name="T0" fmla="*/ 45 w 50"/>
                <a:gd name="T1" fmla="*/ 0 h 11"/>
                <a:gd name="T2" fmla="*/ 6 w 50"/>
                <a:gd name="T3" fmla="*/ 0 h 11"/>
                <a:gd name="T4" fmla="*/ 0 w 50"/>
                <a:gd name="T5" fmla="*/ 6 h 11"/>
                <a:gd name="T6" fmla="*/ 6 w 50"/>
                <a:gd name="T7" fmla="*/ 11 h 11"/>
                <a:gd name="T8" fmla="*/ 45 w 50"/>
                <a:gd name="T9" fmla="*/ 11 h 11"/>
                <a:gd name="T10" fmla="*/ 50 w 50"/>
                <a:gd name="T11" fmla="*/ 6 h 11"/>
                <a:gd name="T12" fmla="*/ 45 w 5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6"/>
                  </a:cubicBezTo>
                  <a:cubicBezTo>
                    <a:pt x="50" y="3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8" name="Group 607出自【趣你的PPT】(微信:qunideppt)：最优质的PPT资源库"/>
          <p:cNvGrpSpPr/>
          <p:nvPr/>
        </p:nvGrpSpPr>
        <p:grpSpPr>
          <a:xfrm>
            <a:off x="9135630" y="4577468"/>
            <a:ext cx="850079" cy="850079"/>
            <a:chOff x="3684588" y="7045325"/>
            <a:chExt cx="882650" cy="882650"/>
          </a:xfrm>
        </p:grpSpPr>
        <p:sp>
          <p:nvSpPr>
            <p:cNvPr id="6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7045325"/>
              <a:ext cx="882650" cy="882650"/>
            </a:xfrm>
            <a:prstGeom prst="ellipse">
              <a:avLst/>
            </a:prstGeom>
            <a:solidFill>
              <a:srgbClr val="A6A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67238" y="7486650"/>
              <a:ext cx="0" cy="25400"/>
            </a:xfrm>
            <a:custGeom>
              <a:avLst/>
              <a:gdLst>
                <a:gd name="T0" fmla="*/ 18 h 18"/>
                <a:gd name="T1" fmla="*/ 17 h 18"/>
                <a:gd name="T2" fmla="*/ 17 h 18"/>
                <a:gd name="T3" fmla="*/ 17 h 18"/>
                <a:gd name="T4" fmla="*/ 16 h 18"/>
                <a:gd name="T5" fmla="*/ 16 h 18"/>
                <a:gd name="T6" fmla="*/ 16 h 18"/>
                <a:gd name="T7" fmla="*/ 15 h 18"/>
                <a:gd name="T8" fmla="*/ 15 h 18"/>
                <a:gd name="T9" fmla="*/ 15 h 18"/>
                <a:gd name="T10" fmla="*/ 14 h 18"/>
                <a:gd name="T11" fmla="*/ 14 h 18"/>
                <a:gd name="T12" fmla="*/ 14 h 18"/>
                <a:gd name="T13" fmla="*/ 13 h 18"/>
                <a:gd name="T14" fmla="*/ 13 h 18"/>
                <a:gd name="T15" fmla="*/ 13 h 18"/>
                <a:gd name="T16" fmla="*/ 12 h 18"/>
                <a:gd name="T17" fmla="*/ 12 h 18"/>
                <a:gd name="T18" fmla="*/ 12 h 18"/>
                <a:gd name="T19" fmla="*/ 11 h 18"/>
                <a:gd name="T20" fmla="*/ 11 h 18"/>
                <a:gd name="T21" fmla="*/ 11 h 18"/>
                <a:gd name="T22" fmla="*/ 10 h 18"/>
                <a:gd name="T23" fmla="*/ 10 h 18"/>
                <a:gd name="T24" fmla="*/ 10 h 18"/>
                <a:gd name="T25" fmla="*/ 9 h 18"/>
                <a:gd name="T26" fmla="*/ 9 h 18"/>
                <a:gd name="T27" fmla="*/ 9 h 18"/>
                <a:gd name="T28" fmla="*/ 8 h 18"/>
                <a:gd name="T29" fmla="*/ 8 h 18"/>
                <a:gd name="T30" fmla="*/ 8 h 18"/>
                <a:gd name="T31" fmla="*/ 7 h 18"/>
                <a:gd name="T32" fmla="*/ 7 h 18"/>
                <a:gd name="T33" fmla="*/ 7 h 18"/>
                <a:gd name="T34" fmla="*/ 6 h 18"/>
                <a:gd name="T35" fmla="*/ 6 h 18"/>
                <a:gd name="T36" fmla="*/ 6 h 18"/>
                <a:gd name="T37" fmla="*/ 5 h 18"/>
                <a:gd name="T38" fmla="*/ 5 h 18"/>
                <a:gd name="T39" fmla="*/ 5 h 18"/>
                <a:gd name="T40" fmla="*/ 4 h 18"/>
                <a:gd name="T41" fmla="*/ 4 h 18"/>
                <a:gd name="T42" fmla="*/ 4 h 18"/>
                <a:gd name="T43" fmla="*/ 3 h 18"/>
                <a:gd name="T44" fmla="*/ 3 h 18"/>
                <a:gd name="T45" fmla="*/ 3 h 18"/>
                <a:gd name="T46" fmla="*/ 2 h 18"/>
                <a:gd name="T47" fmla="*/ 2 h 18"/>
                <a:gd name="T48" fmla="*/ 2 h 18"/>
                <a:gd name="T49" fmla="*/ 1 h 18"/>
                <a:gd name="T50" fmla="*/ 1 h 18"/>
                <a:gd name="T51" fmla="*/ 1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  <a:cxn ang="0">
                  <a:pos x="0" y="T50"/>
                </a:cxn>
                <a:cxn ang="0">
                  <a:pos x="0" y="T51"/>
                </a:cxn>
              </a:cxnLst>
              <a:rect l="0" t="0" r="r" b="b"/>
              <a:pathLst>
                <a:path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DE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7239000"/>
              <a:ext cx="688975" cy="688975"/>
            </a:xfrm>
            <a:custGeom>
              <a:avLst/>
              <a:gdLst>
                <a:gd name="T0" fmla="*/ 36 w 493"/>
                <a:gd name="T1" fmla="*/ 5 h 493"/>
                <a:gd name="T2" fmla="*/ 5 w 493"/>
                <a:gd name="T3" fmla="*/ 300 h 493"/>
                <a:gd name="T4" fmla="*/ 179 w 493"/>
                <a:gd name="T5" fmla="*/ 493 h 493"/>
                <a:gd name="T6" fmla="*/ 493 w 493"/>
                <a:gd name="T7" fmla="*/ 195 h 493"/>
                <a:gd name="T8" fmla="*/ 493 w 493"/>
                <a:gd name="T9" fmla="*/ 194 h 493"/>
                <a:gd name="T10" fmla="*/ 493 w 493"/>
                <a:gd name="T11" fmla="*/ 194 h 493"/>
                <a:gd name="T12" fmla="*/ 493 w 493"/>
                <a:gd name="T13" fmla="*/ 193 h 493"/>
                <a:gd name="T14" fmla="*/ 493 w 493"/>
                <a:gd name="T15" fmla="*/ 193 h 493"/>
                <a:gd name="T16" fmla="*/ 493 w 493"/>
                <a:gd name="T17" fmla="*/ 192 h 493"/>
                <a:gd name="T18" fmla="*/ 493 w 493"/>
                <a:gd name="T19" fmla="*/ 192 h 493"/>
                <a:gd name="T20" fmla="*/ 493 w 493"/>
                <a:gd name="T21" fmla="*/ 191 h 493"/>
                <a:gd name="T22" fmla="*/ 493 w 493"/>
                <a:gd name="T23" fmla="*/ 191 h 493"/>
                <a:gd name="T24" fmla="*/ 493 w 493"/>
                <a:gd name="T25" fmla="*/ 190 h 493"/>
                <a:gd name="T26" fmla="*/ 493 w 493"/>
                <a:gd name="T27" fmla="*/ 190 h 493"/>
                <a:gd name="T28" fmla="*/ 493 w 493"/>
                <a:gd name="T29" fmla="*/ 189 h 493"/>
                <a:gd name="T30" fmla="*/ 493 w 493"/>
                <a:gd name="T31" fmla="*/ 189 h 493"/>
                <a:gd name="T32" fmla="*/ 493 w 493"/>
                <a:gd name="T33" fmla="*/ 188 h 493"/>
                <a:gd name="T34" fmla="*/ 493 w 493"/>
                <a:gd name="T35" fmla="*/ 188 h 493"/>
                <a:gd name="T36" fmla="*/ 493 w 493"/>
                <a:gd name="T37" fmla="*/ 187 h 493"/>
                <a:gd name="T38" fmla="*/ 493 w 493"/>
                <a:gd name="T39" fmla="*/ 187 h 493"/>
                <a:gd name="T40" fmla="*/ 493 w 493"/>
                <a:gd name="T41" fmla="*/ 186 h 493"/>
                <a:gd name="T42" fmla="*/ 493 w 493"/>
                <a:gd name="T43" fmla="*/ 185 h 493"/>
                <a:gd name="T44" fmla="*/ 493 w 493"/>
                <a:gd name="T45" fmla="*/ 185 h 493"/>
                <a:gd name="T46" fmla="*/ 493 w 493"/>
                <a:gd name="T47" fmla="*/ 185 h 493"/>
                <a:gd name="T48" fmla="*/ 493 w 493"/>
                <a:gd name="T49" fmla="*/ 184 h 493"/>
                <a:gd name="T50" fmla="*/ 493 w 493"/>
                <a:gd name="T51" fmla="*/ 183 h 493"/>
                <a:gd name="T52" fmla="*/ 493 w 493"/>
                <a:gd name="T53" fmla="*/ 183 h 493"/>
                <a:gd name="T54" fmla="*/ 493 w 493"/>
                <a:gd name="T55" fmla="*/ 182 h 493"/>
                <a:gd name="T56" fmla="*/ 493 w 493"/>
                <a:gd name="T57" fmla="*/ 182 h 493"/>
                <a:gd name="T58" fmla="*/ 493 w 493"/>
                <a:gd name="T59" fmla="*/ 181 h 493"/>
                <a:gd name="T60" fmla="*/ 493 w 493"/>
                <a:gd name="T61" fmla="*/ 181 h 493"/>
                <a:gd name="T62" fmla="*/ 493 w 493"/>
                <a:gd name="T63" fmla="*/ 180 h 493"/>
                <a:gd name="T64" fmla="*/ 493 w 493"/>
                <a:gd name="T65" fmla="*/ 180 h 493"/>
                <a:gd name="T66" fmla="*/ 493 w 493"/>
                <a:gd name="T67" fmla="*/ 179 h 493"/>
                <a:gd name="T68" fmla="*/ 493 w 493"/>
                <a:gd name="T69" fmla="*/ 179 h 493"/>
                <a:gd name="T70" fmla="*/ 493 w 493"/>
                <a:gd name="T71" fmla="*/ 178 h 493"/>
                <a:gd name="T72" fmla="*/ 493 w 493"/>
                <a:gd name="T73" fmla="*/ 178 h 493"/>
                <a:gd name="T74" fmla="*/ 493 w 493"/>
                <a:gd name="T75" fmla="*/ 177 h 493"/>
                <a:gd name="T76" fmla="*/ 493 w 493"/>
                <a:gd name="T77" fmla="*/ 177 h 493"/>
                <a:gd name="T78" fmla="*/ 336 w 493"/>
                <a:gd name="T79" fmla="*/ 16 h 493"/>
                <a:gd name="T80" fmla="*/ 251 w 493"/>
                <a:gd name="T81" fmla="*/ 2 h 493"/>
                <a:gd name="T82" fmla="*/ 69 w 493"/>
                <a:gd name="T83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3" h="493">
                  <a:moveTo>
                    <a:pt x="69" y="0"/>
                  </a:moveTo>
                  <a:cubicBezTo>
                    <a:pt x="57" y="0"/>
                    <a:pt x="46" y="1"/>
                    <a:pt x="36" y="5"/>
                  </a:cubicBezTo>
                  <a:cubicBezTo>
                    <a:pt x="0" y="17"/>
                    <a:pt x="5" y="57"/>
                    <a:pt x="5" y="87"/>
                  </a:cubicBezTo>
                  <a:cubicBezTo>
                    <a:pt x="5" y="158"/>
                    <a:pt x="5" y="229"/>
                    <a:pt x="5" y="300"/>
                  </a:cubicBezTo>
                  <a:cubicBezTo>
                    <a:pt x="5" y="332"/>
                    <a:pt x="54" y="368"/>
                    <a:pt x="76" y="390"/>
                  </a:cubicBezTo>
                  <a:cubicBezTo>
                    <a:pt x="94" y="408"/>
                    <a:pt x="134" y="449"/>
                    <a:pt x="179" y="493"/>
                  </a:cubicBezTo>
                  <a:cubicBezTo>
                    <a:pt x="346" y="492"/>
                    <a:pt x="483" y="361"/>
                    <a:pt x="493" y="195"/>
                  </a:cubicBezTo>
                  <a:cubicBezTo>
                    <a:pt x="493" y="195"/>
                    <a:pt x="493" y="195"/>
                    <a:pt x="493" y="195"/>
                  </a:cubicBezTo>
                  <a:cubicBezTo>
                    <a:pt x="493" y="195"/>
                    <a:pt x="493" y="194"/>
                    <a:pt x="493" y="194"/>
                  </a:cubicBezTo>
                  <a:cubicBezTo>
                    <a:pt x="493" y="194"/>
                    <a:pt x="493" y="194"/>
                    <a:pt x="493" y="194"/>
                  </a:cubicBezTo>
                  <a:cubicBezTo>
                    <a:pt x="493" y="194"/>
                    <a:pt x="493" y="194"/>
                    <a:pt x="493" y="194"/>
                  </a:cubicBezTo>
                  <a:cubicBezTo>
                    <a:pt x="493" y="194"/>
                    <a:pt x="493" y="194"/>
                    <a:pt x="493" y="194"/>
                  </a:cubicBezTo>
                  <a:cubicBezTo>
                    <a:pt x="493" y="194"/>
                    <a:pt x="493" y="193"/>
                    <a:pt x="493" y="193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3" y="193"/>
                    <a:pt x="493" y="192"/>
                    <a:pt x="493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493" y="192"/>
                    <a:pt x="493" y="191"/>
                    <a:pt x="493" y="191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91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5"/>
                    <a:pt x="493" y="173"/>
                    <a:pt x="493" y="171"/>
                  </a:cubicBezTo>
                  <a:cubicBezTo>
                    <a:pt x="420" y="99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3" y="1"/>
                    <a:pt x="261" y="2"/>
                    <a:pt x="251" y="2"/>
                  </a:cubicBezTo>
                  <a:cubicBezTo>
                    <a:pt x="206" y="2"/>
                    <a:pt x="162" y="2"/>
                    <a:pt x="117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858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7242175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4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30 w 343"/>
                <a:gd name="T25" fmla="*/ 298 h 343"/>
                <a:gd name="T26" fmla="*/ 30 w 343"/>
                <a:gd name="T27" fmla="*/ 45 h 343"/>
                <a:gd name="T28" fmla="*/ 45 w 343"/>
                <a:gd name="T29" fmla="*/ 30 h 343"/>
                <a:gd name="T30" fmla="*/ 298 w 343"/>
                <a:gd name="T31" fmla="*/ 30 h 343"/>
                <a:gd name="T32" fmla="*/ 314 w 343"/>
                <a:gd name="T33" fmla="*/ 45 h 343"/>
                <a:gd name="T34" fmla="*/ 314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4" y="298"/>
                  </a:moveTo>
                  <a:cubicBezTo>
                    <a:pt x="314" y="307"/>
                    <a:pt x="307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7" y="313"/>
                    <a:pt x="30" y="307"/>
                    <a:pt x="30" y="298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7"/>
                    <a:pt x="37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7" y="30"/>
                    <a:pt x="314" y="37"/>
                    <a:pt x="314" y="45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89388" y="7323138"/>
              <a:ext cx="271463" cy="317500"/>
            </a:xfrm>
            <a:custGeom>
              <a:avLst/>
              <a:gdLst>
                <a:gd name="T0" fmla="*/ 177 w 194"/>
                <a:gd name="T1" fmla="*/ 0 h 227"/>
                <a:gd name="T2" fmla="*/ 10 w 194"/>
                <a:gd name="T3" fmla="*/ 88 h 227"/>
                <a:gd name="T4" fmla="*/ 10 w 194"/>
                <a:gd name="T5" fmla="*/ 123 h 227"/>
                <a:gd name="T6" fmla="*/ 194 w 194"/>
                <a:gd name="T7" fmla="*/ 227 h 227"/>
                <a:gd name="T8" fmla="*/ 194 w 194"/>
                <a:gd name="T9" fmla="*/ 88 h 227"/>
                <a:gd name="T10" fmla="*/ 187 w 194"/>
                <a:gd name="T11" fmla="*/ 34 h 227"/>
                <a:gd name="T12" fmla="*/ 175 w 194"/>
                <a:gd name="T13" fmla="*/ 30 h 227"/>
                <a:gd name="T14" fmla="*/ 169 w 194"/>
                <a:gd name="T15" fmla="*/ 10 h 227"/>
                <a:gd name="T16" fmla="*/ 140 w 194"/>
                <a:gd name="T17" fmla="*/ 41 h 227"/>
                <a:gd name="T18" fmla="*/ 100 w 194"/>
                <a:gd name="T19" fmla="*/ 31 h 227"/>
                <a:gd name="T20" fmla="*/ 65 w 194"/>
                <a:gd name="T21" fmla="*/ 41 h 227"/>
                <a:gd name="T22" fmla="*/ 70 w 194"/>
                <a:gd name="T23" fmla="*/ 62 h 227"/>
                <a:gd name="T24" fmla="*/ 65 w 194"/>
                <a:gd name="T25" fmla="*/ 41 h 227"/>
                <a:gd name="T26" fmla="*/ 35 w 194"/>
                <a:gd name="T27" fmla="*/ 73 h 227"/>
                <a:gd name="T28" fmla="*/ 12 w 194"/>
                <a:gd name="T29" fmla="*/ 57 h 227"/>
                <a:gd name="T30" fmla="*/ 169 w 194"/>
                <a:gd name="T31" fmla="*/ 189 h 227"/>
                <a:gd name="T32" fmla="*/ 70 w 194"/>
                <a:gd name="T33" fmla="*/ 186 h 227"/>
                <a:gd name="T34" fmla="*/ 73 w 194"/>
                <a:gd name="T35" fmla="*/ 181 h 227"/>
                <a:gd name="T36" fmla="*/ 171 w 194"/>
                <a:gd name="T37" fmla="*/ 183 h 227"/>
                <a:gd name="T38" fmla="*/ 171 w 194"/>
                <a:gd name="T39" fmla="*/ 163 h 227"/>
                <a:gd name="T40" fmla="*/ 73 w 194"/>
                <a:gd name="T41" fmla="*/ 167 h 227"/>
                <a:gd name="T42" fmla="*/ 70 w 194"/>
                <a:gd name="T43" fmla="*/ 161 h 227"/>
                <a:gd name="T44" fmla="*/ 169 w 194"/>
                <a:gd name="T45" fmla="*/ 158 h 227"/>
                <a:gd name="T46" fmla="*/ 171 w 194"/>
                <a:gd name="T47" fmla="*/ 163 h 227"/>
                <a:gd name="T48" fmla="*/ 184 w 194"/>
                <a:gd name="T49" fmla="*/ 94 h 227"/>
                <a:gd name="T50" fmla="*/ 167 w 194"/>
                <a:gd name="T51" fmla="*/ 116 h 227"/>
                <a:gd name="T52" fmla="*/ 129 w 194"/>
                <a:gd name="T53" fmla="*/ 94 h 227"/>
                <a:gd name="T54" fmla="*/ 130 w 194"/>
                <a:gd name="T55" fmla="*/ 116 h 227"/>
                <a:gd name="T56" fmla="*/ 129 w 194"/>
                <a:gd name="T57" fmla="*/ 94 h 227"/>
                <a:gd name="T58" fmla="*/ 93 w 194"/>
                <a:gd name="T59" fmla="*/ 94 h 227"/>
                <a:gd name="T60" fmla="*/ 57 w 194"/>
                <a:gd name="T61" fmla="*/ 116 h 227"/>
                <a:gd name="T62" fmla="*/ 59 w 194"/>
                <a:gd name="T63" fmla="*/ 140 h 227"/>
                <a:gd name="T64" fmla="*/ 57 w 194"/>
                <a:gd name="T65" fmla="*/ 170 h 227"/>
                <a:gd name="T66" fmla="*/ 23 w 194"/>
                <a:gd name="T67" fmla="*/ 168 h 227"/>
                <a:gd name="T68" fmla="*/ 27 w 194"/>
                <a:gd name="T69" fmla="*/ 137 h 227"/>
                <a:gd name="T70" fmla="*/ 59 w 194"/>
                <a:gd name="T71" fmla="*/ 140 h 227"/>
                <a:gd name="T72" fmla="*/ 38 w 194"/>
                <a:gd name="T73" fmla="*/ 94 h 227"/>
                <a:gd name="T74" fmla="*/ 20 w 194"/>
                <a:gd name="T75" fmla="*/ 1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227">
                  <a:moveTo>
                    <a:pt x="187" y="34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227"/>
                    <a:pt x="10" y="227"/>
                    <a:pt x="10" y="227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94" y="123"/>
                    <a:pt x="194" y="123"/>
                    <a:pt x="194" y="123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0" y="88"/>
                    <a:pt x="10" y="88"/>
                    <a:pt x="10" y="88"/>
                  </a:cubicBezTo>
                  <a:lnTo>
                    <a:pt x="187" y="34"/>
                  </a:lnTo>
                  <a:close/>
                  <a:moveTo>
                    <a:pt x="169" y="10"/>
                  </a:moveTo>
                  <a:cubicBezTo>
                    <a:pt x="175" y="30"/>
                    <a:pt x="175" y="30"/>
                    <a:pt x="175" y="30"/>
                  </a:cubicBezTo>
                  <a:cubicBezTo>
                    <a:pt x="152" y="15"/>
                    <a:pt x="152" y="15"/>
                    <a:pt x="152" y="15"/>
                  </a:cubicBezTo>
                  <a:lnTo>
                    <a:pt x="169" y="10"/>
                  </a:lnTo>
                  <a:close/>
                  <a:moveTo>
                    <a:pt x="117" y="25"/>
                  </a:moveTo>
                  <a:cubicBezTo>
                    <a:pt x="140" y="41"/>
                    <a:pt x="140" y="41"/>
                    <a:pt x="140" y="41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00" y="31"/>
                    <a:pt x="100" y="31"/>
                    <a:pt x="100" y="31"/>
                  </a:cubicBezTo>
                  <a:lnTo>
                    <a:pt x="117" y="25"/>
                  </a:lnTo>
                  <a:close/>
                  <a:moveTo>
                    <a:pt x="65" y="41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47" y="46"/>
                    <a:pt x="47" y="46"/>
                    <a:pt x="47" y="46"/>
                  </a:cubicBezTo>
                  <a:lnTo>
                    <a:pt x="65" y="41"/>
                  </a:lnTo>
                  <a:close/>
                  <a:moveTo>
                    <a:pt x="12" y="57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2" y="57"/>
                    <a:pt x="12" y="57"/>
                    <a:pt x="12" y="57"/>
                  </a:cubicBezTo>
                  <a:close/>
                  <a:moveTo>
                    <a:pt x="171" y="186"/>
                  </a:moveTo>
                  <a:cubicBezTo>
                    <a:pt x="171" y="188"/>
                    <a:pt x="170" y="189"/>
                    <a:pt x="169" y="189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2" y="189"/>
                    <a:pt x="70" y="188"/>
                    <a:pt x="70" y="186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1"/>
                    <a:pt x="72" y="181"/>
                    <a:pt x="73" y="181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70" y="181"/>
                    <a:pt x="171" y="181"/>
                    <a:pt x="171" y="183"/>
                  </a:cubicBezTo>
                  <a:lnTo>
                    <a:pt x="171" y="186"/>
                  </a:lnTo>
                  <a:close/>
                  <a:moveTo>
                    <a:pt x="171" y="163"/>
                  </a:moveTo>
                  <a:cubicBezTo>
                    <a:pt x="171" y="165"/>
                    <a:pt x="170" y="167"/>
                    <a:pt x="169" y="167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2" y="167"/>
                    <a:pt x="70" y="165"/>
                    <a:pt x="70" y="163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59"/>
                    <a:pt x="72" y="158"/>
                    <a:pt x="73" y="158"/>
                  </a:cubicBezTo>
                  <a:cubicBezTo>
                    <a:pt x="169" y="158"/>
                    <a:pt x="169" y="158"/>
                    <a:pt x="169" y="158"/>
                  </a:cubicBezTo>
                  <a:cubicBezTo>
                    <a:pt x="170" y="158"/>
                    <a:pt x="171" y="159"/>
                    <a:pt x="171" y="161"/>
                  </a:cubicBezTo>
                  <a:lnTo>
                    <a:pt x="171" y="163"/>
                  </a:lnTo>
                  <a:close/>
                  <a:moveTo>
                    <a:pt x="184" y="94"/>
                  </a:moveTo>
                  <a:cubicBezTo>
                    <a:pt x="184" y="94"/>
                    <a:pt x="184" y="94"/>
                    <a:pt x="184" y="94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67" y="116"/>
                    <a:pt x="167" y="116"/>
                    <a:pt x="167" y="116"/>
                  </a:cubicBezTo>
                  <a:lnTo>
                    <a:pt x="184" y="94"/>
                  </a:lnTo>
                  <a:close/>
                  <a:moveTo>
                    <a:pt x="129" y="94"/>
                  </a:moveTo>
                  <a:cubicBezTo>
                    <a:pt x="148" y="94"/>
                    <a:pt x="148" y="94"/>
                    <a:pt x="148" y="94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12" y="116"/>
                    <a:pt x="112" y="116"/>
                    <a:pt x="112" y="116"/>
                  </a:cubicBezTo>
                  <a:lnTo>
                    <a:pt x="129" y="94"/>
                  </a:lnTo>
                  <a:close/>
                  <a:moveTo>
                    <a:pt x="74" y="94"/>
                  </a:moveTo>
                  <a:cubicBezTo>
                    <a:pt x="93" y="94"/>
                    <a:pt x="93" y="94"/>
                    <a:pt x="93" y="94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57" y="116"/>
                    <a:pt x="57" y="116"/>
                    <a:pt x="57" y="116"/>
                  </a:cubicBezTo>
                  <a:lnTo>
                    <a:pt x="74" y="94"/>
                  </a:lnTo>
                  <a:close/>
                  <a:moveTo>
                    <a:pt x="59" y="140"/>
                  </a:moveTo>
                  <a:cubicBezTo>
                    <a:pt x="59" y="168"/>
                    <a:pt x="59" y="168"/>
                    <a:pt x="59" y="168"/>
                  </a:cubicBezTo>
                  <a:cubicBezTo>
                    <a:pt x="59" y="169"/>
                    <a:pt x="59" y="170"/>
                    <a:pt x="57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25" y="170"/>
                    <a:pt x="23" y="169"/>
                    <a:pt x="23" y="168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38"/>
                    <a:pt x="25" y="137"/>
                    <a:pt x="27" y="137"/>
                  </a:cubicBezTo>
                  <a:cubicBezTo>
                    <a:pt x="57" y="137"/>
                    <a:pt x="57" y="137"/>
                    <a:pt x="57" y="137"/>
                  </a:cubicBezTo>
                  <a:cubicBezTo>
                    <a:pt x="59" y="137"/>
                    <a:pt x="59" y="138"/>
                    <a:pt x="59" y="140"/>
                  </a:cubicBezTo>
                  <a:close/>
                  <a:moveTo>
                    <a:pt x="20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lnTo>
                    <a:pt x="2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4" name="Group 613出自【趣你的PPT】(微信:qunideppt)：最优质的PPT资源库"/>
          <p:cNvGrpSpPr/>
          <p:nvPr/>
        </p:nvGrpSpPr>
        <p:grpSpPr>
          <a:xfrm>
            <a:off x="10532973" y="4557155"/>
            <a:ext cx="851608" cy="850079"/>
            <a:chOff x="4972050" y="7045325"/>
            <a:chExt cx="884238" cy="882650"/>
          </a:xfrm>
        </p:grpSpPr>
        <p:sp>
          <p:nvSpPr>
            <p:cNvPr id="6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7045325"/>
              <a:ext cx="884238" cy="882650"/>
            </a:xfrm>
            <a:prstGeom prst="ellipse">
              <a:avLst/>
            </a:prstGeom>
            <a:solidFill>
              <a:srgbClr val="379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4700" y="7486650"/>
              <a:ext cx="1588" cy="23813"/>
            </a:xfrm>
            <a:custGeom>
              <a:avLst/>
              <a:gdLst>
                <a:gd name="T0" fmla="*/ 0 w 1"/>
                <a:gd name="T1" fmla="*/ 17 h 17"/>
                <a:gd name="T2" fmla="*/ 0 w 1"/>
                <a:gd name="T3" fmla="*/ 16 h 17"/>
                <a:gd name="T4" fmla="*/ 0 w 1"/>
                <a:gd name="T5" fmla="*/ 16 h 17"/>
                <a:gd name="T6" fmla="*/ 0 w 1"/>
                <a:gd name="T7" fmla="*/ 16 h 17"/>
                <a:gd name="T8" fmla="*/ 0 w 1"/>
                <a:gd name="T9" fmla="*/ 15 h 17"/>
                <a:gd name="T10" fmla="*/ 0 w 1"/>
                <a:gd name="T11" fmla="*/ 15 h 17"/>
                <a:gd name="T12" fmla="*/ 0 w 1"/>
                <a:gd name="T13" fmla="*/ 15 h 17"/>
                <a:gd name="T14" fmla="*/ 0 w 1"/>
                <a:gd name="T15" fmla="*/ 14 h 17"/>
                <a:gd name="T16" fmla="*/ 0 w 1"/>
                <a:gd name="T17" fmla="*/ 14 h 17"/>
                <a:gd name="T18" fmla="*/ 0 w 1"/>
                <a:gd name="T19" fmla="*/ 14 h 17"/>
                <a:gd name="T20" fmla="*/ 0 w 1"/>
                <a:gd name="T21" fmla="*/ 13 h 17"/>
                <a:gd name="T22" fmla="*/ 0 w 1"/>
                <a:gd name="T23" fmla="*/ 13 h 17"/>
                <a:gd name="T24" fmla="*/ 0 w 1"/>
                <a:gd name="T25" fmla="*/ 13 h 17"/>
                <a:gd name="T26" fmla="*/ 0 w 1"/>
                <a:gd name="T27" fmla="*/ 12 h 17"/>
                <a:gd name="T28" fmla="*/ 0 w 1"/>
                <a:gd name="T29" fmla="*/ 12 h 17"/>
                <a:gd name="T30" fmla="*/ 0 w 1"/>
                <a:gd name="T31" fmla="*/ 12 h 17"/>
                <a:gd name="T32" fmla="*/ 0 w 1"/>
                <a:gd name="T33" fmla="*/ 11 h 17"/>
                <a:gd name="T34" fmla="*/ 0 w 1"/>
                <a:gd name="T35" fmla="*/ 11 h 17"/>
                <a:gd name="T36" fmla="*/ 0 w 1"/>
                <a:gd name="T37" fmla="*/ 11 h 17"/>
                <a:gd name="T38" fmla="*/ 1 w 1"/>
                <a:gd name="T39" fmla="*/ 10 h 17"/>
                <a:gd name="T40" fmla="*/ 1 w 1"/>
                <a:gd name="T41" fmla="*/ 10 h 17"/>
                <a:gd name="T42" fmla="*/ 1 w 1"/>
                <a:gd name="T43" fmla="*/ 10 h 17"/>
                <a:gd name="T44" fmla="*/ 1 w 1"/>
                <a:gd name="T45" fmla="*/ 9 h 17"/>
                <a:gd name="T46" fmla="*/ 1 w 1"/>
                <a:gd name="T47" fmla="*/ 9 h 17"/>
                <a:gd name="T48" fmla="*/ 1 w 1"/>
                <a:gd name="T49" fmla="*/ 9 h 17"/>
                <a:gd name="T50" fmla="*/ 1 w 1"/>
                <a:gd name="T51" fmla="*/ 8 h 17"/>
                <a:gd name="T52" fmla="*/ 1 w 1"/>
                <a:gd name="T53" fmla="*/ 8 h 17"/>
                <a:gd name="T54" fmla="*/ 1 w 1"/>
                <a:gd name="T55" fmla="*/ 8 h 17"/>
                <a:gd name="T56" fmla="*/ 1 w 1"/>
                <a:gd name="T57" fmla="*/ 7 h 17"/>
                <a:gd name="T58" fmla="*/ 1 w 1"/>
                <a:gd name="T59" fmla="*/ 7 h 17"/>
                <a:gd name="T60" fmla="*/ 1 w 1"/>
                <a:gd name="T61" fmla="*/ 7 h 17"/>
                <a:gd name="T62" fmla="*/ 1 w 1"/>
                <a:gd name="T63" fmla="*/ 6 h 17"/>
                <a:gd name="T64" fmla="*/ 1 w 1"/>
                <a:gd name="T65" fmla="*/ 6 h 17"/>
                <a:gd name="T66" fmla="*/ 1 w 1"/>
                <a:gd name="T67" fmla="*/ 6 h 17"/>
                <a:gd name="T68" fmla="*/ 1 w 1"/>
                <a:gd name="T69" fmla="*/ 5 h 17"/>
                <a:gd name="T70" fmla="*/ 1 w 1"/>
                <a:gd name="T71" fmla="*/ 5 h 17"/>
                <a:gd name="T72" fmla="*/ 1 w 1"/>
                <a:gd name="T73" fmla="*/ 5 h 17"/>
                <a:gd name="T74" fmla="*/ 1 w 1"/>
                <a:gd name="T75" fmla="*/ 4 h 17"/>
                <a:gd name="T76" fmla="*/ 1 w 1"/>
                <a:gd name="T77" fmla="*/ 4 h 17"/>
                <a:gd name="T78" fmla="*/ 1 w 1"/>
                <a:gd name="T79" fmla="*/ 4 h 17"/>
                <a:gd name="T80" fmla="*/ 1 w 1"/>
                <a:gd name="T81" fmla="*/ 3 h 17"/>
                <a:gd name="T82" fmla="*/ 1 w 1"/>
                <a:gd name="T83" fmla="*/ 3 h 17"/>
                <a:gd name="T84" fmla="*/ 1 w 1"/>
                <a:gd name="T85" fmla="*/ 3 h 17"/>
                <a:gd name="T86" fmla="*/ 1 w 1"/>
                <a:gd name="T87" fmla="*/ 2 h 17"/>
                <a:gd name="T88" fmla="*/ 1 w 1"/>
                <a:gd name="T89" fmla="*/ 2 h 17"/>
                <a:gd name="T90" fmla="*/ 1 w 1"/>
                <a:gd name="T91" fmla="*/ 2 h 17"/>
                <a:gd name="T92" fmla="*/ 1 w 1"/>
                <a:gd name="T93" fmla="*/ 1 h 17"/>
                <a:gd name="T94" fmla="*/ 1 w 1"/>
                <a:gd name="T95" fmla="*/ 1 h 17"/>
                <a:gd name="T96" fmla="*/ 1 w 1"/>
                <a:gd name="T9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8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7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7E9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7239000"/>
              <a:ext cx="687388" cy="688975"/>
            </a:xfrm>
            <a:custGeom>
              <a:avLst/>
              <a:gdLst>
                <a:gd name="T0" fmla="*/ 36 w 492"/>
                <a:gd name="T1" fmla="*/ 5 h 493"/>
                <a:gd name="T2" fmla="*/ 6 w 492"/>
                <a:gd name="T3" fmla="*/ 300 h 493"/>
                <a:gd name="T4" fmla="*/ 179 w 492"/>
                <a:gd name="T5" fmla="*/ 493 h 493"/>
                <a:gd name="T6" fmla="*/ 491 w 492"/>
                <a:gd name="T7" fmla="*/ 194 h 493"/>
                <a:gd name="T8" fmla="*/ 491 w 492"/>
                <a:gd name="T9" fmla="*/ 193 h 493"/>
                <a:gd name="T10" fmla="*/ 491 w 492"/>
                <a:gd name="T11" fmla="*/ 193 h 493"/>
                <a:gd name="T12" fmla="*/ 491 w 492"/>
                <a:gd name="T13" fmla="*/ 192 h 493"/>
                <a:gd name="T14" fmla="*/ 491 w 492"/>
                <a:gd name="T15" fmla="*/ 192 h 493"/>
                <a:gd name="T16" fmla="*/ 491 w 492"/>
                <a:gd name="T17" fmla="*/ 191 h 493"/>
                <a:gd name="T18" fmla="*/ 491 w 492"/>
                <a:gd name="T19" fmla="*/ 191 h 493"/>
                <a:gd name="T20" fmla="*/ 491 w 492"/>
                <a:gd name="T21" fmla="*/ 190 h 493"/>
                <a:gd name="T22" fmla="*/ 491 w 492"/>
                <a:gd name="T23" fmla="*/ 190 h 493"/>
                <a:gd name="T24" fmla="*/ 491 w 492"/>
                <a:gd name="T25" fmla="*/ 189 h 493"/>
                <a:gd name="T26" fmla="*/ 491 w 492"/>
                <a:gd name="T27" fmla="*/ 189 h 493"/>
                <a:gd name="T28" fmla="*/ 491 w 492"/>
                <a:gd name="T29" fmla="*/ 188 h 493"/>
                <a:gd name="T30" fmla="*/ 491 w 492"/>
                <a:gd name="T31" fmla="*/ 188 h 493"/>
                <a:gd name="T32" fmla="*/ 492 w 492"/>
                <a:gd name="T33" fmla="*/ 187 h 493"/>
                <a:gd name="T34" fmla="*/ 492 w 492"/>
                <a:gd name="T35" fmla="*/ 187 h 493"/>
                <a:gd name="T36" fmla="*/ 492 w 492"/>
                <a:gd name="T37" fmla="*/ 186 h 493"/>
                <a:gd name="T38" fmla="*/ 492 w 492"/>
                <a:gd name="T39" fmla="*/ 185 h 493"/>
                <a:gd name="T40" fmla="*/ 492 w 492"/>
                <a:gd name="T41" fmla="*/ 185 h 493"/>
                <a:gd name="T42" fmla="*/ 492 w 492"/>
                <a:gd name="T43" fmla="*/ 184 h 493"/>
                <a:gd name="T44" fmla="*/ 492 w 492"/>
                <a:gd name="T45" fmla="*/ 184 h 493"/>
                <a:gd name="T46" fmla="*/ 492 w 492"/>
                <a:gd name="T47" fmla="*/ 183 h 493"/>
                <a:gd name="T48" fmla="*/ 492 w 492"/>
                <a:gd name="T49" fmla="*/ 183 h 493"/>
                <a:gd name="T50" fmla="*/ 492 w 492"/>
                <a:gd name="T51" fmla="*/ 182 h 493"/>
                <a:gd name="T52" fmla="*/ 492 w 492"/>
                <a:gd name="T53" fmla="*/ 182 h 493"/>
                <a:gd name="T54" fmla="*/ 492 w 492"/>
                <a:gd name="T55" fmla="*/ 181 h 493"/>
                <a:gd name="T56" fmla="*/ 492 w 492"/>
                <a:gd name="T57" fmla="*/ 181 h 493"/>
                <a:gd name="T58" fmla="*/ 492 w 492"/>
                <a:gd name="T59" fmla="*/ 180 h 493"/>
                <a:gd name="T60" fmla="*/ 492 w 492"/>
                <a:gd name="T61" fmla="*/ 180 h 493"/>
                <a:gd name="T62" fmla="*/ 492 w 492"/>
                <a:gd name="T63" fmla="*/ 179 h 493"/>
                <a:gd name="T64" fmla="*/ 492 w 492"/>
                <a:gd name="T65" fmla="*/ 179 h 493"/>
                <a:gd name="T66" fmla="*/ 492 w 492"/>
                <a:gd name="T67" fmla="*/ 178 h 493"/>
                <a:gd name="T68" fmla="*/ 492 w 492"/>
                <a:gd name="T69" fmla="*/ 178 h 493"/>
                <a:gd name="T70" fmla="*/ 492 w 492"/>
                <a:gd name="T71" fmla="*/ 177 h 493"/>
                <a:gd name="T72" fmla="*/ 492 w 492"/>
                <a:gd name="T73" fmla="*/ 177 h 493"/>
                <a:gd name="T74" fmla="*/ 336 w 492"/>
                <a:gd name="T75" fmla="*/ 16 h 493"/>
                <a:gd name="T76" fmla="*/ 251 w 492"/>
                <a:gd name="T77" fmla="*/ 2 h 493"/>
                <a:gd name="T78" fmla="*/ 69 w 492"/>
                <a:gd name="T79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2" h="493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6"/>
                    <a:pt x="6" y="86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5" y="408"/>
                    <a:pt x="135" y="449"/>
                    <a:pt x="179" y="493"/>
                  </a:cubicBezTo>
                  <a:cubicBezTo>
                    <a:pt x="346" y="491"/>
                    <a:pt x="482" y="360"/>
                    <a:pt x="491" y="194"/>
                  </a:cubicBezTo>
                  <a:cubicBezTo>
                    <a:pt x="491" y="194"/>
                    <a:pt x="491" y="194"/>
                    <a:pt x="491" y="194"/>
                  </a:cubicBezTo>
                  <a:cubicBezTo>
                    <a:pt x="491" y="194"/>
                    <a:pt x="491" y="194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7"/>
                    <a:pt x="491" y="187"/>
                    <a:pt x="491" y="187"/>
                  </a:cubicBezTo>
                  <a:cubicBezTo>
                    <a:pt x="491" y="187"/>
                    <a:pt x="491" y="187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2" y="186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5"/>
                  </a:cubicBezTo>
                  <a:cubicBezTo>
                    <a:pt x="492" y="185"/>
                    <a:pt x="492" y="185"/>
                    <a:pt x="492" y="185"/>
                  </a:cubicBezTo>
                  <a:cubicBezTo>
                    <a:pt x="492" y="185"/>
                    <a:pt x="492" y="185"/>
                    <a:pt x="492" y="185"/>
                  </a:cubicBezTo>
                  <a:cubicBezTo>
                    <a:pt x="492" y="185"/>
                    <a:pt x="492" y="185"/>
                    <a:pt x="492" y="185"/>
                  </a:cubicBezTo>
                  <a:cubicBezTo>
                    <a:pt x="492" y="185"/>
                    <a:pt x="492" y="185"/>
                    <a:pt x="492" y="184"/>
                  </a:cubicBezTo>
                  <a:cubicBezTo>
                    <a:pt x="492" y="184"/>
                    <a:pt x="492" y="184"/>
                    <a:pt x="492" y="184"/>
                  </a:cubicBezTo>
                  <a:cubicBezTo>
                    <a:pt x="492" y="184"/>
                    <a:pt x="492" y="184"/>
                    <a:pt x="492" y="184"/>
                  </a:cubicBezTo>
                  <a:cubicBezTo>
                    <a:pt x="492" y="184"/>
                    <a:pt x="492" y="184"/>
                    <a:pt x="492" y="184"/>
                  </a:cubicBezTo>
                  <a:cubicBezTo>
                    <a:pt x="492" y="184"/>
                    <a:pt x="492" y="184"/>
                    <a:pt x="492" y="183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92" y="183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7"/>
                    <a:pt x="492" y="177"/>
                    <a:pt x="492" y="177"/>
                  </a:cubicBezTo>
                  <a:cubicBezTo>
                    <a:pt x="492" y="177"/>
                    <a:pt x="492" y="177"/>
                    <a:pt x="492" y="177"/>
                  </a:cubicBezTo>
                  <a:cubicBezTo>
                    <a:pt x="492" y="177"/>
                    <a:pt x="492" y="177"/>
                    <a:pt x="492" y="177"/>
                  </a:cubicBezTo>
                  <a:cubicBezTo>
                    <a:pt x="492" y="175"/>
                    <a:pt x="492" y="172"/>
                    <a:pt x="491" y="170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2C7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7242175"/>
              <a:ext cx="477838" cy="479425"/>
            </a:xfrm>
            <a:custGeom>
              <a:avLst/>
              <a:gdLst>
                <a:gd name="T0" fmla="*/ 298 w 342"/>
                <a:gd name="T1" fmla="*/ 0 h 343"/>
                <a:gd name="T2" fmla="*/ 44 w 342"/>
                <a:gd name="T3" fmla="*/ 0 h 343"/>
                <a:gd name="T4" fmla="*/ 0 w 342"/>
                <a:gd name="T5" fmla="*/ 45 h 343"/>
                <a:gd name="T6" fmla="*/ 0 w 342"/>
                <a:gd name="T7" fmla="*/ 298 h 343"/>
                <a:gd name="T8" fmla="*/ 44 w 342"/>
                <a:gd name="T9" fmla="*/ 343 h 343"/>
                <a:gd name="T10" fmla="*/ 298 w 342"/>
                <a:gd name="T11" fmla="*/ 343 h 343"/>
                <a:gd name="T12" fmla="*/ 342 w 342"/>
                <a:gd name="T13" fmla="*/ 298 h 343"/>
                <a:gd name="T14" fmla="*/ 342 w 342"/>
                <a:gd name="T15" fmla="*/ 45 h 343"/>
                <a:gd name="T16" fmla="*/ 298 w 342"/>
                <a:gd name="T17" fmla="*/ 0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30 h 343"/>
                <a:gd name="T30" fmla="*/ 298 w 342"/>
                <a:gd name="T31" fmla="*/ 30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29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cubicBezTo>
                    <a:pt x="342" y="45"/>
                    <a:pt x="342" y="45"/>
                    <a:pt x="342" y="45"/>
                  </a:cubicBezTo>
                  <a:cubicBezTo>
                    <a:pt x="342" y="20"/>
                    <a:pt x="322" y="0"/>
                    <a:pt x="298" y="0"/>
                  </a:cubicBez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9725" y="7351713"/>
              <a:ext cx="31750" cy="49213"/>
            </a:xfrm>
            <a:custGeom>
              <a:avLst/>
              <a:gdLst>
                <a:gd name="T0" fmla="*/ 7 w 22"/>
                <a:gd name="T1" fmla="*/ 31 h 36"/>
                <a:gd name="T2" fmla="*/ 7 w 22"/>
                <a:gd name="T3" fmla="*/ 32 h 36"/>
                <a:gd name="T4" fmla="*/ 14 w 22"/>
                <a:gd name="T5" fmla="*/ 36 h 36"/>
                <a:gd name="T6" fmla="*/ 16 w 22"/>
                <a:gd name="T7" fmla="*/ 36 h 36"/>
                <a:gd name="T8" fmla="*/ 21 w 22"/>
                <a:gd name="T9" fmla="*/ 32 h 36"/>
                <a:gd name="T10" fmla="*/ 22 w 22"/>
                <a:gd name="T11" fmla="*/ 27 h 36"/>
                <a:gd name="T12" fmla="*/ 15 w 22"/>
                <a:gd name="T13" fmla="*/ 5 h 36"/>
                <a:gd name="T14" fmla="*/ 8 w 22"/>
                <a:gd name="T15" fmla="*/ 0 h 36"/>
                <a:gd name="T16" fmla="*/ 6 w 22"/>
                <a:gd name="T17" fmla="*/ 0 h 36"/>
                <a:gd name="T18" fmla="*/ 1 w 22"/>
                <a:gd name="T19" fmla="*/ 4 h 36"/>
                <a:gd name="T20" fmla="*/ 0 w 22"/>
                <a:gd name="T21" fmla="*/ 8 h 36"/>
                <a:gd name="T22" fmla="*/ 0 w 22"/>
                <a:gd name="T23" fmla="*/ 9 h 36"/>
                <a:gd name="T24" fmla="*/ 7 w 22"/>
                <a:gd name="T25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6">
                  <a:moveTo>
                    <a:pt x="7" y="31"/>
                  </a:moveTo>
                  <a:cubicBezTo>
                    <a:pt x="7" y="32"/>
                    <a:pt x="7" y="32"/>
                    <a:pt x="7" y="32"/>
                  </a:cubicBezTo>
                  <a:cubicBezTo>
                    <a:pt x="8" y="34"/>
                    <a:pt x="11" y="36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18" y="36"/>
                    <a:pt x="20" y="34"/>
                    <a:pt x="21" y="32"/>
                  </a:cubicBezTo>
                  <a:cubicBezTo>
                    <a:pt x="22" y="31"/>
                    <a:pt x="22" y="29"/>
                    <a:pt x="22" y="2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2"/>
                    <a:pt x="11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lnTo>
                    <a:pt x="7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6700" y="7410450"/>
              <a:ext cx="50800" cy="34925"/>
            </a:xfrm>
            <a:custGeom>
              <a:avLst/>
              <a:gdLst>
                <a:gd name="T0" fmla="*/ 4 w 36"/>
                <a:gd name="T1" fmla="*/ 14 h 26"/>
                <a:gd name="T2" fmla="*/ 24 w 36"/>
                <a:gd name="T3" fmla="*/ 25 h 26"/>
                <a:gd name="T4" fmla="*/ 28 w 36"/>
                <a:gd name="T5" fmla="*/ 26 h 26"/>
                <a:gd name="T6" fmla="*/ 34 w 36"/>
                <a:gd name="T7" fmla="*/ 22 h 26"/>
                <a:gd name="T8" fmla="*/ 35 w 36"/>
                <a:gd name="T9" fmla="*/ 16 h 26"/>
                <a:gd name="T10" fmla="*/ 31 w 36"/>
                <a:gd name="T11" fmla="*/ 12 h 26"/>
                <a:gd name="T12" fmla="*/ 12 w 36"/>
                <a:gd name="T13" fmla="*/ 1 h 26"/>
                <a:gd name="T14" fmla="*/ 8 w 36"/>
                <a:gd name="T15" fmla="*/ 0 h 26"/>
                <a:gd name="T16" fmla="*/ 1 w 36"/>
                <a:gd name="T17" fmla="*/ 4 h 26"/>
                <a:gd name="T18" fmla="*/ 0 w 36"/>
                <a:gd name="T19" fmla="*/ 8 h 26"/>
                <a:gd name="T20" fmla="*/ 1 w 36"/>
                <a:gd name="T21" fmla="*/ 10 h 26"/>
                <a:gd name="T22" fmla="*/ 4 w 36"/>
                <a:gd name="T2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6">
                  <a:moveTo>
                    <a:pt x="4" y="14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6" y="26"/>
                    <a:pt x="28" y="26"/>
                  </a:cubicBezTo>
                  <a:cubicBezTo>
                    <a:pt x="30" y="26"/>
                    <a:pt x="33" y="24"/>
                    <a:pt x="34" y="22"/>
                  </a:cubicBezTo>
                  <a:cubicBezTo>
                    <a:pt x="35" y="20"/>
                    <a:pt x="36" y="18"/>
                    <a:pt x="35" y="16"/>
                  </a:cubicBezTo>
                  <a:cubicBezTo>
                    <a:pt x="34" y="14"/>
                    <a:pt x="33" y="13"/>
                    <a:pt x="31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5" y="0"/>
                    <a:pt x="3" y="2"/>
                    <a:pt x="1" y="4"/>
                  </a:cubicBezTo>
                  <a:cubicBezTo>
                    <a:pt x="1" y="5"/>
                    <a:pt x="0" y="7"/>
                    <a:pt x="0" y="8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2"/>
                    <a:pt x="3" y="14"/>
                    <a:pt x="4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9100" y="7361238"/>
              <a:ext cx="36513" cy="49213"/>
            </a:xfrm>
            <a:custGeom>
              <a:avLst/>
              <a:gdLst>
                <a:gd name="T0" fmla="*/ 4 w 27"/>
                <a:gd name="T1" fmla="*/ 34 h 35"/>
                <a:gd name="T2" fmla="*/ 8 w 27"/>
                <a:gd name="T3" fmla="*/ 35 h 35"/>
                <a:gd name="T4" fmla="*/ 14 w 27"/>
                <a:gd name="T5" fmla="*/ 31 h 35"/>
                <a:gd name="T6" fmla="*/ 25 w 27"/>
                <a:gd name="T7" fmla="*/ 11 h 35"/>
                <a:gd name="T8" fmla="*/ 22 w 27"/>
                <a:gd name="T9" fmla="*/ 1 h 35"/>
                <a:gd name="T10" fmla="*/ 18 w 27"/>
                <a:gd name="T11" fmla="*/ 0 h 35"/>
                <a:gd name="T12" fmla="*/ 12 w 27"/>
                <a:gd name="T13" fmla="*/ 4 h 35"/>
                <a:gd name="T14" fmla="*/ 1 w 27"/>
                <a:gd name="T15" fmla="*/ 23 h 35"/>
                <a:gd name="T16" fmla="*/ 0 w 27"/>
                <a:gd name="T17" fmla="*/ 27 h 35"/>
                <a:gd name="T18" fmla="*/ 1 w 27"/>
                <a:gd name="T19" fmla="*/ 30 h 35"/>
                <a:gd name="T20" fmla="*/ 4 w 27"/>
                <a:gd name="T2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5">
                  <a:moveTo>
                    <a:pt x="4" y="34"/>
                  </a:moveTo>
                  <a:cubicBezTo>
                    <a:pt x="5" y="34"/>
                    <a:pt x="6" y="35"/>
                    <a:pt x="8" y="35"/>
                  </a:cubicBezTo>
                  <a:cubicBezTo>
                    <a:pt x="11" y="35"/>
                    <a:pt x="13" y="33"/>
                    <a:pt x="14" y="3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7" y="7"/>
                    <a:pt x="26" y="3"/>
                    <a:pt x="22" y="1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6" y="0"/>
                    <a:pt x="13" y="1"/>
                    <a:pt x="12" y="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1" y="31"/>
                    <a:pt x="2" y="33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9088" y="7408863"/>
              <a:ext cx="138113" cy="134938"/>
            </a:xfrm>
            <a:custGeom>
              <a:avLst/>
              <a:gdLst>
                <a:gd name="T0" fmla="*/ 96 w 99"/>
                <a:gd name="T1" fmla="*/ 39 h 97"/>
                <a:gd name="T2" fmla="*/ 87 w 99"/>
                <a:gd name="T3" fmla="*/ 21 h 97"/>
                <a:gd name="T4" fmla="*/ 71 w 99"/>
                <a:gd name="T5" fmla="*/ 8 h 97"/>
                <a:gd name="T6" fmla="*/ 34 w 99"/>
                <a:gd name="T7" fmla="*/ 3 h 97"/>
                <a:gd name="T8" fmla="*/ 19 w 99"/>
                <a:gd name="T9" fmla="*/ 9 h 97"/>
                <a:gd name="T10" fmla="*/ 2 w 99"/>
                <a:gd name="T11" fmla="*/ 23 h 97"/>
                <a:gd name="T12" fmla="*/ 1 w 99"/>
                <a:gd name="T13" fmla="*/ 29 h 97"/>
                <a:gd name="T14" fmla="*/ 3 w 99"/>
                <a:gd name="T15" fmla="*/ 34 h 97"/>
                <a:gd name="T16" fmla="*/ 8 w 99"/>
                <a:gd name="T17" fmla="*/ 35 h 97"/>
                <a:gd name="T18" fmla="*/ 14 w 99"/>
                <a:gd name="T19" fmla="*/ 32 h 97"/>
                <a:gd name="T20" fmla="*/ 36 w 99"/>
                <a:gd name="T21" fmla="*/ 18 h 97"/>
                <a:gd name="T22" fmla="*/ 44 w 99"/>
                <a:gd name="T23" fmla="*/ 17 h 97"/>
                <a:gd name="T24" fmla="*/ 63 w 99"/>
                <a:gd name="T25" fmla="*/ 22 h 97"/>
                <a:gd name="T26" fmla="*/ 81 w 99"/>
                <a:gd name="T27" fmla="*/ 45 h 97"/>
                <a:gd name="T28" fmla="*/ 78 w 99"/>
                <a:gd name="T29" fmla="*/ 74 h 97"/>
                <a:gd name="T30" fmla="*/ 70 w 99"/>
                <a:gd name="T31" fmla="*/ 84 h 97"/>
                <a:gd name="T32" fmla="*/ 70 w 99"/>
                <a:gd name="T33" fmla="*/ 95 h 97"/>
                <a:gd name="T34" fmla="*/ 75 w 99"/>
                <a:gd name="T35" fmla="*/ 97 h 97"/>
                <a:gd name="T36" fmla="*/ 81 w 99"/>
                <a:gd name="T37" fmla="*/ 95 h 97"/>
                <a:gd name="T38" fmla="*/ 89 w 99"/>
                <a:gd name="T39" fmla="*/ 84 h 97"/>
                <a:gd name="T40" fmla="*/ 92 w 99"/>
                <a:gd name="T41" fmla="*/ 80 h 97"/>
                <a:gd name="T42" fmla="*/ 98 w 99"/>
                <a:gd name="T43" fmla="*/ 60 h 97"/>
                <a:gd name="T44" fmla="*/ 96 w 99"/>
                <a:gd name="T4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7">
                  <a:moveTo>
                    <a:pt x="96" y="39"/>
                  </a:moveTo>
                  <a:cubicBezTo>
                    <a:pt x="94" y="33"/>
                    <a:pt x="91" y="27"/>
                    <a:pt x="87" y="21"/>
                  </a:cubicBezTo>
                  <a:cubicBezTo>
                    <a:pt x="82" y="16"/>
                    <a:pt x="77" y="11"/>
                    <a:pt x="71" y="8"/>
                  </a:cubicBezTo>
                  <a:cubicBezTo>
                    <a:pt x="60" y="2"/>
                    <a:pt x="47" y="0"/>
                    <a:pt x="34" y="3"/>
                  </a:cubicBezTo>
                  <a:cubicBezTo>
                    <a:pt x="29" y="4"/>
                    <a:pt x="23" y="6"/>
                    <a:pt x="19" y="9"/>
                  </a:cubicBezTo>
                  <a:cubicBezTo>
                    <a:pt x="12" y="13"/>
                    <a:pt x="7" y="17"/>
                    <a:pt x="2" y="23"/>
                  </a:cubicBezTo>
                  <a:cubicBezTo>
                    <a:pt x="1" y="25"/>
                    <a:pt x="0" y="27"/>
                    <a:pt x="1" y="29"/>
                  </a:cubicBezTo>
                  <a:cubicBezTo>
                    <a:pt x="1" y="31"/>
                    <a:pt x="2" y="32"/>
                    <a:pt x="3" y="34"/>
                  </a:cubicBezTo>
                  <a:cubicBezTo>
                    <a:pt x="5" y="35"/>
                    <a:pt x="6" y="35"/>
                    <a:pt x="8" y="35"/>
                  </a:cubicBezTo>
                  <a:cubicBezTo>
                    <a:pt x="10" y="35"/>
                    <a:pt x="12" y="34"/>
                    <a:pt x="14" y="32"/>
                  </a:cubicBezTo>
                  <a:cubicBezTo>
                    <a:pt x="19" y="25"/>
                    <a:pt x="27" y="20"/>
                    <a:pt x="36" y="18"/>
                  </a:cubicBezTo>
                  <a:cubicBezTo>
                    <a:pt x="39" y="18"/>
                    <a:pt x="41" y="17"/>
                    <a:pt x="44" y="17"/>
                  </a:cubicBezTo>
                  <a:cubicBezTo>
                    <a:pt x="51" y="17"/>
                    <a:pt x="57" y="19"/>
                    <a:pt x="63" y="22"/>
                  </a:cubicBezTo>
                  <a:cubicBezTo>
                    <a:pt x="72" y="27"/>
                    <a:pt x="78" y="35"/>
                    <a:pt x="81" y="45"/>
                  </a:cubicBezTo>
                  <a:cubicBezTo>
                    <a:pt x="84" y="55"/>
                    <a:pt x="83" y="65"/>
                    <a:pt x="78" y="74"/>
                  </a:cubicBezTo>
                  <a:cubicBezTo>
                    <a:pt x="76" y="78"/>
                    <a:pt x="74" y="81"/>
                    <a:pt x="70" y="84"/>
                  </a:cubicBezTo>
                  <a:cubicBezTo>
                    <a:pt x="67" y="87"/>
                    <a:pt x="67" y="92"/>
                    <a:pt x="70" y="95"/>
                  </a:cubicBezTo>
                  <a:cubicBezTo>
                    <a:pt x="71" y="96"/>
                    <a:pt x="73" y="97"/>
                    <a:pt x="75" y="97"/>
                  </a:cubicBezTo>
                  <a:cubicBezTo>
                    <a:pt x="77" y="97"/>
                    <a:pt x="79" y="96"/>
                    <a:pt x="81" y="95"/>
                  </a:cubicBezTo>
                  <a:cubicBezTo>
                    <a:pt x="84" y="92"/>
                    <a:pt x="87" y="88"/>
                    <a:pt x="89" y="84"/>
                  </a:cubicBezTo>
                  <a:cubicBezTo>
                    <a:pt x="90" y="83"/>
                    <a:pt x="91" y="81"/>
                    <a:pt x="92" y="80"/>
                  </a:cubicBezTo>
                  <a:cubicBezTo>
                    <a:pt x="96" y="73"/>
                    <a:pt x="98" y="67"/>
                    <a:pt x="98" y="60"/>
                  </a:cubicBezTo>
                  <a:cubicBezTo>
                    <a:pt x="99" y="53"/>
                    <a:pt x="98" y="46"/>
                    <a:pt x="9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4025" y="7510463"/>
              <a:ext cx="50800" cy="36513"/>
            </a:xfrm>
            <a:custGeom>
              <a:avLst/>
              <a:gdLst>
                <a:gd name="T0" fmla="*/ 31 w 36"/>
                <a:gd name="T1" fmla="*/ 12 h 26"/>
                <a:gd name="T2" fmla="*/ 12 w 36"/>
                <a:gd name="T3" fmla="*/ 1 h 26"/>
                <a:gd name="T4" fmla="*/ 8 w 36"/>
                <a:gd name="T5" fmla="*/ 0 h 26"/>
                <a:gd name="T6" fmla="*/ 1 w 36"/>
                <a:gd name="T7" fmla="*/ 4 h 26"/>
                <a:gd name="T8" fmla="*/ 0 w 36"/>
                <a:gd name="T9" fmla="*/ 8 h 26"/>
                <a:gd name="T10" fmla="*/ 1 w 36"/>
                <a:gd name="T11" fmla="*/ 11 h 26"/>
                <a:gd name="T12" fmla="*/ 4 w 36"/>
                <a:gd name="T13" fmla="*/ 15 h 26"/>
                <a:gd name="T14" fmla="*/ 24 w 36"/>
                <a:gd name="T15" fmla="*/ 25 h 26"/>
                <a:gd name="T16" fmla="*/ 28 w 36"/>
                <a:gd name="T17" fmla="*/ 26 h 26"/>
                <a:gd name="T18" fmla="*/ 34 w 36"/>
                <a:gd name="T19" fmla="*/ 22 h 26"/>
                <a:gd name="T20" fmla="*/ 31 w 36"/>
                <a:gd name="T2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6">
                  <a:moveTo>
                    <a:pt x="31" y="1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5" y="0"/>
                    <a:pt x="3" y="2"/>
                    <a:pt x="1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1"/>
                  </a:cubicBezTo>
                  <a:cubicBezTo>
                    <a:pt x="2" y="12"/>
                    <a:pt x="3" y="14"/>
                    <a:pt x="4" y="1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6" y="26"/>
                    <a:pt x="28" y="26"/>
                  </a:cubicBezTo>
                  <a:cubicBezTo>
                    <a:pt x="31" y="26"/>
                    <a:pt x="33" y="25"/>
                    <a:pt x="34" y="22"/>
                  </a:cubicBezTo>
                  <a:cubicBezTo>
                    <a:pt x="36" y="19"/>
                    <a:pt x="35" y="14"/>
                    <a:pt x="3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1963" y="7432675"/>
              <a:ext cx="50800" cy="30163"/>
            </a:xfrm>
            <a:custGeom>
              <a:avLst/>
              <a:gdLst>
                <a:gd name="T0" fmla="*/ 30 w 37"/>
                <a:gd name="T1" fmla="*/ 0 h 22"/>
                <a:gd name="T2" fmla="*/ 27 w 37"/>
                <a:gd name="T3" fmla="*/ 1 h 22"/>
                <a:gd name="T4" fmla="*/ 6 w 37"/>
                <a:gd name="T5" fmla="*/ 7 h 22"/>
                <a:gd name="T6" fmla="*/ 1 w 37"/>
                <a:gd name="T7" fmla="*/ 15 h 22"/>
                <a:gd name="T8" fmla="*/ 1 w 37"/>
                <a:gd name="T9" fmla="*/ 17 h 22"/>
                <a:gd name="T10" fmla="*/ 1 w 37"/>
                <a:gd name="T11" fmla="*/ 17 h 22"/>
                <a:gd name="T12" fmla="*/ 8 w 37"/>
                <a:gd name="T13" fmla="*/ 22 h 22"/>
                <a:gd name="T14" fmla="*/ 10 w 37"/>
                <a:gd name="T15" fmla="*/ 22 h 22"/>
                <a:gd name="T16" fmla="*/ 32 w 37"/>
                <a:gd name="T17" fmla="*/ 15 h 22"/>
                <a:gd name="T18" fmla="*/ 36 w 37"/>
                <a:gd name="T19" fmla="*/ 12 h 22"/>
                <a:gd name="T20" fmla="*/ 37 w 37"/>
                <a:gd name="T21" fmla="*/ 6 h 22"/>
                <a:gd name="T22" fmla="*/ 30 w 37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2">
                  <a:moveTo>
                    <a:pt x="30" y="0"/>
                  </a:moveTo>
                  <a:cubicBezTo>
                    <a:pt x="29" y="0"/>
                    <a:pt x="28" y="1"/>
                    <a:pt x="27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8"/>
                    <a:pt x="0" y="11"/>
                    <a:pt x="1" y="15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20"/>
                    <a:pt x="5" y="22"/>
                    <a:pt x="8" y="22"/>
                  </a:cubicBezTo>
                  <a:cubicBezTo>
                    <a:pt x="9" y="22"/>
                    <a:pt x="10" y="22"/>
                    <a:pt x="10" y="2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15"/>
                    <a:pt x="35" y="14"/>
                    <a:pt x="36" y="12"/>
                  </a:cubicBezTo>
                  <a:cubicBezTo>
                    <a:pt x="37" y="10"/>
                    <a:pt x="37" y="8"/>
                    <a:pt x="37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38750" y="7456488"/>
              <a:ext cx="249238" cy="155575"/>
            </a:xfrm>
            <a:custGeom>
              <a:avLst/>
              <a:gdLst>
                <a:gd name="T0" fmla="*/ 147 w 179"/>
                <a:gd name="T1" fmla="*/ 35 h 111"/>
                <a:gd name="T2" fmla="*/ 141 w 179"/>
                <a:gd name="T3" fmla="*/ 24 h 111"/>
                <a:gd name="T4" fmla="*/ 129 w 179"/>
                <a:gd name="T5" fmla="*/ 11 h 111"/>
                <a:gd name="T6" fmla="*/ 113 w 179"/>
                <a:gd name="T7" fmla="*/ 3 h 111"/>
                <a:gd name="T8" fmla="*/ 95 w 179"/>
                <a:gd name="T9" fmla="*/ 0 h 111"/>
                <a:gd name="T10" fmla="*/ 70 w 179"/>
                <a:gd name="T11" fmla="*/ 6 h 111"/>
                <a:gd name="T12" fmla="*/ 53 w 179"/>
                <a:gd name="T13" fmla="*/ 18 h 111"/>
                <a:gd name="T14" fmla="*/ 47 w 179"/>
                <a:gd name="T15" fmla="*/ 18 h 111"/>
                <a:gd name="T16" fmla="*/ 29 w 179"/>
                <a:gd name="T17" fmla="*/ 21 h 111"/>
                <a:gd name="T18" fmla="*/ 14 w 179"/>
                <a:gd name="T19" fmla="*/ 31 h 111"/>
                <a:gd name="T20" fmla="*/ 4 w 179"/>
                <a:gd name="T21" fmla="*/ 46 h 111"/>
                <a:gd name="T22" fmla="*/ 0 w 179"/>
                <a:gd name="T23" fmla="*/ 64 h 111"/>
                <a:gd name="T24" fmla="*/ 4 w 179"/>
                <a:gd name="T25" fmla="*/ 83 h 111"/>
                <a:gd name="T26" fmla="*/ 14 w 179"/>
                <a:gd name="T27" fmla="*/ 97 h 111"/>
                <a:gd name="T28" fmla="*/ 46 w 179"/>
                <a:gd name="T29" fmla="*/ 111 h 111"/>
                <a:gd name="T30" fmla="*/ 46 w 179"/>
                <a:gd name="T31" fmla="*/ 111 h 111"/>
                <a:gd name="T32" fmla="*/ 47 w 179"/>
                <a:gd name="T33" fmla="*/ 111 h 111"/>
                <a:gd name="T34" fmla="*/ 47 w 179"/>
                <a:gd name="T35" fmla="*/ 111 h 111"/>
                <a:gd name="T36" fmla="*/ 141 w 179"/>
                <a:gd name="T37" fmla="*/ 111 h 111"/>
                <a:gd name="T38" fmla="*/ 168 w 179"/>
                <a:gd name="T39" fmla="*/ 100 h 111"/>
                <a:gd name="T40" fmla="*/ 179 w 179"/>
                <a:gd name="T41" fmla="*/ 73 h 111"/>
                <a:gd name="T42" fmla="*/ 168 w 179"/>
                <a:gd name="T43" fmla="*/ 46 h 111"/>
                <a:gd name="T44" fmla="*/ 147 w 179"/>
                <a:gd name="T45" fmla="*/ 35 h 111"/>
                <a:gd name="T46" fmla="*/ 141 w 179"/>
                <a:gd name="T47" fmla="*/ 96 h 111"/>
                <a:gd name="T48" fmla="*/ 47 w 179"/>
                <a:gd name="T49" fmla="*/ 96 h 111"/>
                <a:gd name="T50" fmla="*/ 47 w 179"/>
                <a:gd name="T51" fmla="*/ 96 h 111"/>
                <a:gd name="T52" fmla="*/ 47 w 179"/>
                <a:gd name="T53" fmla="*/ 96 h 111"/>
                <a:gd name="T54" fmla="*/ 25 w 179"/>
                <a:gd name="T55" fmla="*/ 87 h 111"/>
                <a:gd name="T56" fmla="*/ 15 w 179"/>
                <a:gd name="T57" fmla="*/ 64 h 111"/>
                <a:gd name="T58" fmla="*/ 25 w 179"/>
                <a:gd name="T59" fmla="*/ 42 h 111"/>
                <a:gd name="T60" fmla="*/ 47 w 179"/>
                <a:gd name="T61" fmla="*/ 33 h 111"/>
                <a:gd name="T62" fmla="*/ 54 w 179"/>
                <a:gd name="T63" fmla="*/ 34 h 111"/>
                <a:gd name="T64" fmla="*/ 56 w 179"/>
                <a:gd name="T65" fmla="*/ 34 h 111"/>
                <a:gd name="T66" fmla="*/ 62 w 179"/>
                <a:gd name="T67" fmla="*/ 31 h 111"/>
                <a:gd name="T68" fmla="*/ 76 w 179"/>
                <a:gd name="T69" fmla="*/ 19 h 111"/>
                <a:gd name="T70" fmla="*/ 95 w 179"/>
                <a:gd name="T71" fmla="*/ 15 h 111"/>
                <a:gd name="T72" fmla="*/ 120 w 179"/>
                <a:gd name="T73" fmla="*/ 23 h 111"/>
                <a:gd name="T74" fmla="*/ 134 w 179"/>
                <a:gd name="T75" fmla="*/ 44 h 111"/>
                <a:gd name="T76" fmla="*/ 141 w 179"/>
                <a:gd name="T77" fmla="*/ 50 h 111"/>
                <a:gd name="T78" fmla="*/ 157 w 179"/>
                <a:gd name="T79" fmla="*/ 57 h 111"/>
                <a:gd name="T80" fmla="*/ 164 w 179"/>
                <a:gd name="T81" fmla="*/ 73 h 111"/>
                <a:gd name="T82" fmla="*/ 141 w 179"/>
                <a:gd name="T83" fmla="*/ 9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9" h="111">
                  <a:moveTo>
                    <a:pt x="147" y="35"/>
                  </a:moveTo>
                  <a:cubicBezTo>
                    <a:pt x="145" y="31"/>
                    <a:pt x="143" y="28"/>
                    <a:pt x="141" y="24"/>
                  </a:cubicBezTo>
                  <a:cubicBezTo>
                    <a:pt x="138" y="19"/>
                    <a:pt x="134" y="15"/>
                    <a:pt x="129" y="11"/>
                  </a:cubicBezTo>
                  <a:cubicBezTo>
                    <a:pt x="124" y="7"/>
                    <a:pt x="119" y="5"/>
                    <a:pt x="113" y="3"/>
                  </a:cubicBezTo>
                  <a:cubicBezTo>
                    <a:pt x="107" y="1"/>
                    <a:pt x="101" y="0"/>
                    <a:pt x="95" y="0"/>
                  </a:cubicBezTo>
                  <a:cubicBezTo>
                    <a:pt x="86" y="0"/>
                    <a:pt x="77" y="2"/>
                    <a:pt x="70" y="6"/>
                  </a:cubicBezTo>
                  <a:cubicBezTo>
                    <a:pt x="63" y="9"/>
                    <a:pt x="58" y="13"/>
                    <a:pt x="53" y="18"/>
                  </a:cubicBezTo>
                  <a:cubicBezTo>
                    <a:pt x="51" y="18"/>
                    <a:pt x="49" y="18"/>
                    <a:pt x="47" y="18"/>
                  </a:cubicBezTo>
                  <a:cubicBezTo>
                    <a:pt x="40" y="18"/>
                    <a:pt x="34" y="19"/>
                    <a:pt x="29" y="21"/>
                  </a:cubicBezTo>
                  <a:cubicBezTo>
                    <a:pt x="23" y="24"/>
                    <a:pt x="18" y="27"/>
                    <a:pt x="14" y="31"/>
                  </a:cubicBezTo>
                  <a:cubicBezTo>
                    <a:pt x="9" y="36"/>
                    <a:pt x="6" y="41"/>
                    <a:pt x="4" y="46"/>
                  </a:cubicBezTo>
                  <a:cubicBezTo>
                    <a:pt x="1" y="52"/>
                    <a:pt x="0" y="58"/>
                    <a:pt x="0" y="64"/>
                  </a:cubicBezTo>
                  <a:cubicBezTo>
                    <a:pt x="0" y="71"/>
                    <a:pt x="1" y="77"/>
                    <a:pt x="4" y="83"/>
                  </a:cubicBezTo>
                  <a:cubicBezTo>
                    <a:pt x="6" y="88"/>
                    <a:pt x="9" y="93"/>
                    <a:pt x="14" y="97"/>
                  </a:cubicBezTo>
                  <a:cubicBezTo>
                    <a:pt x="22" y="106"/>
                    <a:pt x="34" y="111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51" y="111"/>
                    <a:pt x="161" y="107"/>
                    <a:pt x="168" y="100"/>
                  </a:cubicBezTo>
                  <a:cubicBezTo>
                    <a:pt x="175" y="92"/>
                    <a:pt x="179" y="83"/>
                    <a:pt x="179" y="73"/>
                  </a:cubicBezTo>
                  <a:cubicBezTo>
                    <a:pt x="179" y="63"/>
                    <a:pt x="175" y="53"/>
                    <a:pt x="168" y="46"/>
                  </a:cubicBezTo>
                  <a:cubicBezTo>
                    <a:pt x="162" y="40"/>
                    <a:pt x="155" y="37"/>
                    <a:pt x="147" y="35"/>
                  </a:cubicBezTo>
                  <a:close/>
                  <a:moveTo>
                    <a:pt x="141" y="96"/>
                  </a:move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38" y="96"/>
                    <a:pt x="30" y="93"/>
                    <a:pt x="25" y="87"/>
                  </a:cubicBezTo>
                  <a:cubicBezTo>
                    <a:pt x="19" y="81"/>
                    <a:pt x="15" y="73"/>
                    <a:pt x="15" y="64"/>
                  </a:cubicBezTo>
                  <a:cubicBezTo>
                    <a:pt x="15" y="56"/>
                    <a:pt x="19" y="48"/>
                    <a:pt x="25" y="42"/>
                  </a:cubicBezTo>
                  <a:cubicBezTo>
                    <a:pt x="30" y="36"/>
                    <a:pt x="38" y="33"/>
                    <a:pt x="47" y="33"/>
                  </a:cubicBezTo>
                  <a:cubicBezTo>
                    <a:pt x="49" y="33"/>
                    <a:pt x="52" y="33"/>
                    <a:pt x="54" y="34"/>
                  </a:cubicBezTo>
                  <a:cubicBezTo>
                    <a:pt x="55" y="34"/>
                    <a:pt x="56" y="34"/>
                    <a:pt x="56" y="34"/>
                  </a:cubicBezTo>
                  <a:cubicBezTo>
                    <a:pt x="59" y="34"/>
                    <a:pt x="61" y="33"/>
                    <a:pt x="62" y="31"/>
                  </a:cubicBezTo>
                  <a:cubicBezTo>
                    <a:pt x="66" y="26"/>
                    <a:pt x="71" y="22"/>
                    <a:pt x="76" y="19"/>
                  </a:cubicBezTo>
                  <a:cubicBezTo>
                    <a:pt x="82" y="16"/>
                    <a:pt x="88" y="15"/>
                    <a:pt x="95" y="15"/>
                  </a:cubicBezTo>
                  <a:cubicBezTo>
                    <a:pt x="104" y="15"/>
                    <a:pt x="113" y="18"/>
                    <a:pt x="120" y="23"/>
                  </a:cubicBezTo>
                  <a:cubicBezTo>
                    <a:pt x="127" y="28"/>
                    <a:pt x="132" y="36"/>
                    <a:pt x="134" y="44"/>
                  </a:cubicBezTo>
                  <a:cubicBezTo>
                    <a:pt x="135" y="48"/>
                    <a:pt x="138" y="50"/>
                    <a:pt x="141" y="50"/>
                  </a:cubicBezTo>
                  <a:cubicBezTo>
                    <a:pt x="147" y="50"/>
                    <a:pt x="153" y="53"/>
                    <a:pt x="157" y="57"/>
                  </a:cubicBezTo>
                  <a:cubicBezTo>
                    <a:pt x="161" y="61"/>
                    <a:pt x="164" y="67"/>
                    <a:pt x="164" y="73"/>
                  </a:cubicBezTo>
                  <a:cubicBezTo>
                    <a:pt x="164" y="86"/>
                    <a:pt x="153" y="96"/>
                    <a:pt x="14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6" name="Group 625出自【趣你的PPT】(微信:qunideppt)：最优质的PPT资源库"/>
          <p:cNvGrpSpPr/>
          <p:nvPr/>
        </p:nvGrpSpPr>
        <p:grpSpPr>
          <a:xfrm>
            <a:off x="746997" y="4580088"/>
            <a:ext cx="851608" cy="851608"/>
            <a:chOff x="1106488" y="4651375"/>
            <a:chExt cx="884238" cy="884238"/>
          </a:xfrm>
        </p:grpSpPr>
        <p:sp>
          <p:nvSpPr>
            <p:cNvPr id="6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4651375"/>
              <a:ext cx="884238" cy="884238"/>
            </a:xfrm>
            <a:prstGeom prst="ellipse">
              <a:avLst/>
            </a:prstGeom>
            <a:solidFill>
              <a:srgbClr val="379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4851400"/>
              <a:ext cx="688975" cy="684213"/>
            </a:xfrm>
            <a:custGeom>
              <a:avLst/>
              <a:gdLst>
                <a:gd name="T0" fmla="*/ 69 w 493"/>
                <a:gd name="T1" fmla="*/ 0 h 489"/>
                <a:gd name="T2" fmla="*/ 36 w 493"/>
                <a:gd name="T3" fmla="*/ 4 h 489"/>
                <a:gd name="T4" fmla="*/ 6 w 493"/>
                <a:gd name="T5" fmla="*/ 86 h 489"/>
                <a:gd name="T6" fmla="*/ 6 w 493"/>
                <a:gd name="T7" fmla="*/ 299 h 489"/>
                <a:gd name="T8" fmla="*/ 78 w 493"/>
                <a:gd name="T9" fmla="*/ 390 h 489"/>
                <a:gd name="T10" fmla="*/ 176 w 493"/>
                <a:gd name="T11" fmla="*/ 489 h 489"/>
                <a:gd name="T12" fmla="*/ 177 w 493"/>
                <a:gd name="T13" fmla="*/ 489 h 489"/>
                <a:gd name="T14" fmla="*/ 493 w 493"/>
                <a:gd name="T15" fmla="*/ 173 h 489"/>
                <a:gd name="T16" fmla="*/ 493 w 493"/>
                <a:gd name="T17" fmla="*/ 173 h 489"/>
                <a:gd name="T18" fmla="*/ 493 w 493"/>
                <a:gd name="T19" fmla="*/ 170 h 489"/>
                <a:gd name="T20" fmla="*/ 336 w 493"/>
                <a:gd name="T21" fmla="*/ 15 h 489"/>
                <a:gd name="T22" fmla="*/ 286 w 493"/>
                <a:gd name="T23" fmla="*/ 0 h 489"/>
                <a:gd name="T24" fmla="*/ 251 w 493"/>
                <a:gd name="T25" fmla="*/ 2 h 489"/>
                <a:gd name="T26" fmla="*/ 118 w 493"/>
                <a:gd name="T27" fmla="*/ 2 h 489"/>
                <a:gd name="T28" fmla="*/ 69 w 493"/>
                <a:gd name="T2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489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8"/>
                    <a:pt x="6" y="299"/>
                  </a:cubicBezTo>
                  <a:cubicBezTo>
                    <a:pt x="6" y="332"/>
                    <a:pt x="56" y="369"/>
                    <a:pt x="78" y="390"/>
                  </a:cubicBezTo>
                  <a:cubicBezTo>
                    <a:pt x="92" y="405"/>
                    <a:pt x="130" y="443"/>
                    <a:pt x="176" y="489"/>
                  </a:cubicBezTo>
                  <a:cubicBezTo>
                    <a:pt x="177" y="489"/>
                    <a:pt x="177" y="489"/>
                    <a:pt x="177" y="489"/>
                  </a:cubicBezTo>
                  <a:cubicBezTo>
                    <a:pt x="351" y="489"/>
                    <a:pt x="493" y="348"/>
                    <a:pt x="493" y="173"/>
                  </a:cubicBezTo>
                  <a:cubicBezTo>
                    <a:pt x="493" y="173"/>
                    <a:pt x="493" y="173"/>
                    <a:pt x="493" y="173"/>
                  </a:cubicBezTo>
                  <a:cubicBezTo>
                    <a:pt x="493" y="172"/>
                    <a:pt x="493" y="171"/>
                    <a:pt x="493" y="170"/>
                  </a:cubicBezTo>
                  <a:cubicBezTo>
                    <a:pt x="420" y="98"/>
                    <a:pt x="356" y="35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4" y="0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2C7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4854575"/>
              <a:ext cx="479425" cy="477838"/>
            </a:xfrm>
            <a:custGeom>
              <a:avLst/>
              <a:gdLst>
                <a:gd name="T0" fmla="*/ 342 w 342"/>
                <a:gd name="T1" fmla="*/ 44 h 342"/>
                <a:gd name="T2" fmla="*/ 298 w 342"/>
                <a:gd name="T3" fmla="*/ 0 h 342"/>
                <a:gd name="T4" fmla="*/ 44 w 342"/>
                <a:gd name="T5" fmla="*/ 0 h 342"/>
                <a:gd name="T6" fmla="*/ 0 w 342"/>
                <a:gd name="T7" fmla="*/ 44 h 342"/>
                <a:gd name="T8" fmla="*/ 0 w 342"/>
                <a:gd name="T9" fmla="*/ 298 h 342"/>
                <a:gd name="T10" fmla="*/ 44 w 342"/>
                <a:gd name="T11" fmla="*/ 342 h 342"/>
                <a:gd name="T12" fmla="*/ 298 w 342"/>
                <a:gd name="T13" fmla="*/ 342 h 342"/>
                <a:gd name="T14" fmla="*/ 342 w 342"/>
                <a:gd name="T15" fmla="*/ 298 h 342"/>
                <a:gd name="T16" fmla="*/ 342 w 342"/>
                <a:gd name="T17" fmla="*/ 44 h 342"/>
                <a:gd name="T18" fmla="*/ 313 w 342"/>
                <a:gd name="T19" fmla="*/ 298 h 342"/>
                <a:gd name="T20" fmla="*/ 298 w 342"/>
                <a:gd name="T21" fmla="*/ 313 h 342"/>
                <a:gd name="T22" fmla="*/ 44 w 342"/>
                <a:gd name="T23" fmla="*/ 313 h 342"/>
                <a:gd name="T24" fmla="*/ 29 w 342"/>
                <a:gd name="T25" fmla="*/ 298 h 342"/>
                <a:gd name="T26" fmla="*/ 29 w 342"/>
                <a:gd name="T27" fmla="*/ 44 h 342"/>
                <a:gd name="T28" fmla="*/ 44 w 342"/>
                <a:gd name="T29" fmla="*/ 29 h 342"/>
                <a:gd name="T30" fmla="*/ 298 w 342"/>
                <a:gd name="T31" fmla="*/ 29 h 342"/>
                <a:gd name="T32" fmla="*/ 313 w 342"/>
                <a:gd name="T33" fmla="*/ 44 h 342"/>
                <a:gd name="T34" fmla="*/ 313 w 342"/>
                <a:gd name="T35" fmla="*/ 29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2">
                  <a:moveTo>
                    <a:pt x="342" y="44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4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2" y="342"/>
                    <a:pt x="342" y="322"/>
                    <a:pt x="342" y="298"/>
                  </a:cubicBezTo>
                  <a:lnTo>
                    <a:pt x="342" y="44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4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1938" y="4954588"/>
              <a:ext cx="117475" cy="127000"/>
            </a:xfrm>
            <a:custGeom>
              <a:avLst/>
              <a:gdLst>
                <a:gd name="T0" fmla="*/ 85 w 85"/>
                <a:gd name="T1" fmla="*/ 31 h 91"/>
                <a:gd name="T2" fmla="*/ 13 w 85"/>
                <a:gd name="T3" fmla="*/ 0 h 91"/>
                <a:gd name="T4" fmla="*/ 0 w 85"/>
                <a:gd name="T5" fmla="*/ 1 h 91"/>
                <a:gd name="T6" fmla="*/ 51 w 85"/>
                <a:gd name="T7" fmla="*/ 91 h 91"/>
                <a:gd name="T8" fmla="*/ 85 w 85"/>
                <a:gd name="T9" fmla="*/ 3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91">
                  <a:moveTo>
                    <a:pt x="85" y="31"/>
                  </a:moveTo>
                  <a:cubicBezTo>
                    <a:pt x="67" y="12"/>
                    <a:pt x="42" y="0"/>
                    <a:pt x="13" y="0"/>
                  </a:cubicBezTo>
                  <a:cubicBezTo>
                    <a:pt x="9" y="0"/>
                    <a:pt x="4" y="0"/>
                    <a:pt x="0" y="1"/>
                  </a:cubicBezTo>
                  <a:cubicBezTo>
                    <a:pt x="51" y="91"/>
                    <a:pt x="51" y="91"/>
                    <a:pt x="51" y="91"/>
                  </a:cubicBezTo>
                  <a:lnTo>
                    <a:pt x="85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2738" y="5006975"/>
              <a:ext cx="104775" cy="130175"/>
            </a:xfrm>
            <a:custGeom>
              <a:avLst/>
              <a:gdLst>
                <a:gd name="T0" fmla="*/ 0 w 75"/>
                <a:gd name="T1" fmla="*/ 93 h 93"/>
                <a:gd name="T2" fmla="*/ 70 w 75"/>
                <a:gd name="T3" fmla="*/ 93 h 93"/>
                <a:gd name="T4" fmla="*/ 75 w 75"/>
                <a:gd name="T5" fmla="*/ 62 h 93"/>
                <a:gd name="T6" fmla="*/ 53 w 75"/>
                <a:gd name="T7" fmla="*/ 0 h 93"/>
                <a:gd name="T8" fmla="*/ 0 w 75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3">
                  <a:moveTo>
                    <a:pt x="0" y="93"/>
                  </a:moveTo>
                  <a:cubicBezTo>
                    <a:pt x="70" y="93"/>
                    <a:pt x="70" y="93"/>
                    <a:pt x="70" y="93"/>
                  </a:cubicBezTo>
                  <a:cubicBezTo>
                    <a:pt x="73" y="83"/>
                    <a:pt x="75" y="73"/>
                    <a:pt x="75" y="62"/>
                  </a:cubicBezTo>
                  <a:cubicBezTo>
                    <a:pt x="75" y="38"/>
                    <a:pt x="67" y="17"/>
                    <a:pt x="53" y="0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9225" y="4957763"/>
              <a:ext cx="149225" cy="85725"/>
            </a:xfrm>
            <a:custGeom>
              <a:avLst/>
              <a:gdLst>
                <a:gd name="T0" fmla="*/ 71 w 107"/>
                <a:gd name="T1" fmla="*/ 62 h 62"/>
                <a:gd name="T2" fmla="*/ 72 w 107"/>
                <a:gd name="T3" fmla="*/ 62 h 62"/>
                <a:gd name="T4" fmla="*/ 107 w 107"/>
                <a:gd name="T5" fmla="*/ 62 h 62"/>
                <a:gd name="T6" fmla="*/ 72 w 107"/>
                <a:gd name="T7" fmla="*/ 0 h 62"/>
                <a:gd name="T8" fmla="*/ 0 w 107"/>
                <a:gd name="T9" fmla="*/ 62 h 62"/>
                <a:gd name="T10" fmla="*/ 71 w 107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62">
                  <a:moveTo>
                    <a:pt x="71" y="62"/>
                  </a:moveTo>
                  <a:cubicBezTo>
                    <a:pt x="72" y="62"/>
                    <a:pt x="72" y="62"/>
                    <a:pt x="72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9" y="7"/>
                    <a:pt x="12" y="31"/>
                    <a:pt x="0" y="62"/>
                  </a:cubicBezTo>
                  <a:cubicBezTo>
                    <a:pt x="71" y="62"/>
                    <a:pt x="71" y="62"/>
                    <a:pt x="71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3525" y="5148263"/>
              <a:ext cx="142875" cy="80963"/>
            </a:xfrm>
            <a:custGeom>
              <a:avLst/>
              <a:gdLst>
                <a:gd name="T0" fmla="*/ 32 w 102"/>
                <a:gd name="T1" fmla="*/ 58 h 58"/>
                <a:gd name="T2" fmla="*/ 102 w 102"/>
                <a:gd name="T3" fmla="*/ 0 h 58"/>
                <a:gd name="T4" fmla="*/ 0 w 102"/>
                <a:gd name="T5" fmla="*/ 0 h 58"/>
                <a:gd name="T6" fmla="*/ 32 w 102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58">
                  <a:moveTo>
                    <a:pt x="32" y="58"/>
                  </a:moveTo>
                  <a:cubicBezTo>
                    <a:pt x="64" y="51"/>
                    <a:pt x="90" y="29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1288" y="5056188"/>
              <a:ext cx="100013" cy="122238"/>
            </a:xfrm>
            <a:custGeom>
              <a:avLst/>
              <a:gdLst>
                <a:gd name="T0" fmla="*/ 4 w 72"/>
                <a:gd name="T1" fmla="*/ 0 h 88"/>
                <a:gd name="T2" fmla="*/ 0 w 72"/>
                <a:gd name="T3" fmla="*/ 27 h 88"/>
                <a:gd name="T4" fmla="*/ 21 w 72"/>
                <a:gd name="T5" fmla="*/ 88 h 88"/>
                <a:gd name="T6" fmla="*/ 72 w 72"/>
                <a:gd name="T7" fmla="*/ 0 h 88"/>
                <a:gd name="T8" fmla="*/ 4 w 72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88">
                  <a:moveTo>
                    <a:pt x="4" y="0"/>
                  </a:moveTo>
                  <a:cubicBezTo>
                    <a:pt x="1" y="9"/>
                    <a:pt x="0" y="17"/>
                    <a:pt x="0" y="27"/>
                  </a:cubicBezTo>
                  <a:cubicBezTo>
                    <a:pt x="0" y="50"/>
                    <a:pt x="8" y="71"/>
                    <a:pt x="21" y="8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49388" y="5102225"/>
              <a:ext cx="117475" cy="128588"/>
            </a:xfrm>
            <a:custGeom>
              <a:avLst/>
              <a:gdLst>
                <a:gd name="T0" fmla="*/ 0 w 85"/>
                <a:gd name="T1" fmla="*/ 60 h 92"/>
                <a:gd name="T2" fmla="*/ 72 w 85"/>
                <a:gd name="T3" fmla="*/ 92 h 92"/>
                <a:gd name="T4" fmla="*/ 85 w 85"/>
                <a:gd name="T5" fmla="*/ 91 h 92"/>
                <a:gd name="T6" fmla="*/ 34 w 85"/>
                <a:gd name="T7" fmla="*/ 0 h 92"/>
                <a:gd name="T8" fmla="*/ 0 w 85"/>
                <a:gd name="T9" fmla="*/ 6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92">
                  <a:moveTo>
                    <a:pt x="0" y="60"/>
                  </a:moveTo>
                  <a:cubicBezTo>
                    <a:pt x="18" y="80"/>
                    <a:pt x="44" y="92"/>
                    <a:pt x="72" y="92"/>
                  </a:cubicBezTo>
                  <a:cubicBezTo>
                    <a:pt x="77" y="92"/>
                    <a:pt x="81" y="92"/>
                    <a:pt x="85" y="91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36" name="Group 635出自【趣你的PPT】(微信:qunideppt)：最优质的PPT资源库"/>
          <p:cNvGrpSpPr/>
          <p:nvPr/>
        </p:nvGrpSpPr>
        <p:grpSpPr>
          <a:xfrm>
            <a:off x="746997" y="5682949"/>
            <a:ext cx="851608" cy="850079"/>
            <a:chOff x="1106488" y="5848350"/>
            <a:chExt cx="884238" cy="882650"/>
          </a:xfrm>
        </p:grpSpPr>
        <p:sp>
          <p:nvSpPr>
            <p:cNvPr id="6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5848350"/>
              <a:ext cx="884238" cy="882650"/>
            </a:xfrm>
            <a:prstGeom prst="ellipse">
              <a:avLst/>
            </a:prstGeom>
            <a:solidFill>
              <a:srgbClr val="F1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6054725"/>
              <a:ext cx="688975" cy="676275"/>
            </a:xfrm>
            <a:custGeom>
              <a:avLst/>
              <a:gdLst>
                <a:gd name="T0" fmla="*/ 69 w 493"/>
                <a:gd name="T1" fmla="*/ 0 h 484"/>
                <a:gd name="T2" fmla="*/ 36 w 493"/>
                <a:gd name="T3" fmla="*/ 5 h 484"/>
                <a:gd name="T4" fmla="*/ 6 w 493"/>
                <a:gd name="T5" fmla="*/ 87 h 484"/>
                <a:gd name="T6" fmla="*/ 6 w 493"/>
                <a:gd name="T7" fmla="*/ 300 h 484"/>
                <a:gd name="T8" fmla="*/ 77 w 493"/>
                <a:gd name="T9" fmla="*/ 390 h 484"/>
                <a:gd name="T10" fmla="*/ 170 w 493"/>
                <a:gd name="T11" fmla="*/ 484 h 484"/>
                <a:gd name="T12" fmla="*/ 177 w 493"/>
                <a:gd name="T13" fmla="*/ 484 h 484"/>
                <a:gd name="T14" fmla="*/ 493 w 493"/>
                <a:gd name="T15" fmla="*/ 171 h 484"/>
                <a:gd name="T16" fmla="*/ 336 w 493"/>
                <a:gd name="T17" fmla="*/ 16 h 484"/>
                <a:gd name="T18" fmla="*/ 286 w 493"/>
                <a:gd name="T19" fmla="*/ 1 h 484"/>
                <a:gd name="T20" fmla="*/ 251 w 493"/>
                <a:gd name="T21" fmla="*/ 2 h 484"/>
                <a:gd name="T22" fmla="*/ 118 w 493"/>
                <a:gd name="T23" fmla="*/ 2 h 484"/>
                <a:gd name="T24" fmla="*/ 69 w 493"/>
                <a:gd name="T2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3" h="484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4" y="407"/>
                    <a:pt x="129" y="444"/>
                    <a:pt x="170" y="484"/>
                  </a:cubicBezTo>
                  <a:cubicBezTo>
                    <a:pt x="172" y="484"/>
                    <a:pt x="174" y="484"/>
                    <a:pt x="177" y="484"/>
                  </a:cubicBezTo>
                  <a:cubicBezTo>
                    <a:pt x="350" y="484"/>
                    <a:pt x="491" y="344"/>
                    <a:pt x="493" y="171"/>
                  </a:cubicBezTo>
                  <a:cubicBezTo>
                    <a:pt x="420" y="99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C1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6057900"/>
              <a:ext cx="479425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30 h 343"/>
                <a:gd name="T30" fmla="*/ 298 w 342"/>
                <a:gd name="T31" fmla="*/ 30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3825" y="6143625"/>
              <a:ext cx="300038" cy="325438"/>
            </a:xfrm>
            <a:custGeom>
              <a:avLst/>
              <a:gdLst>
                <a:gd name="T0" fmla="*/ 187 w 214"/>
                <a:gd name="T1" fmla="*/ 154 h 233"/>
                <a:gd name="T2" fmla="*/ 179 w 214"/>
                <a:gd name="T3" fmla="*/ 149 h 233"/>
                <a:gd name="T4" fmla="*/ 153 w 214"/>
                <a:gd name="T5" fmla="*/ 150 h 233"/>
                <a:gd name="T6" fmla="*/ 144 w 214"/>
                <a:gd name="T7" fmla="*/ 158 h 233"/>
                <a:gd name="T8" fmla="*/ 121 w 214"/>
                <a:gd name="T9" fmla="*/ 156 h 233"/>
                <a:gd name="T10" fmla="*/ 69 w 214"/>
                <a:gd name="T11" fmla="*/ 94 h 233"/>
                <a:gd name="T12" fmla="*/ 70 w 214"/>
                <a:gd name="T13" fmla="*/ 71 h 233"/>
                <a:gd name="T14" fmla="*/ 80 w 214"/>
                <a:gd name="T15" fmla="*/ 63 h 233"/>
                <a:gd name="T16" fmla="*/ 85 w 214"/>
                <a:gd name="T17" fmla="*/ 38 h 233"/>
                <a:gd name="T18" fmla="*/ 82 w 214"/>
                <a:gd name="T19" fmla="*/ 30 h 233"/>
                <a:gd name="T20" fmla="*/ 58 w 214"/>
                <a:gd name="T21" fmla="*/ 4 h 233"/>
                <a:gd name="T22" fmla="*/ 19 w 214"/>
                <a:gd name="T23" fmla="*/ 77 h 233"/>
                <a:gd name="T24" fmla="*/ 130 w 214"/>
                <a:gd name="T25" fmla="*/ 208 h 233"/>
                <a:gd name="T26" fmla="*/ 208 w 214"/>
                <a:gd name="T27" fmla="*/ 182 h 233"/>
                <a:gd name="T28" fmla="*/ 187 w 214"/>
                <a:gd name="T29" fmla="*/ 15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4" h="233">
                  <a:moveTo>
                    <a:pt x="187" y="154"/>
                  </a:moveTo>
                  <a:cubicBezTo>
                    <a:pt x="179" y="150"/>
                    <a:pt x="179" y="149"/>
                    <a:pt x="179" y="149"/>
                  </a:cubicBezTo>
                  <a:cubicBezTo>
                    <a:pt x="171" y="144"/>
                    <a:pt x="160" y="145"/>
                    <a:pt x="153" y="150"/>
                  </a:cubicBezTo>
                  <a:cubicBezTo>
                    <a:pt x="153" y="150"/>
                    <a:pt x="151" y="152"/>
                    <a:pt x="144" y="158"/>
                  </a:cubicBezTo>
                  <a:cubicBezTo>
                    <a:pt x="139" y="163"/>
                    <a:pt x="128" y="162"/>
                    <a:pt x="121" y="156"/>
                  </a:cubicBezTo>
                  <a:cubicBezTo>
                    <a:pt x="101" y="138"/>
                    <a:pt x="83" y="117"/>
                    <a:pt x="69" y="94"/>
                  </a:cubicBezTo>
                  <a:cubicBezTo>
                    <a:pt x="64" y="86"/>
                    <a:pt x="65" y="76"/>
                    <a:pt x="70" y="71"/>
                  </a:cubicBezTo>
                  <a:cubicBezTo>
                    <a:pt x="78" y="65"/>
                    <a:pt x="80" y="63"/>
                    <a:pt x="80" y="63"/>
                  </a:cubicBezTo>
                  <a:cubicBezTo>
                    <a:pt x="87" y="58"/>
                    <a:pt x="89" y="46"/>
                    <a:pt x="85" y="38"/>
                  </a:cubicBezTo>
                  <a:cubicBezTo>
                    <a:pt x="85" y="38"/>
                    <a:pt x="85" y="38"/>
                    <a:pt x="82" y="30"/>
                  </a:cubicBezTo>
                  <a:cubicBezTo>
                    <a:pt x="74" y="12"/>
                    <a:pt x="65" y="0"/>
                    <a:pt x="58" y="4"/>
                  </a:cubicBezTo>
                  <a:cubicBezTo>
                    <a:pt x="28" y="23"/>
                    <a:pt x="0" y="36"/>
                    <a:pt x="19" y="77"/>
                  </a:cubicBezTo>
                  <a:cubicBezTo>
                    <a:pt x="44" y="129"/>
                    <a:pt x="83" y="175"/>
                    <a:pt x="130" y="208"/>
                  </a:cubicBezTo>
                  <a:cubicBezTo>
                    <a:pt x="166" y="233"/>
                    <a:pt x="183" y="209"/>
                    <a:pt x="208" y="182"/>
                  </a:cubicBezTo>
                  <a:cubicBezTo>
                    <a:pt x="214" y="176"/>
                    <a:pt x="203" y="165"/>
                    <a:pt x="187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1" name="Group 640出自【趣你的PPT】(微信:qunideppt)：最优质的PPT资源库"/>
          <p:cNvGrpSpPr/>
          <p:nvPr/>
        </p:nvGrpSpPr>
        <p:grpSpPr>
          <a:xfrm>
            <a:off x="2145867" y="5661982"/>
            <a:ext cx="850079" cy="850079"/>
            <a:chOff x="2395538" y="5848350"/>
            <a:chExt cx="882650" cy="882650"/>
          </a:xfrm>
        </p:grpSpPr>
        <p:sp>
          <p:nvSpPr>
            <p:cNvPr id="6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5848350"/>
              <a:ext cx="882650" cy="882650"/>
            </a:xfrm>
            <a:prstGeom prst="ellipse">
              <a:avLst/>
            </a:prstGeom>
            <a:solidFill>
              <a:srgbClr val="946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6054725"/>
              <a:ext cx="690563" cy="676275"/>
            </a:xfrm>
            <a:custGeom>
              <a:avLst/>
              <a:gdLst>
                <a:gd name="T0" fmla="*/ 69 w 494"/>
                <a:gd name="T1" fmla="*/ 0 h 484"/>
                <a:gd name="T2" fmla="*/ 37 w 494"/>
                <a:gd name="T3" fmla="*/ 5 h 484"/>
                <a:gd name="T4" fmla="*/ 6 w 494"/>
                <a:gd name="T5" fmla="*/ 87 h 484"/>
                <a:gd name="T6" fmla="*/ 6 w 494"/>
                <a:gd name="T7" fmla="*/ 300 h 484"/>
                <a:gd name="T8" fmla="*/ 76 w 494"/>
                <a:gd name="T9" fmla="*/ 389 h 484"/>
                <a:gd name="T10" fmla="*/ 170 w 494"/>
                <a:gd name="T11" fmla="*/ 484 h 484"/>
                <a:gd name="T12" fmla="*/ 178 w 494"/>
                <a:gd name="T13" fmla="*/ 484 h 484"/>
                <a:gd name="T14" fmla="*/ 494 w 494"/>
                <a:gd name="T15" fmla="*/ 172 h 484"/>
                <a:gd name="T16" fmla="*/ 336 w 494"/>
                <a:gd name="T17" fmla="*/ 16 h 484"/>
                <a:gd name="T18" fmla="*/ 286 w 494"/>
                <a:gd name="T19" fmla="*/ 1 h 484"/>
                <a:gd name="T20" fmla="*/ 251 w 494"/>
                <a:gd name="T21" fmla="*/ 2 h 484"/>
                <a:gd name="T22" fmla="*/ 118 w 494"/>
                <a:gd name="T23" fmla="*/ 2 h 484"/>
                <a:gd name="T24" fmla="*/ 69 w 494"/>
                <a:gd name="T2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4" h="484">
                  <a:moveTo>
                    <a:pt x="69" y="0"/>
                  </a:moveTo>
                  <a:cubicBezTo>
                    <a:pt x="58" y="0"/>
                    <a:pt x="46" y="1"/>
                    <a:pt x="37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4" y="368"/>
                    <a:pt x="76" y="389"/>
                  </a:cubicBezTo>
                  <a:cubicBezTo>
                    <a:pt x="93" y="406"/>
                    <a:pt x="129" y="443"/>
                    <a:pt x="170" y="484"/>
                  </a:cubicBezTo>
                  <a:cubicBezTo>
                    <a:pt x="173" y="484"/>
                    <a:pt x="175" y="484"/>
                    <a:pt x="178" y="484"/>
                  </a:cubicBezTo>
                  <a:cubicBezTo>
                    <a:pt x="351" y="484"/>
                    <a:pt x="492" y="345"/>
                    <a:pt x="494" y="172"/>
                  </a:cubicBezTo>
                  <a:cubicBezTo>
                    <a:pt x="421" y="100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765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6057900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3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29 w 343"/>
                <a:gd name="T25" fmla="*/ 298 h 343"/>
                <a:gd name="T26" fmla="*/ 29 w 343"/>
                <a:gd name="T27" fmla="*/ 45 h 343"/>
                <a:gd name="T28" fmla="*/ 45 w 343"/>
                <a:gd name="T29" fmla="*/ 30 h 343"/>
                <a:gd name="T30" fmla="*/ 298 w 343"/>
                <a:gd name="T31" fmla="*/ 30 h 343"/>
                <a:gd name="T32" fmla="*/ 313 w 343"/>
                <a:gd name="T33" fmla="*/ 45 h 343"/>
                <a:gd name="T34" fmla="*/ 313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00338" y="6159500"/>
              <a:ext cx="273050" cy="276225"/>
            </a:xfrm>
            <a:custGeom>
              <a:avLst/>
              <a:gdLst>
                <a:gd name="T0" fmla="*/ 136 w 196"/>
                <a:gd name="T1" fmla="*/ 8 h 197"/>
                <a:gd name="T2" fmla="*/ 60 w 196"/>
                <a:gd name="T3" fmla="*/ 8 h 197"/>
                <a:gd name="T4" fmla="*/ 7 w 196"/>
                <a:gd name="T5" fmla="*/ 60 h 197"/>
                <a:gd name="T6" fmla="*/ 7 w 196"/>
                <a:gd name="T7" fmla="*/ 137 h 197"/>
                <a:gd name="T8" fmla="*/ 60 w 196"/>
                <a:gd name="T9" fmla="*/ 189 h 197"/>
                <a:gd name="T10" fmla="*/ 136 w 196"/>
                <a:gd name="T11" fmla="*/ 189 h 197"/>
                <a:gd name="T12" fmla="*/ 188 w 196"/>
                <a:gd name="T13" fmla="*/ 137 h 197"/>
                <a:gd name="T14" fmla="*/ 188 w 196"/>
                <a:gd name="T15" fmla="*/ 60 h 197"/>
                <a:gd name="T16" fmla="*/ 65 w 196"/>
                <a:gd name="T17" fmla="*/ 20 h 197"/>
                <a:gd name="T18" fmla="*/ 59 w 196"/>
                <a:gd name="T19" fmla="*/ 31 h 197"/>
                <a:gd name="T20" fmla="*/ 38 w 196"/>
                <a:gd name="T21" fmla="*/ 38 h 197"/>
                <a:gd name="T22" fmla="*/ 19 w 196"/>
                <a:gd name="T23" fmla="*/ 66 h 197"/>
                <a:gd name="T24" fmla="*/ 50 w 196"/>
                <a:gd name="T25" fmla="*/ 57 h 197"/>
                <a:gd name="T26" fmla="*/ 13 w 196"/>
                <a:gd name="T27" fmla="*/ 92 h 197"/>
                <a:gd name="T28" fmla="*/ 19 w 196"/>
                <a:gd name="T29" fmla="*/ 132 h 197"/>
                <a:gd name="T30" fmla="*/ 45 w 196"/>
                <a:gd name="T31" fmla="*/ 106 h 197"/>
                <a:gd name="T32" fmla="*/ 29 w 196"/>
                <a:gd name="T33" fmla="*/ 150 h 197"/>
                <a:gd name="T34" fmla="*/ 65 w 196"/>
                <a:gd name="T35" fmla="*/ 177 h 197"/>
                <a:gd name="T36" fmla="*/ 53 w 196"/>
                <a:gd name="T37" fmla="*/ 153 h 197"/>
                <a:gd name="T38" fmla="*/ 66 w 196"/>
                <a:gd name="T39" fmla="*/ 178 h 197"/>
                <a:gd name="T40" fmla="*/ 92 w 196"/>
                <a:gd name="T41" fmla="*/ 183 h 197"/>
                <a:gd name="T42" fmla="*/ 71 w 196"/>
                <a:gd name="T43" fmla="*/ 161 h 197"/>
                <a:gd name="T44" fmla="*/ 92 w 196"/>
                <a:gd name="T45" fmla="*/ 145 h 197"/>
                <a:gd name="T46" fmla="*/ 92 w 196"/>
                <a:gd name="T47" fmla="*/ 132 h 197"/>
                <a:gd name="T48" fmla="*/ 61 w 196"/>
                <a:gd name="T49" fmla="*/ 133 h 197"/>
                <a:gd name="T50" fmla="*/ 92 w 196"/>
                <a:gd name="T51" fmla="*/ 106 h 197"/>
                <a:gd name="T52" fmla="*/ 92 w 196"/>
                <a:gd name="T53" fmla="*/ 92 h 197"/>
                <a:gd name="T54" fmla="*/ 61 w 196"/>
                <a:gd name="T55" fmla="*/ 64 h 197"/>
                <a:gd name="T56" fmla="*/ 92 w 196"/>
                <a:gd name="T57" fmla="*/ 65 h 197"/>
                <a:gd name="T58" fmla="*/ 92 w 196"/>
                <a:gd name="T59" fmla="*/ 52 h 197"/>
                <a:gd name="T60" fmla="*/ 71 w 196"/>
                <a:gd name="T61" fmla="*/ 37 h 197"/>
                <a:gd name="T62" fmla="*/ 92 w 196"/>
                <a:gd name="T63" fmla="*/ 14 h 197"/>
                <a:gd name="T64" fmla="*/ 131 w 196"/>
                <a:gd name="T65" fmla="*/ 20 h 197"/>
                <a:gd name="T66" fmla="*/ 159 w 196"/>
                <a:gd name="T67" fmla="*/ 39 h 197"/>
                <a:gd name="T68" fmla="*/ 136 w 196"/>
                <a:gd name="T69" fmla="*/ 31 h 197"/>
                <a:gd name="T70" fmla="*/ 131 w 196"/>
                <a:gd name="T71" fmla="*/ 20 h 197"/>
                <a:gd name="T72" fmla="*/ 111 w 196"/>
                <a:gd name="T73" fmla="*/ 19 h 197"/>
                <a:gd name="T74" fmla="*/ 130 w 196"/>
                <a:gd name="T75" fmla="*/ 49 h 197"/>
                <a:gd name="T76" fmla="*/ 104 w 196"/>
                <a:gd name="T77" fmla="*/ 15 h 197"/>
                <a:gd name="T78" fmla="*/ 133 w 196"/>
                <a:gd name="T79" fmla="*/ 62 h 197"/>
                <a:gd name="T80" fmla="*/ 137 w 196"/>
                <a:gd name="T81" fmla="*/ 92 h 197"/>
                <a:gd name="T82" fmla="*/ 104 w 196"/>
                <a:gd name="T83" fmla="*/ 65 h 197"/>
                <a:gd name="T84" fmla="*/ 137 w 196"/>
                <a:gd name="T85" fmla="*/ 106 h 197"/>
                <a:gd name="T86" fmla="*/ 133 w 196"/>
                <a:gd name="T87" fmla="*/ 135 h 197"/>
                <a:gd name="T88" fmla="*/ 104 w 196"/>
                <a:gd name="T89" fmla="*/ 106 h 197"/>
                <a:gd name="T90" fmla="*/ 104 w 196"/>
                <a:gd name="T91" fmla="*/ 182 h 197"/>
                <a:gd name="T92" fmla="*/ 130 w 196"/>
                <a:gd name="T93" fmla="*/ 148 h 197"/>
                <a:gd name="T94" fmla="*/ 111 w 196"/>
                <a:gd name="T95" fmla="*/ 178 h 197"/>
                <a:gd name="T96" fmla="*/ 131 w 196"/>
                <a:gd name="T97" fmla="*/ 177 h 197"/>
                <a:gd name="T98" fmla="*/ 136 w 196"/>
                <a:gd name="T99" fmla="*/ 166 h 197"/>
                <a:gd name="T100" fmla="*/ 159 w 196"/>
                <a:gd name="T101" fmla="*/ 158 h 197"/>
                <a:gd name="T102" fmla="*/ 176 w 196"/>
                <a:gd name="T103" fmla="*/ 132 h 197"/>
                <a:gd name="T104" fmla="*/ 146 w 196"/>
                <a:gd name="T105" fmla="*/ 139 h 197"/>
                <a:gd name="T106" fmla="*/ 183 w 196"/>
                <a:gd name="T107" fmla="*/ 106 h 197"/>
                <a:gd name="T108" fmla="*/ 150 w 196"/>
                <a:gd name="T109" fmla="*/ 92 h 197"/>
                <a:gd name="T110" fmla="*/ 168 w 196"/>
                <a:gd name="T111" fmla="*/ 50 h 197"/>
                <a:gd name="T112" fmla="*/ 183 w 196"/>
                <a:gd name="T113" fmla="*/ 9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6" h="197">
                  <a:moveTo>
                    <a:pt x="167" y="29"/>
                  </a:moveTo>
                  <a:cubicBezTo>
                    <a:pt x="158" y="20"/>
                    <a:pt x="148" y="13"/>
                    <a:pt x="136" y="8"/>
                  </a:cubicBezTo>
                  <a:cubicBezTo>
                    <a:pt x="124" y="3"/>
                    <a:pt x="111" y="0"/>
                    <a:pt x="98" y="0"/>
                  </a:cubicBezTo>
                  <a:cubicBezTo>
                    <a:pt x="84" y="0"/>
                    <a:pt x="72" y="3"/>
                    <a:pt x="60" y="8"/>
                  </a:cubicBezTo>
                  <a:cubicBezTo>
                    <a:pt x="48" y="13"/>
                    <a:pt x="37" y="20"/>
                    <a:pt x="28" y="29"/>
                  </a:cubicBezTo>
                  <a:cubicBezTo>
                    <a:pt x="19" y="38"/>
                    <a:pt x="12" y="49"/>
                    <a:pt x="7" y="60"/>
                  </a:cubicBezTo>
                  <a:cubicBezTo>
                    <a:pt x="2" y="72"/>
                    <a:pt x="0" y="85"/>
                    <a:pt x="0" y="99"/>
                  </a:cubicBezTo>
                  <a:cubicBezTo>
                    <a:pt x="0" y="112"/>
                    <a:pt x="2" y="125"/>
                    <a:pt x="7" y="137"/>
                  </a:cubicBezTo>
                  <a:cubicBezTo>
                    <a:pt x="12" y="149"/>
                    <a:pt x="19" y="159"/>
                    <a:pt x="28" y="168"/>
                  </a:cubicBezTo>
                  <a:cubicBezTo>
                    <a:pt x="37" y="177"/>
                    <a:pt x="48" y="184"/>
                    <a:pt x="60" y="189"/>
                  </a:cubicBezTo>
                  <a:cubicBezTo>
                    <a:pt x="72" y="194"/>
                    <a:pt x="84" y="197"/>
                    <a:pt x="98" y="197"/>
                  </a:cubicBezTo>
                  <a:cubicBezTo>
                    <a:pt x="111" y="197"/>
                    <a:pt x="124" y="194"/>
                    <a:pt x="136" y="189"/>
                  </a:cubicBezTo>
                  <a:cubicBezTo>
                    <a:pt x="148" y="184"/>
                    <a:pt x="158" y="177"/>
                    <a:pt x="167" y="168"/>
                  </a:cubicBezTo>
                  <a:cubicBezTo>
                    <a:pt x="176" y="159"/>
                    <a:pt x="183" y="149"/>
                    <a:pt x="188" y="137"/>
                  </a:cubicBezTo>
                  <a:cubicBezTo>
                    <a:pt x="193" y="125"/>
                    <a:pt x="196" y="112"/>
                    <a:pt x="196" y="99"/>
                  </a:cubicBezTo>
                  <a:cubicBezTo>
                    <a:pt x="196" y="85"/>
                    <a:pt x="193" y="72"/>
                    <a:pt x="188" y="60"/>
                  </a:cubicBezTo>
                  <a:cubicBezTo>
                    <a:pt x="183" y="49"/>
                    <a:pt x="176" y="38"/>
                    <a:pt x="167" y="29"/>
                  </a:cubicBezTo>
                  <a:close/>
                  <a:moveTo>
                    <a:pt x="65" y="20"/>
                  </a:moveTo>
                  <a:cubicBezTo>
                    <a:pt x="65" y="20"/>
                    <a:pt x="66" y="20"/>
                    <a:pt x="66" y="19"/>
                  </a:cubicBezTo>
                  <a:cubicBezTo>
                    <a:pt x="64" y="23"/>
                    <a:pt x="61" y="27"/>
                    <a:pt x="59" y="31"/>
                  </a:cubicBezTo>
                  <a:cubicBezTo>
                    <a:pt x="57" y="35"/>
                    <a:pt x="55" y="40"/>
                    <a:pt x="53" y="45"/>
                  </a:cubicBezTo>
                  <a:cubicBezTo>
                    <a:pt x="48" y="43"/>
                    <a:pt x="43" y="40"/>
                    <a:pt x="38" y="38"/>
                  </a:cubicBezTo>
                  <a:cubicBezTo>
                    <a:pt x="46" y="30"/>
                    <a:pt x="55" y="24"/>
                    <a:pt x="65" y="20"/>
                  </a:cubicBezTo>
                  <a:close/>
                  <a:moveTo>
                    <a:pt x="19" y="66"/>
                  </a:moveTo>
                  <a:cubicBezTo>
                    <a:pt x="22" y="59"/>
                    <a:pt x="25" y="53"/>
                    <a:pt x="29" y="48"/>
                  </a:cubicBezTo>
                  <a:cubicBezTo>
                    <a:pt x="35" y="51"/>
                    <a:pt x="42" y="55"/>
                    <a:pt x="50" y="57"/>
                  </a:cubicBezTo>
                  <a:cubicBezTo>
                    <a:pt x="47" y="68"/>
                    <a:pt x="45" y="80"/>
                    <a:pt x="45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83"/>
                    <a:pt x="16" y="74"/>
                    <a:pt x="19" y="66"/>
                  </a:cubicBezTo>
                  <a:close/>
                  <a:moveTo>
                    <a:pt x="19" y="132"/>
                  </a:moveTo>
                  <a:cubicBezTo>
                    <a:pt x="16" y="124"/>
                    <a:pt x="13" y="115"/>
                    <a:pt x="13" y="106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18"/>
                    <a:pt x="47" y="129"/>
                    <a:pt x="50" y="140"/>
                  </a:cubicBezTo>
                  <a:cubicBezTo>
                    <a:pt x="42" y="143"/>
                    <a:pt x="35" y="146"/>
                    <a:pt x="29" y="150"/>
                  </a:cubicBezTo>
                  <a:cubicBezTo>
                    <a:pt x="25" y="144"/>
                    <a:pt x="22" y="138"/>
                    <a:pt x="19" y="132"/>
                  </a:cubicBezTo>
                  <a:close/>
                  <a:moveTo>
                    <a:pt x="65" y="177"/>
                  </a:moveTo>
                  <a:cubicBezTo>
                    <a:pt x="55" y="173"/>
                    <a:pt x="46" y="167"/>
                    <a:pt x="38" y="159"/>
                  </a:cubicBezTo>
                  <a:cubicBezTo>
                    <a:pt x="43" y="157"/>
                    <a:pt x="48" y="155"/>
                    <a:pt x="53" y="153"/>
                  </a:cubicBezTo>
                  <a:cubicBezTo>
                    <a:pt x="55" y="157"/>
                    <a:pt x="57" y="162"/>
                    <a:pt x="59" y="166"/>
                  </a:cubicBezTo>
                  <a:cubicBezTo>
                    <a:pt x="61" y="171"/>
                    <a:pt x="64" y="174"/>
                    <a:pt x="66" y="178"/>
                  </a:cubicBezTo>
                  <a:cubicBezTo>
                    <a:pt x="66" y="178"/>
                    <a:pt x="65" y="177"/>
                    <a:pt x="65" y="177"/>
                  </a:cubicBezTo>
                  <a:close/>
                  <a:moveTo>
                    <a:pt x="92" y="183"/>
                  </a:moveTo>
                  <a:cubicBezTo>
                    <a:pt x="89" y="182"/>
                    <a:pt x="86" y="181"/>
                    <a:pt x="84" y="178"/>
                  </a:cubicBezTo>
                  <a:cubicBezTo>
                    <a:pt x="79" y="174"/>
                    <a:pt x="75" y="168"/>
                    <a:pt x="71" y="161"/>
                  </a:cubicBezTo>
                  <a:cubicBezTo>
                    <a:pt x="69" y="157"/>
                    <a:pt x="67" y="153"/>
                    <a:pt x="66" y="149"/>
                  </a:cubicBezTo>
                  <a:cubicBezTo>
                    <a:pt x="74" y="147"/>
                    <a:pt x="83" y="146"/>
                    <a:pt x="92" y="145"/>
                  </a:cubicBezTo>
                  <a:lnTo>
                    <a:pt x="92" y="183"/>
                  </a:lnTo>
                  <a:close/>
                  <a:moveTo>
                    <a:pt x="92" y="132"/>
                  </a:moveTo>
                  <a:cubicBezTo>
                    <a:pt x="81" y="133"/>
                    <a:pt x="72" y="134"/>
                    <a:pt x="62" y="136"/>
                  </a:cubicBezTo>
                  <a:cubicBezTo>
                    <a:pt x="62" y="135"/>
                    <a:pt x="62" y="134"/>
                    <a:pt x="61" y="133"/>
                  </a:cubicBezTo>
                  <a:cubicBezTo>
                    <a:pt x="59" y="125"/>
                    <a:pt x="58" y="115"/>
                    <a:pt x="58" y="106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92" y="132"/>
                  </a:lnTo>
                  <a:close/>
                  <a:moveTo>
                    <a:pt x="92" y="92"/>
                  </a:moveTo>
                  <a:cubicBezTo>
                    <a:pt x="58" y="92"/>
                    <a:pt x="58" y="92"/>
                    <a:pt x="58" y="92"/>
                  </a:cubicBezTo>
                  <a:cubicBezTo>
                    <a:pt x="58" y="83"/>
                    <a:pt x="59" y="73"/>
                    <a:pt x="61" y="64"/>
                  </a:cubicBezTo>
                  <a:cubicBezTo>
                    <a:pt x="62" y="63"/>
                    <a:pt x="62" y="62"/>
                    <a:pt x="62" y="61"/>
                  </a:cubicBezTo>
                  <a:cubicBezTo>
                    <a:pt x="71" y="63"/>
                    <a:pt x="81" y="65"/>
                    <a:pt x="92" y="65"/>
                  </a:cubicBezTo>
                  <a:lnTo>
                    <a:pt x="92" y="92"/>
                  </a:lnTo>
                  <a:close/>
                  <a:moveTo>
                    <a:pt x="92" y="52"/>
                  </a:moveTo>
                  <a:cubicBezTo>
                    <a:pt x="83" y="52"/>
                    <a:pt x="74" y="50"/>
                    <a:pt x="66" y="48"/>
                  </a:cubicBezTo>
                  <a:cubicBezTo>
                    <a:pt x="67" y="44"/>
                    <a:pt x="69" y="40"/>
                    <a:pt x="71" y="37"/>
                  </a:cubicBezTo>
                  <a:cubicBezTo>
                    <a:pt x="75" y="29"/>
                    <a:pt x="79" y="23"/>
                    <a:pt x="84" y="19"/>
                  </a:cubicBezTo>
                  <a:cubicBezTo>
                    <a:pt x="86" y="17"/>
                    <a:pt x="89" y="15"/>
                    <a:pt x="92" y="14"/>
                  </a:cubicBezTo>
                  <a:lnTo>
                    <a:pt x="92" y="52"/>
                  </a:lnTo>
                  <a:close/>
                  <a:moveTo>
                    <a:pt x="131" y="20"/>
                  </a:moveTo>
                  <a:cubicBezTo>
                    <a:pt x="141" y="24"/>
                    <a:pt x="150" y="30"/>
                    <a:pt x="158" y="38"/>
                  </a:cubicBezTo>
                  <a:cubicBezTo>
                    <a:pt x="158" y="39"/>
                    <a:pt x="159" y="39"/>
                    <a:pt x="159" y="39"/>
                  </a:cubicBezTo>
                  <a:cubicBezTo>
                    <a:pt x="154" y="42"/>
                    <a:pt x="149" y="44"/>
                    <a:pt x="143" y="46"/>
                  </a:cubicBezTo>
                  <a:cubicBezTo>
                    <a:pt x="141" y="41"/>
                    <a:pt x="139" y="36"/>
                    <a:pt x="136" y="31"/>
                  </a:cubicBezTo>
                  <a:cubicBezTo>
                    <a:pt x="134" y="27"/>
                    <a:pt x="132" y="23"/>
                    <a:pt x="129" y="19"/>
                  </a:cubicBezTo>
                  <a:cubicBezTo>
                    <a:pt x="130" y="20"/>
                    <a:pt x="130" y="20"/>
                    <a:pt x="131" y="20"/>
                  </a:cubicBezTo>
                  <a:close/>
                  <a:moveTo>
                    <a:pt x="104" y="15"/>
                  </a:moveTo>
                  <a:cubicBezTo>
                    <a:pt x="107" y="16"/>
                    <a:pt x="109" y="17"/>
                    <a:pt x="111" y="19"/>
                  </a:cubicBezTo>
                  <a:cubicBezTo>
                    <a:pt x="116" y="23"/>
                    <a:pt x="121" y="29"/>
                    <a:pt x="125" y="37"/>
                  </a:cubicBezTo>
                  <a:cubicBezTo>
                    <a:pt x="126" y="40"/>
                    <a:pt x="128" y="45"/>
                    <a:pt x="130" y="49"/>
                  </a:cubicBezTo>
                  <a:cubicBezTo>
                    <a:pt x="122" y="51"/>
                    <a:pt x="113" y="52"/>
                    <a:pt x="104" y="52"/>
                  </a:cubicBezTo>
                  <a:lnTo>
                    <a:pt x="104" y="15"/>
                  </a:lnTo>
                  <a:close/>
                  <a:moveTo>
                    <a:pt x="104" y="65"/>
                  </a:moveTo>
                  <a:cubicBezTo>
                    <a:pt x="114" y="65"/>
                    <a:pt x="124" y="64"/>
                    <a:pt x="133" y="62"/>
                  </a:cubicBezTo>
                  <a:cubicBezTo>
                    <a:pt x="133" y="63"/>
                    <a:pt x="134" y="64"/>
                    <a:pt x="134" y="64"/>
                  </a:cubicBezTo>
                  <a:cubicBezTo>
                    <a:pt x="136" y="73"/>
                    <a:pt x="137" y="83"/>
                    <a:pt x="137" y="92"/>
                  </a:cubicBezTo>
                  <a:cubicBezTo>
                    <a:pt x="104" y="92"/>
                    <a:pt x="104" y="92"/>
                    <a:pt x="104" y="92"/>
                  </a:cubicBezTo>
                  <a:lnTo>
                    <a:pt x="104" y="65"/>
                  </a:lnTo>
                  <a:close/>
                  <a:moveTo>
                    <a:pt x="104" y="106"/>
                  </a:moveTo>
                  <a:cubicBezTo>
                    <a:pt x="137" y="106"/>
                    <a:pt x="137" y="106"/>
                    <a:pt x="137" y="106"/>
                  </a:cubicBezTo>
                  <a:cubicBezTo>
                    <a:pt x="137" y="115"/>
                    <a:pt x="136" y="124"/>
                    <a:pt x="134" y="133"/>
                  </a:cubicBezTo>
                  <a:cubicBezTo>
                    <a:pt x="134" y="134"/>
                    <a:pt x="133" y="135"/>
                    <a:pt x="133" y="135"/>
                  </a:cubicBezTo>
                  <a:cubicBezTo>
                    <a:pt x="124" y="134"/>
                    <a:pt x="114" y="132"/>
                    <a:pt x="104" y="132"/>
                  </a:cubicBezTo>
                  <a:lnTo>
                    <a:pt x="104" y="106"/>
                  </a:lnTo>
                  <a:close/>
                  <a:moveTo>
                    <a:pt x="111" y="178"/>
                  </a:moveTo>
                  <a:cubicBezTo>
                    <a:pt x="109" y="180"/>
                    <a:pt x="107" y="181"/>
                    <a:pt x="104" y="18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13" y="145"/>
                    <a:pt x="122" y="146"/>
                    <a:pt x="130" y="148"/>
                  </a:cubicBezTo>
                  <a:cubicBezTo>
                    <a:pt x="128" y="152"/>
                    <a:pt x="126" y="157"/>
                    <a:pt x="124" y="161"/>
                  </a:cubicBezTo>
                  <a:cubicBezTo>
                    <a:pt x="121" y="168"/>
                    <a:pt x="116" y="174"/>
                    <a:pt x="111" y="178"/>
                  </a:cubicBezTo>
                  <a:close/>
                  <a:moveTo>
                    <a:pt x="158" y="159"/>
                  </a:moveTo>
                  <a:cubicBezTo>
                    <a:pt x="150" y="167"/>
                    <a:pt x="141" y="173"/>
                    <a:pt x="131" y="177"/>
                  </a:cubicBezTo>
                  <a:cubicBezTo>
                    <a:pt x="130" y="177"/>
                    <a:pt x="130" y="178"/>
                    <a:pt x="129" y="178"/>
                  </a:cubicBezTo>
                  <a:cubicBezTo>
                    <a:pt x="132" y="174"/>
                    <a:pt x="134" y="171"/>
                    <a:pt x="136" y="166"/>
                  </a:cubicBezTo>
                  <a:cubicBezTo>
                    <a:pt x="139" y="162"/>
                    <a:pt x="141" y="157"/>
                    <a:pt x="143" y="151"/>
                  </a:cubicBezTo>
                  <a:cubicBezTo>
                    <a:pt x="149" y="153"/>
                    <a:pt x="154" y="155"/>
                    <a:pt x="159" y="158"/>
                  </a:cubicBezTo>
                  <a:cubicBezTo>
                    <a:pt x="159" y="158"/>
                    <a:pt x="158" y="159"/>
                    <a:pt x="158" y="159"/>
                  </a:cubicBezTo>
                  <a:close/>
                  <a:moveTo>
                    <a:pt x="176" y="132"/>
                  </a:moveTo>
                  <a:cubicBezTo>
                    <a:pt x="174" y="138"/>
                    <a:pt x="171" y="143"/>
                    <a:pt x="168" y="148"/>
                  </a:cubicBezTo>
                  <a:cubicBezTo>
                    <a:pt x="161" y="144"/>
                    <a:pt x="154" y="141"/>
                    <a:pt x="146" y="139"/>
                  </a:cubicBezTo>
                  <a:cubicBezTo>
                    <a:pt x="149" y="129"/>
                    <a:pt x="150" y="117"/>
                    <a:pt x="150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15"/>
                    <a:pt x="180" y="124"/>
                    <a:pt x="176" y="132"/>
                  </a:cubicBezTo>
                  <a:close/>
                  <a:moveTo>
                    <a:pt x="150" y="92"/>
                  </a:moveTo>
                  <a:cubicBezTo>
                    <a:pt x="150" y="81"/>
                    <a:pt x="149" y="69"/>
                    <a:pt x="146" y="59"/>
                  </a:cubicBezTo>
                  <a:cubicBezTo>
                    <a:pt x="154" y="56"/>
                    <a:pt x="161" y="53"/>
                    <a:pt x="168" y="50"/>
                  </a:cubicBezTo>
                  <a:cubicBezTo>
                    <a:pt x="171" y="55"/>
                    <a:pt x="174" y="60"/>
                    <a:pt x="176" y="65"/>
                  </a:cubicBezTo>
                  <a:cubicBezTo>
                    <a:pt x="180" y="74"/>
                    <a:pt x="182" y="83"/>
                    <a:pt x="183" y="92"/>
                  </a:cubicBezTo>
                  <a:lnTo>
                    <a:pt x="15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6" name="Group 645出自【趣你的PPT】(微信:qunideppt)：最优质的PPT资源库"/>
          <p:cNvGrpSpPr/>
          <p:nvPr/>
        </p:nvGrpSpPr>
        <p:grpSpPr>
          <a:xfrm>
            <a:off x="3543208" y="5665477"/>
            <a:ext cx="850079" cy="850079"/>
            <a:chOff x="3684588" y="5848350"/>
            <a:chExt cx="882650" cy="882650"/>
          </a:xfrm>
        </p:grpSpPr>
        <p:sp>
          <p:nvSpPr>
            <p:cNvPr id="6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5848350"/>
              <a:ext cx="882650" cy="882650"/>
            </a:xfrm>
            <a:prstGeom prst="ellipse">
              <a:avLst/>
            </a:prstGeom>
            <a:solidFill>
              <a:srgbClr val="3A7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6054725"/>
              <a:ext cx="688975" cy="676275"/>
            </a:xfrm>
            <a:custGeom>
              <a:avLst/>
              <a:gdLst>
                <a:gd name="T0" fmla="*/ 69 w 493"/>
                <a:gd name="T1" fmla="*/ 0 h 484"/>
                <a:gd name="T2" fmla="*/ 36 w 493"/>
                <a:gd name="T3" fmla="*/ 5 h 484"/>
                <a:gd name="T4" fmla="*/ 5 w 493"/>
                <a:gd name="T5" fmla="*/ 87 h 484"/>
                <a:gd name="T6" fmla="*/ 5 w 493"/>
                <a:gd name="T7" fmla="*/ 300 h 484"/>
                <a:gd name="T8" fmla="*/ 75 w 493"/>
                <a:gd name="T9" fmla="*/ 389 h 484"/>
                <a:gd name="T10" fmla="*/ 169 w 493"/>
                <a:gd name="T11" fmla="*/ 484 h 484"/>
                <a:gd name="T12" fmla="*/ 177 w 493"/>
                <a:gd name="T13" fmla="*/ 484 h 484"/>
                <a:gd name="T14" fmla="*/ 493 w 493"/>
                <a:gd name="T15" fmla="*/ 172 h 484"/>
                <a:gd name="T16" fmla="*/ 336 w 493"/>
                <a:gd name="T17" fmla="*/ 16 h 484"/>
                <a:gd name="T18" fmla="*/ 286 w 493"/>
                <a:gd name="T19" fmla="*/ 1 h 484"/>
                <a:gd name="T20" fmla="*/ 251 w 493"/>
                <a:gd name="T21" fmla="*/ 2 h 484"/>
                <a:gd name="T22" fmla="*/ 117 w 493"/>
                <a:gd name="T23" fmla="*/ 2 h 484"/>
                <a:gd name="T24" fmla="*/ 69 w 493"/>
                <a:gd name="T2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3" h="484">
                  <a:moveTo>
                    <a:pt x="69" y="0"/>
                  </a:moveTo>
                  <a:cubicBezTo>
                    <a:pt x="57" y="0"/>
                    <a:pt x="46" y="1"/>
                    <a:pt x="36" y="5"/>
                  </a:cubicBezTo>
                  <a:cubicBezTo>
                    <a:pt x="0" y="17"/>
                    <a:pt x="5" y="57"/>
                    <a:pt x="5" y="87"/>
                  </a:cubicBezTo>
                  <a:cubicBezTo>
                    <a:pt x="5" y="158"/>
                    <a:pt x="5" y="229"/>
                    <a:pt x="5" y="300"/>
                  </a:cubicBezTo>
                  <a:cubicBezTo>
                    <a:pt x="5" y="332"/>
                    <a:pt x="53" y="367"/>
                    <a:pt x="75" y="389"/>
                  </a:cubicBezTo>
                  <a:cubicBezTo>
                    <a:pt x="92" y="406"/>
                    <a:pt x="128" y="443"/>
                    <a:pt x="169" y="484"/>
                  </a:cubicBezTo>
                  <a:cubicBezTo>
                    <a:pt x="172" y="484"/>
                    <a:pt x="174" y="484"/>
                    <a:pt x="177" y="484"/>
                  </a:cubicBezTo>
                  <a:cubicBezTo>
                    <a:pt x="350" y="484"/>
                    <a:pt x="491" y="345"/>
                    <a:pt x="493" y="172"/>
                  </a:cubicBezTo>
                  <a:cubicBezTo>
                    <a:pt x="420" y="99"/>
                    <a:pt x="355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3" y="1"/>
                    <a:pt x="261" y="2"/>
                    <a:pt x="251" y="2"/>
                  </a:cubicBezTo>
                  <a:cubicBezTo>
                    <a:pt x="206" y="2"/>
                    <a:pt x="162" y="2"/>
                    <a:pt x="117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2E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6057900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4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30 w 343"/>
                <a:gd name="T25" fmla="*/ 298 h 343"/>
                <a:gd name="T26" fmla="*/ 30 w 343"/>
                <a:gd name="T27" fmla="*/ 45 h 343"/>
                <a:gd name="T28" fmla="*/ 45 w 343"/>
                <a:gd name="T29" fmla="*/ 30 h 343"/>
                <a:gd name="T30" fmla="*/ 298 w 343"/>
                <a:gd name="T31" fmla="*/ 30 h 343"/>
                <a:gd name="T32" fmla="*/ 314 w 343"/>
                <a:gd name="T33" fmla="*/ 45 h 343"/>
                <a:gd name="T34" fmla="*/ 314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4" y="298"/>
                  </a:moveTo>
                  <a:cubicBezTo>
                    <a:pt x="314" y="307"/>
                    <a:pt x="307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7" y="313"/>
                    <a:pt x="30" y="307"/>
                    <a:pt x="30" y="298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7"/>
                    <a:pt x="37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7" y="30"/>
                    <a:pt x="314" y="37"/>
                    <a:pt x="314" y="45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46525" y="6191250"/>
              <a:ext cx="358775" cy="211138"/>
            </a:xfrm>
            <a:custGeom>
              <a:avLst/>
              <a:gdLst>
                <a:gd name="T0" fmla="*/ 239 w 256"/>
                <a:gd name="T1" fmla="*/ 32 h 151"/>
                <a:gd name="T2" fmla="*/ 209 w 256"/>
                <a:gd name="T3" fmla="*/ 7 h 151"/>
                <a:gd name="T4" fmla="*/ 150 w 256"/>
                <a:gd name="T5" fmla="*/ 3 h 151"/>
                <a:gd name="T6" fmla="*/ 128 w 256"/>
                <a:gd name="T7" fmla="*/ 5 h 151"/>
                <a:gd name="T8" fmla="*/ 107 w 256"/>
                <a:gd name="T9" fmla="*/ 3 h 151"/>
                <a:gd name="T10" fmla="*/ 47 w 256"/>
                <a:gd name="T11" fmla="*/ 7 h 151"/>
                <a:gd name="T12" fmla="*/ 18 w 256"/>
                <a:gd name="T13" fmla="*/ 32 h 151"/>
                <a:gd name="T14" fmla="*/ 4 w 256"/>
                <a:gd name="T15" fmla="*/ 67 h 151"/>
                <a:gd name="T16" fmla="*/ 9 w 256"/>
                <a:gd name="T17" fmla="*/ 120 h 151"/>
                <a:gd name="T18" fmla="*/ 24 w 256"/>
                <a:gd name="T19" fmla="*/ 140 h 151"/>
                <a:gd name="T20" fmla="*/ 45 w 256"/>
                <a:gd name="T21" fmla="*/ 151 h 151"/>
                <a:gd name="T22" fmla="*/ 53 w 256"/>
                <a:gd name="T23" fmla="*/ 151 h 151"/>
                <a:gd name="T24" fmla="*/ 84 w 256"/>
                <a:gd name="T25" fmla="*/ 141 h 151"/>
                <a:gd name="T26" fmla="*/ 108 w 256"/>
                <a:gd name="T27" fmla="*/ 110 h 151"/>
                <a:gd name="T28" fmla="*/ 126 w 256"/>
                <a:gd name="T29" fmla="*/ 110 h 151"/>
                <a:gd name="T30" fmla="*/ 131 w 256"/>
                <a:gd name="T31" fmla="*/ 110 h 151"/>
                <a:gd name="T32" fmla="*/ 149 w 256"/>
                <a:gd name="T33" fmla="*/ 110 h 151"/>
                <a:gd name="T34" fmla="*/ 173 w 256"/>
                <a:gd name="T35" fmla="*/ 141 h 151"/>
                <a:gd name="T36" fmla="*/ 203 w 256"/>
                <a:gd name="T37" fmla="*/ 151 h 151"/>
                <a:gd name="T38" fmla="*/ 211 w 256"/>
                <a:gd name="T39" fmla="*/ 151 h 151"/>
                <a:gd name="T40" fmla="*/ 233 w 256"/>
                <a:gd name="T41" fmla="*/ 140 h 151"/>
                <a:gd name="T42" fmla="*/ 247 w 256"/>
                <a:gd name="T43" fmla="*/ 120 h 151"/>
                <a:gd name="T44" fmla="*/ 253 w 256"/>
                <a:gd name="T45" fmla="*/ 67 h 151"/>
                <a:gd name="T46" fmla="*/ 239 w 256"/>
                <a:gd name="T47" fmla="*/ 32 h 151"/>
                <a:gd name="T48" fmla="*/ 232 w 256"/>
                <a:gd name="T49" fmla="*/ 113 h 151"/>
                <a:gd name="T50" fmla="*/ 208 w 256"/>
                <a:gd name="T51" fmla="*/ 134 h 151"/>
                <a:gd name="T52" fmla="*/ 162 w 256"/>
                <a:gd name="T53" fmla="*/ 99 h 151"/>
                <a:gd name="T54" fmla="*/ 154 w 256"/>
                <a:gd name="T55" fmla="*/ 93 h 151"/>
                <a:gd name="T56" fmla="*/ 131 w 256"/>
                <a:gd name="T57" fmla="*/ 93 h 151"/>
                <a:gd name="T58" fmla="*/ 126 w 256"/>
                <a:gd name="T59" fmla="*/ 93 h 151"/>
                <a:gd name="T60" fmla="*/ 102 w 256"/>
                <a:gd name="T61" fmla="*/ 93 h 151"/>
                <a:gd name="T62" fmla="*/ 94 w 256"/>
                <a:gd name="T63" fmla="*/ 99 h 151"/>
                <a:gd name="T64" fmla="*/ 48 w 256"/>
                <a:gd name="T65" fmla="*/ 134 h 151"/>
                <a:gd name="T66" fmla="*/ 25 w 256"/>
                <a:gd name="T67" fmla="*/ 113 h 151"/>
                <a:gd name="T68" fmla="*/ 20 w 256"/>
                <a:gd name="T69" fmla="*/ 70 h 151"/>
                <a:gd name="T70" fmla="*/ 53 w 256"/>
                <a:gd name="T71" fmla="*/ 22 h 151"/>
                <a:gd name="T72" fmla="*/ 105 w 256"/>
                <a:gd name="T73" fmla="*/ 20 h 151"/>
                <a:gd name="T74" fmla="*/ 125 w 256"/>
                <a:gd name="T75" fmla="*/ 21 h 151"/>
                <a:gd name="T76" fmla="*/ 125 w 256"/>
                <a:gd name="T77" fmla="*/ 21 h 151"/>
                <a:gd name="T78" fmla="*/ 127 w 256"/>
                <a:gd name="T79" fmla="*/ 21 h 151"/>
                <a:gd name="T80" fmla="*/ 129 w 256"/>
                <a:gd name="T81" fmla="*/ 21 h 151"/>
                <a:gd name="T82" fmla="*/ 129 w 256"/>
                <a:gd name="T83" fmla="*/ 21 h 151"/>
                <a:gd name="T84" fmla="*/ 151 w 256"/>
                <a:gd name="T85" fmla="*/ 20 h 151"/>
                <a:gd name="T86" fmla="*/ 203 w 256"/>
                <a:gd name="T87" fmla="*/ 22 h 151"/>
                <a:gd name="T88" fmla="*/ 236 w 256"/>
                <a:gd name="T89" fmla="*/ 70 h 151"/>
                <a:gd name="T90" fmla="*/ 232 w 256"/>
                <a:gd name="T91" fmla="*/ 1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6" h="151">
                  <a:moveTo>
                    <a:pt x="239" y="32"/>
                  </a:moveTo>
                  <a:cubicBezTo>
                    <a:pt x="231" y="20"/>
                    <a:pt x="221" y="11"/>
                    <a:pt x="209" y="7"/>
                  </a:cubicBezTo>
                  <a:cubicBezTo>
                    <a:pt x="190" y="0"/>
                    <a:pt x="170" y="1"/>
                    <a:pt x="150" y="3"/>
                  </a:cubicBezTo>
                  <a:cubicBezTo>
                    <a:pt x="142" y="4"/>
                    <a:pt x="135" y="5"/>
                    <a:pt x="128" y="5"/>
                  </a:cubicBezTo>
                  <a:cubicBezTo>
                    <a:pt x="121" y="5"/>
                    <a:pt x="114" y="4"/>
                    <a:pt x="107" y="3"/>
                  </a:cubicBezTo>
                  <a:cubicBezTo>
                    <a:pt x="87" y="1"/>
                    <a:pt x="66" y="0"/>
                    <a:pt x="47" y="7"/>
                  </a:cubicBezTo>
                  <a:cubicBezTo>
                    <a:pt x="36" y="11"/>
                    <a:pt x="26" y="20"/>
                    <a:pt x="18" y="32"/>
                  </a:cubicBezTo>
                  <a:cubicBezTo>
                    <a:pt x="11" y="42"/>
                    <a:pt x="6" y="54"/>
                    <a:pt x="4" y="67"/>
                  </a:cubicBezTo>
                  <a:cubicBezTo>
                    <a:pt x="0" y="86"/>
                    <a:pt x="2" y="105"/>
                    <a:pt x="9" y="120"/>
                  </a:cubicBezTo>
                  <a:cubicBezTo>
                    <a:pt x="13" y="128"/>
                    <a:pt x="18" y="135"/>
                    <a:pt x="24" y="140"/>
                  </a:cubicBezTo>
                  <a:cubicBezTo>
                    <a:pt x="30" y="145"/>
                    <a:pt x="37" y="149"/>
                    <a:pt x="45" y="151"/>
                  </a:cubicBezTo>
                  <a:cubicBezTo>
                    <a:pt x="48" y="151"/>
                    <a:pt x="50" y="151"/>
                    <a:pt x="53" y="151"/>
                  </a:cubicBezTo>
                  <a:cubicBezTo>
                    <a:pt x="64" y="151"/>
                    <a:pt x="74" y="148"/>
                    <a:pt x="84" y="141"/>
                  </a:cubicBezTo>
                  <a:cubicBezTo>
                    <a:pt x="94" y="134"/>
                    <a:pt x="102" y="123"/>
                    <a:pt x="108" y="110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0"/>
                    <a:pt x="131" y="110"/>
                    <a:pt x="131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54" y="123"/>
                    <a:pt x="163" y="134"/>
                    <a:pt x="173" y="141"/>
                  </a:cubicBezTo>
                  <a:cubicBezTo>
                    <a:pt x="182" y="148"/>
                    <a:pt x="193" y="151"/>
                    <a:pt x="203" y="151"/>
                  </a:cubicBezTo>
                  <a:cubicBezTo>
                    <a:pt x="206" y="151"/>
                    <a:pt x="209" y="151"/>
                    <a:pt x="211" y="151"/>
                  </a:cubicBezTo>
                  <a:cubicBezTo>
                    <a:pt x="219" y="149"/>
                    <a:pt x="226" y="145"/>
                    <a:pt x="233" y="140"/>
                  </a:cubicBezTo>
                  <a:cubicBezTo>
                    <a:pt x="238" y="135"/>
                    <a:pt x="243" y="128"/>
                    <a:pt x="247" y="120"/>
                  </a:cubicBezTo>
                  <a:cubicBezTo>
                    <a:pt x="254" y="105"/>
                    <a:pt x="256" y="86"/>
                    <a:pt x="253" y="67"/>
                  </a:cubicBezTo>
                  <a:cubicBezTo>
                    <a:pt x="250" y="54"/>
                    <a:pt x="245" y="42"/>
                    <a:pt x="239" y="32"/>
                  </a:cubicBezTo>
                  <a:close/>
                  <a:moveTo>
                    <a:pt x="232" y="113"/>
                  </a:moveTo>
                  <a:cubicBezTo>
                    <a:pt x="226" y="125"/>
                    <a:pt x="218" y="132"/>
                    <a:pt x="208" y="134"/>
                  </a:cubicBezTo>
                  <a:cubicBezTo>
                    <a:pt x="190" y="138"/>
                    <a:pt x="171" y="123"/>
                    <a:pt x="162" y="99"/>
                  </a:cubicBezTo>
                  <a:cubicBezTo>
                    <a:pt x="161" y="96"/>
                    <a:pt x="158" y="93"/>
                    <a:pt x="154" y="93"/>
                  </a:cubicBezTo>
                  <a:cubicBezTo>
                    <a:pt x="131" y="93"/>
                    <a:pt x="131" y="93"/>
                    <a:pt x="131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98" y="93"/>
                    <a:pt x="95" y="96"/>
                    <a:pt x="94" y="99"/>
                  </a:cubicBezTo>
                  <a:cubicBezTo>
                    <a:pt x="85" y="123"/>
                    <a:pt x="66" y="138"/>
                    <a:pt x="48" y="134"/>
                  </a:cubicBezTo>
                  <a:cubicBezTo>
                    <a:pt x="38" y="132"/>
                    <a:pt x="30" y="125"/>
                    <a:pt x="25" y="113"/>
                  </a:cubicBezTo>
                  <a:cubicBezTo>
                    <a:pt x="19" y="101"/>
                    <a:pt x="17" y="85"/>
                    <a:pt x="20" y="70"/>
                  </a:cubicBezTo>
                  <a:cubicBezTo>
                    <a:pt x="26" y="42"/>
                    <a:pt x="41" y="27"/>
                    <a:pt x="53" y="22"/>
                  </a:cubicBezTo>
                  <a:cubicBezTo>
                    <a:pt x="68" y="17"/>
                    <a:pt x="86" y="18"/>
                    <a:pt x="105" y="20"/>
                  </a:cubicBezTo>
                  <a:cubicBezTo>
                    <a:pt x="112" y="21"/>
                    <a:pt x="118" y="21"/>
                    <a:pt x="125" y="21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6" y="21"/>
                    <a:pt x="127" y="21"/>
                    <a:pt x="127" y="21"/>
                  </a:cubicBezTo>
                  <a:cubicBezTo>
                    <a:pt x="128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6" y="21"/>
                    <a:pt x="144" y="21"/>
                    <a:pt x="151" y="20"/>
                  </a:cubicBezTo>
                  <a:cubicBezTo>
                    <a:pt x="169" y="18"/>
                    <a:pt x="188" y="17"/>
                    <a:pt x="203" y="22"/>
                  </a:cubicBezTo>
                  <a:cubicBezTo>
                    <a:pt x="215" y="27"/>
                    <a:pt x="231" y="42"/>
                    <a:pt x="236" y="70"/>
                  </a:cubicBezTo>
                  <a:cubicBezTo>
                    <a:pt x="239" y="85"/>
                    <a:pt x="238" y="101"/>
                    <a:pt x="232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7325" y="6253163"/>
              <a:ext cx="74613" cy="76200"/>
            </a:xfrm>
            <a:custGeom>
              <a:avLst/>
              <a:gdLst>
                <a:gd name="T0" fmla="*/ 52 w 54"/>
                <a:gd name="T1" fmla="*/ 16 h 54"/>
                <a:gd name="T2" fmla="*/ 37 w 54"/>
                <a:gd name="T3" fmla="*/ 16 h 54"/>
                <a:gd name="T4" fmla="*/ 37 w 54"/>
                <a:gd name="T5" fmla="*/ 3 h 54"/>
                <a:gd name="T6" fmla="*/ 35 w 54"/>
                <a:gd name="T7" fmla="*/ 0 h 54"/>
                <a:gd name="T8" fmla="*/ 21 w 54"/>
                <a:gd name="T9" fmla="*/ 0 h 54"/>
                <a:gd name="T10" fmla="*/ 17 w 54"/>
                <a:gd name="T11" fmla="*/ 3 h 54"/>
                <a:gd name="T12" fmla="*/ 17 w 54"/>
                <a:gd name="T13" fmla="*/ 16 h 54"/>
                <a:gd name="T14" fmla="*/ 4 w 54"/>
                <a:gd name="T15" fmla="*/ 16 h 54"/>
                <a:gd name="T16" fmla="*/ 0 w 54"/>
                <a:gd name="T17" fmla="*/ 20 h 54"/>
                <a:gd name="T18" fmla="*/ 0 w 54"/>
                <a:gd name="T19" fmla="*/ 34 h 54"/>
                <a:gd name="T20" fmla="*/ 4 w 54"/>
                <a:gd name="T21" fmla="*/ 37 h 54"/>
                <a:gd name="T22" fmla="*/ 17 w 54"/>
                <a:gd name="T23" fmla="*/ 37 h 54"/>
                <a:gd name="T24" fmla="*/ 17 w 54"/>
                <a:gd name="T25" fmla="*/ 50 h 54"/>
                <a:gd name="T26" fmla="*/ 21 w 54"/>
                <a:gd name="T27" fmla="*/ 54 h 54"/>
                <a:gd name="T28" fmla="*/ 35 w 54"/>
                <a:gd name="T29" fmla="*/ 54 h 54"/>
                <a:gd name="T30" fmla="*/ 37 w 54"/>
                <a:gd name="T31" fmla="*/ 50 h 54"/>
                <a:gd name="T32" fmla="*/ 37 w 54"/>
                <a:gd name="T33" fmla="*/ 37 h 54"/>
                <a:gd name="T34" fmla="*/ 52 w 54"/>
                <a:gd name="T35" fmla="*/ 37 h 54"/>
                <a:gd name="T36" fmla="*/ 54 w 54"/>
                <a:gd name="T37" fmla="*/ 34 h 54"/>
                <a:gd name="T38" fmla="*/ 54 w 54"/>
                <a:gd name="T39" fmla="*/ 20 h 54"/>
                <a:gd name="T40" fmla="*/ 52 w 54"/>
                <a:gd name="T41" fmla="*/ 1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52" y="16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1"/>
                    <a:pt x="17" y="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2" y="37"/>
                    <a:pt x="4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2"/>
                    <a:pt x="19" y="54"/>
                    <a:pt x="21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7" y="54"/>
                    <a:pt x="37" y="52"/>
                    <a:pt x="37" y="50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3" y="37"/>
                    <a:pt x="54" y="35"/>
                    <a:pt x="54" y="34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8"/>
                    <a:pt x="53" y="16"/>
                    <a:pt x="52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10050" y="6256338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10050" y="6305550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86238" y="6280150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35450" y="6280150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6" name="Group 655出自【趣你的PPT】(微信:qunideppt)：最优质的PPT资源库"/>
          <p:cNvGrpSpPr/>
          <p:nvPr/>
        </p:nvGrpSpPr>
        <p:grpSpPr>
          <a:xfrm>
            <a:off x="4940549" y="5668972"/>
            <a:ext cx="851608" cy="850079"/>
            <a:chOff x="4972050" y="5848350"/>
            <a:chExt cx="884238" cy="882650"/>
          </a:xfrm>
        </p:grpSpPr>
        <p:sp>
          <p:nvSpPr>
            <p:cNvPr id="6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5848350"/>
              <a:ext cx="884238" cy="882650"/>
            </a:xfrm>
            <a:prstGeom prst="ellipse">
              <a:avLst/>
            </a:prstGeom>
            <a:solidFill>
              <a:srgbClr val="465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6054725"/>
              <a:ext cx="687388" cy="676275"/>
            </a:xfrm>
            <a:custGeom>
              <a:avLst/>
              <a:gdLst>
                <a:gd name="T0" fmla="*/ 69 w 492"/>
                <a:gd name="T1" fmla="*/ 0 h 484"/>
                <a:gd name="T2" fmla="*/ 36 w 492"/>
                <a:gd name="T3" fmla="*/ 5 h 484"/>
                <a:gd name="T4" fmla="*/ 6 w 492"/>
                <a:gd name="T5" fmla="*/ 87 h 484"/>
                <a:gd name="T6" fmla="*/ 6 w 492"/>
                <a:gd name="T7" fmla="*/ 300 h 484"/>
                <a:gd name="T8" fmla="*/ 76 w 492"/>
                <a:gd name="T9" fmla="*/ 389 h 484"/>
                <a:gd name="T10" fmla="*/ 170 w 492"/>
                <a:gd name="T11" fmla="*/ 484 h 484"/>
                <a:gd name="T12" fmla="*/ 175 w 492"/>
                <a:gd name="T13" fmla="*/ 484 h 484"/>
                <a:gd name="T14" fmla="*/ 492 w 492"/>
                <a:gd name="T15" fmla="*/ 170 h 484"/>
                <a:gd name="T16" fmla="*/ 336 w 492"/>
                <a:gd name="T17" fmla="*/ 16 h 484"/>
                <a:gd name="T18" fmla="*/ 286 w 492"/>
                <a:gd name="T19" fmla="*/ 1 h 484"/>
                <a:gd name="T20" fmla="*/ 251 w 492"/>
                <a:gd name="T21" fmla="*/ 2 h 484"/>
                <a:gd name="T22" fmla="*/ 118 w 492"/>
                <a:gd name="T23" fmla="*/ 2 h 484"/>
                <a:gd name="T24" fmla="*/ 69 w 492"/>
                <a:gd name="T2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84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4" y="368"/>
                    <a:pt x="76" y="389"/>
                  </a:cubicBezTo>
                  <a:cubicBezTo>
                    <a:pt x="92" y="406"/>
                    <a:pt x="129" y="443"/>
                    <a:pt x="170" y="484"/>
                  </a:cubicBezTo>
                  <a:cubicBezTo>
                    <a:pt x="172" y="484"/>
                    <a:pt x="174" y="484"/>
                    <a:pt x="175" y="484"/>
                  </a:cubicBezTo>
                  <a:cubicBezTo>
                    <a:pt x="349" y="484"/>
                    <a:pt x="491" y="344"/>
                    <a:pt x="492" y="170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384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6057900"/>
              <a:ext cx="477838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30 h 343"/>
                <a:gd name="T30" fmla="*/ 298 w 342"/>
                <a:gd name="T31" fmla="*/ 30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92725" y="6161088"/>
              <a:ext cx="247650" cy="273050"/>
            </a:xfrm>
            <a:custGeom>
              <a:avLst/>
              <a:gdLst>
                <a:gd name="T0" fmla="*/ 166 w 177"/>
                <a:gd name="T1" fmla="*/ 120 h 195"/>
                <a:gd name="T2" fmla="*/ 146 w 177"/>
                <a:gd name="T3" fmla="*/ 113 h 195"/>
                <a:gd name="T4" fmla="*/ 142 w 177"/>
                <a:gd name="T5" fmla="*/ 113 h 195"/>
                <a:gd name="T6" fmla="*/ 138 w 177"/>
                <a:gd name="T7" fmla="*/ 113 h 195"/>
                <a:gd name="T8" fmla="*/ 133 w 177"/>
                <a:gd name="T9" fmla="*/ 113 h 195"/>
                <a:gd name="T10" fmla="*/ 120 w 177"/>
                <a:gd name="T11" fmla="*/ 111 h 195"/>
                <a:gd name="T12" fmla="*/ 113 w 177"/>
                <a:gd name="T13" fmla="*/ 104 h 195"/>
                <a:gd name="T14" fmla="*/ 112 w 177"/>
                <a:gd name="T15" fmla="*/ 95 h 195"/>
                <a:gd name="T16" fmla="*/ 113 w 177"/>
                <a:gd name="T17" fmla="*/ 93 h 195"/>
                <a:gd name="T18" fmla="*/ 114 w 177"/>
                <a:gd name="T19" fmla="*/ 92 h 195"/>
                <a:gd name="T20" fmla="*/ 115 w 177"/>
                <a:gd name="T21" fmla="*/ 91 h 195"/>
                <a:gd name="T22" fmla="*/ 126 w 177"/>
                <a:gd name="T23" fmla="*/ 64 h 195"/>
                <a:gd name="T24" fmla="*/ 126 w 177"/>
                <a:gd name="T25" fmla="*/ 64 h 195"/>
                <a:gd name="T26" fmla="*/ 126 w 177"/>
                <a:gd name="T27" fmla="*/ 64 h 195"/>
                <a:gd name="T28" fmla="*/ 126 w 177"/>
                <a:gd name="T29" fmla="*/ 63 h 195"/>
                <a:gd name="T30" fmla="*/ 126 w 177"/>
                <a:gd name="T31" fmla="*/ 39 h 195"/>
                <a:gd name="T32" fmla="*/ 126 w 177"/>
                <a:gd name="T33" fmla="*/ 38 h 195"/>
                <a:gd name="T34" fmla="*/ 126 w 177"/>
                <a:gd name="T35" fmla="*/ 38 h 195"/>
                <a:gd name="T36" fmla="*/ 115 w 177"/>
                <a:gd name="T37" fmla="*/ 11 h 195"/>
                <a:gd name="T38" fmla="*/ 88 w 177"/>
                <a:gd name="T39" fmla="*/ 0 h 195"/>
                <a:gd name="T40" fmla="*/ 61 w 177"/>
                <a:gd name="T41" fmla="*/ 11 h 195"/>
                <a:gd name="T42" fmla="*/ 50 w 177"/>
                <a:gd name="T43" fmla="*/ 38 h 195"/>
                <a:gd name="T44" fmla="*/ 50 w 177"/>
                <a:gd name="T45" fmla="*/ 38 h 195"/>
                <a:gd name="T46" fmla="*/ 50 w 177"/>
                <a:gd name="T47" fmla="*/ 39 h 195"/>
                <a:gd name="T48" fmla="*/ 50 w 177"/>
                <a:gd name="T49" fmla="*/ 63 h 195"/>
                <a:gd name="T50" fmla="*/ 50 w 177"/>
                <a:gd name="T51" fmla="*/ 64 h 195"/>
                <a:gd name="T52" fmla="*/ 50 w 177"/>
                <a:gd name="T53" fmla="*/ 64 h 195"/>
                <a:gd name="T54" fmla="*/ 50 w 177"/>
                <a:gd name="T55" fmla="*/ 64 h 195"/>
                <a:gd name="T56" fmla="*/ 61 w 177"/>
                <a:gd name="T57" fmla="*/ 91 h 195"/>
                <a:gd name="T58" fmla="*/ 62 w 177"/>
                <a:gd name="T59" fmla="*/ 92 h 195"/>
                <a:gd name="T60" fmla="*/ 64 w 177"/>
                <a:gd name="T61" fmla="*/ 93 h 195"/>
                <a:gd name="T62" fmla="*/ 64 w 177"/>
                <a:gd name="T63" fmla="*/ 95 h 195"/>
                <a:gd name="T64" fmla="*/ 63 w 177"/>
                <a:gd name="T65" fmla="*/ 104 h 195"/>
                <a:gd name="T66" fmla="*/ 57 w 177"/>
                <a:gd name="T67" fmla="*/ 111 h 195"/>
                <a:gd name="T68" fmla="*/ 44 w 177"/>
                <a:gd name="T69" fmla="*/ 113 h 195"/>
                <a:gd name="T70" fmla="*/ 39 w 177"/>
                <a:gd name="T71" fmla="*/ 113 h 195"/>
                <a:gd name="T72" fmla="*/ 34 w 177"/>
                <a:gd name="T73" fmla="*/ 113 h 195"/>
                <a:gd name="T74" fmla="*/ 30 w 177"/>
                <a:gd name="T75" fmla="*/ 113 h 195"/>
                <a:gd name="T76" fmla="*/ 11 w 177"/>
                <a:gd name="T77" fmla="*/ 120 h 195"/>
                <a:gd name="T78" fmla="*/ 1 w 177"/>
                <a:gd name="T79" fmla="*/ 143 h 195"/>
                <a:gd name="T80" fmla="*/ 1 w 177"/>
                <a:gd name="T81" fmla="*/ 168 h 195"/>
                <a:gd name="T82" fmla="*/ 19 w 177"/>
                <a:gd name="T83" fmla="*/ 181 h 195"/>
                <a:gd name="T84" fmla="*/ 46 w 177"/>
                <a:gd name="T85" fmla="*/ 191 h 195"/>
                <a:gd name="T86" fmla="*/ 87 w 177"/>
                <a:gd name="T87" fmla="*/ 195 h 195"/>
                <a:gd name="T88" fmla="*/ 89 w 177"/>
                <a:gd name="T89" fmla="*/ 195 h 195"/>
                <a:gd name="T90" fmla="*/ 131 w 177"/>
                <a:gd name="T91" fmla="*/ 191 h 195"/>
                <a:gd name="T92" fmla="*/ 157 w 177"/>
                <a:gd name="T93" fmla="*/ 181 h 195"/>
                <a:gd name="T94" fmla="*/ 175 w 177"/>
                <a:gd name="T95" fmla="*/ 168 h 195"/>
                <a:gd name="T96" fmla="*/ 175 w 177"/>
                <a:gd name="T97" fmla="*/ 143 h 195"/>
                <a:gd name="T98" fmla="*/ 166 w 177"/>
                <a:gd name="T99" fmla="*/ 12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7" h="195">
                  <a:moveTo>
                    <a:pt x="166" y="120"/>
                  </a:moveTo>
                  <a:cubicBezTo>
                    <a:pt x="161" y="114"/>
                    <a:pt x="154" y="113"/>
                    <a:pt x="146" y="113"/>
                  </a:cubicBezTo>
                  <a:cubicBezTo>
                    <a:pt x="145" y="113"/>
                    <a:pt x="144" y="113"/>
                    <a:pt x="142" y="113"/>
                  </a:cubicBezTo>
                  <a:cubicBezTo>
                    <a:pt x="141" y="113"/>
                    <a:pt x="139" y="113"/>
                    <a:pt x="138" y="113"/>
                  </a:cubicBezTo>
                  <a:cubicBezTo>
                    <a:pt x="136" y="113"/>
                    <a:pt x="134" y="113"/>
                    <a:pt x="133" y="113"/>
                  </a:cubicBezTo>
                  <a:cubicBezTo>
                    <a:pt x="129" y="113"/>
                    <a:pt x="124" y="113"/>
                    <a:pt x="120" y="111"/>
                  </a:cubicBezTo>
                  <a:cubicBezTo>
                    <a:pt x="117" y="110"/>
                    <a:pt x="114" y="108"/>
                    <a:pt x="113" y="104"/>
                  </a:cubicBezTo>
                  <a:cubicBezTo>
                    <a:pt x="112" y="101"/>
                    <a:pt x="112" y="98"/>
                    <a:pt x="112" y="95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1"/>
                    <a:pt x="115" y="91"/>
                    <a:pt x="115" y="91"/>
                  </a:cubicBezTo>
                  <a:cubicBezTo>
                    <a:pt x="122" y="83"/>
                    <a:pt x="126" y="74"/>
                    <a:pt x="126" y="64"/>
                  </a:cubicBezTo>
                  <a:cubicBezTo>
                    <a:pt x="126" y="64"/>
                    <a:pt x="126" y="64"/>
                    <a:pt x="126" y="64"/>
                  </a:cubicBezTo>
                  <a:cubicBezTo>
                    <a:pt x="126" y="64"/>
                    <a:pt x="126" y="64"/>
                    <a:pt x="126" y="64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28"/>
                    <a:pt x="122" y="18"/>
                    <a:pt x="115" y="11"/>
                  </a:cubicBezTo>
                  <a:cubicBezTo>
                    <a:pt x="108" y="4"/>
                    <a:pt x="99" y="0"/>
                    <a:pt x="88" y="0"/>
                  </a:cubicBezTo>
                  <a:cubicBezTo>
                    <a:pt x="78" y="0"/>
                    <a:pt x="68" y="4"/>
                    <a:pt x="61" y="11"/>
                  </a:cubicBezTo>
                  <a:cubicBezTo>
                    <a:pt x="54" y="18"/>
                    <a:pt x="50" y="2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74"/>
                    <a:pt x="54" y="83"/>
                    <a:pt x="61" y="91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8"/>
                    <a:pt x="64" y="101"/>
                    <a:pt x="63" y="104"/>
                  </a:cubicBezTo>
                  <a:cubicBezTo>
                    <a:pt x="62" y="108"/>
                    <a:pt x="60" y="110"/>
                    <a:pt x="57" y="111"/>
                  </a:cubicBezTo>
                  <a:cubicBezTo>
                    <a:pt x="53" y="113"/>
                    <a:pt x="48" y="113"/>
                    <a:pt x="44" y="113"/>
                  </a:cubicBezTo>
                  <a:cubicBezTo>
                    <a:pt x="42" y="113"/>
                    <a:pt x="40" y="113"/>
                    <a:pt x="39" y="113"/>
                  </a:cubicBezTo>
                  <a:cubicBezTo>
                    <a:pt x="37" y="113"/>
                    <a:pt x="36" y="113"/>
                    <a:pt x="34" y="113"/>
                  </a:cubicBezTo>
                  <a:cubicBezTo>
                    <a:pt x="33" y="113"/>
                    <a:pt x="31" y="113"/>
                    <a:pt x="30" y="113"/>
                  </a:cubicBezTo>
                  <a:cubicBezTo>
                    <a:pt x="23" y="113"/>
                    <a:pt x="15" y="114"/>
                    <a:pt x="11" y="120"/>
                  </a:cubicBezTo>
                  <a:cubicBezTo>
                    <a:pt x="6" y="126"/>
                    <a:pt x="3" y="134"/>
                    <a:pt x="1" y="143"/>
                  </a:cubicBezTo>
                  <a:cubicBezTo>
                    <a:pt x="0" y="152"/>
                    <a:pt x="0" y="161"/>
                    <a:pt x="1" y="168"/>
                  </a:cubicBezTo>
                  <a:cubicBezTo>
                    <a:pt x="2" y="169"/>
                    <a:pt x="8" y="175"/>
                    <a:pt x="19" y="181"/>
                  </a:cubicBezTo>
                  <a:cubicBezTo>
                    <a:pt x="27" y="185"/>
                    <a:pt x="36" y="189"/>
                    <a:pt x="46" y="191"/>
                  </a:cubicBezTo>
                  <a:cubicBezTo>
                    <a:pt x="58" y="194"/>
                    <a:pt x="72" y="195"/>
                    <a:pt x="87" y="195"/>
                  </a:cubicBezTo>
                  <a:cubicBezTo>
                    <a:pt x="89" y="195"/>
                    <a:pt x="89" y="195"/>
                    <a:pt x="89" y="195"/>
                  </a:cubicBezTo>
                  <a:cubicBezTo>
                    <a:pt x="104" y="195"/>
                    <a:pt x="118" y="194"/>
                    <a:pt x="131" y="191"/>
                  </a:cubicBezTo>
                  <a:cubicBezTo>
                    <a:pt x="140" y="189"/>
                    <a:pt x="149" y="185"/>
                    <a:pt x="157" y="181"/>
                  </a:cubicBezTo>
                  <a:cubicBezTo>
                    <a:pt x="169" y="175"/>
                    <a:pt x="174" y="169"/>
                    <a:pt x="175" y="168"/>
                  </a:cubicBezTo>
                  <a:cubicBezTo>
                    <a:pt x="177" y="161"/>
                    <a:pt x="177" y="152"/>
                    <a:pt x="175" y="143"/>
                  </a:cubicBezTo>
                  <a:cubicBezTo>
                    <a:pt x="173" y="134"/>
                    <a:pt x="170" y="126"/>
                    <a:pt x="166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61" name="Group 660出自【趣你的PPT】(微信:qunideppt)：最优质的PPT资源库"/>
          <p:cNvGrpSpPr/>
          <p:nvPr/>
        </p:nvGrpSpPr>
        <p:grpSpPr>
          <a:xfrm>
            <a:off x="6339419" y="5672467"/>
            <a:ext cx="851608" cy="850079"/>
            <a:chOff x="1106488" y="8242300"/>
            <a:chExt cx="884238" cy="882650"/>
          </a:xfrm>
        </p:grpSpPr>
        <p:sp>
          <p:nvSpPr>
            <p:cNvPr id="6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8242300"/>
              <a:ext cx="884238" cy="882650"/>
            </a:xfrm>
            <a:prstGeom prst="ellipse">
              <a:avLst/>
            </a:prstGeom>
            <a:solidFill>
              <a:srgbClr val="E8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8442325"/>
              <a:ext cx="688975" cy="682625"/>
            </a:xfrm>
            <a:custGeom>
              <a:avLst/>
              <a:gdLst>
                <a:gd name="T0" fmla="*/ 69 w 493"/>
                <a:gd name="T1" fmla="*/ 0 h 488"/>
                <a:gd name="T2" fmla="*/ 36 w 493"/>
                <a:gd name="T3" fmla="*/ 4 h 488"/>
                <a:gd name="T4" fmla="*/ 6 w 493"/>
                <a:gd name="T5" fmla="*/ 86 h 488"/>
                <a:gd name="T6" fmla="*/ 6 w 493"/>
                <a:gd name="T7" fmla="*/ 300 h 488"/>
                <a:gd name="T8" fmla="*/ 77 w 493"/>
                <a:gd name="T9" fmla="*/ 390 h 488"/>
                <a:gd name="T10" fmla="*/ 174 w 493"/>
                <a:gd name="T11" fmla="*/ 488 h 488"/>
                <a:gd name="T12" fmla="*/ 177 w 493"/>
                <a:gd name="T13" fmla="*/ 488 h 488"/>
                <a:gd name="T14" fmla="*/ 493 w 493"/>
                <a:gd name="T15" fmla="*/ 172 h 488"/>
                <a:gd name="T16" fmla="*/ 493 w 493"/>
                <a:gd name="T17" fmla="*/ 172 h 488"/>
                <a:gd name="T18" fmla="*/ 493 w 493"/>
                <a:gd name="T19" fmla="*/ 170 h 488"/>
                <a:gd name="T20" fmla="*/ 336 w 493"/>
                <a:gd name="T21" fmla="*/ 16 h 488"/>
                <a:gd name="T22" fmla="*/ 286 w 493"/>
                <a:gd name="T23" fmla="*/ 1 h 488"/>
                <a:gd name="T24" fmla="*/ 251 w 493"/>
                <a:gd name="T25" fmla="*/ 2 h 488"/>
                <a:gd name="T26" fmla="*/ 118 w 493"/>
                <a:gd name="T27" fmla="*/ 2 h 488"/>
                <a:gd name="T28" fmla="*/ 69 w 493"/>
                <a:gd name="T2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488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4" y="408"/>
                    <a:pt x="132" y="446"/>
                    <a:pt x="174" y="488"/>
                  </a:cubicBezTo>
                  <a:cubicBezTo>
                    <a:pt x="175" y="488"/>
                    <a:pt x="176" y="488"/>
                    <a:pt x="177" y="488"/>
                  </a:cubicBezTo>
                  <a:cubicBezTo>
                    <a:pt x="351" y="488"/>
                    <a:pt x="493" y="347"/>
                    <a:pt x="493" y="172"/>
                  </a:cubicBezTo>
                  <a:cubicBezTo>
                    <a:pt x="493" y="172"/>
                    <a:pt x="493" y="172"/>
                    <a:pt x="493" y="172"/>
                  </a:cubicBezTo>
                  <a:cubicBezTo>
                    <a:pt x="493" y="172"/>
                    <a:pt x="493" y="171"/>
                    <a:pt x="493" y="170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BA6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8445500"/>
              <a:ext cx="479425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29 h 343"/>
                <a:gd name="T30" fmla="*/ 298 w 342"/>
                <a:gd name="T31" fmla="*/ 29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47800" y="8537575"/>
              <a:ext cx="204788" cy="293688"/>
            </a:xfrm>
            <a:custGeom>
              <a:avLst/>
              <a:gdLst>
                <a:gd name="T0" fmla="*/ 73 w 147"/>
                <a:gd name="T1" fmla="*/ 0 h 210"/>
                <a:gd name="T2" fmla="*/ 0 w 147"/>
                <a:gd name="T3" fmla="*/ 74 h 210"/>
                <a:gd name="T4" fmla="*/ 4 w 147"/>
                <a:gd name="T5" fmla="*/ 98 h 210"/>
                <a:gd name="T6" fmla="*/ 70 w 147"/>
                <a:gd name="T7" fmla="*/ 209 h 210"/>
                <a:gd name="T8" fmla="*/ 73 w 147"/>
                <a:gd name="T9" fmla="*/ 210 h 210"/>
                <a:gd name="T10" fmla="*/ 76 w 147"/>
                <a:gd name="T11" fmla="*/ 209 h 210"/>
                <a:gd name="T12" fmla="*/ 143 w 147"/>
                <a:gd name="T13" fmla="*/ 98 h 210"/>
                <a:gd name="T14" fmla="*/ 147 w 147"/>
                <a:gd name="T15" fmla="*/ 74 h 210"/>
                <a:gd name="T16" fmla="*/ 73 w 147"/>
                <a:gd name="T17" fmla="*/ 0 h 210"/>
                <a:gd name="T18" fmla="*/ 74 w 147"/>
                <a:gd name="T19" fmla="*/ 114 h 210"/>
                <a:gd name="T20" fmla="*/ 32 w 147"/>
                <a:gd name="T21" fmla="*/ 73 h 210"/>
                <a:gd name="T22" fmla="*/ 74 w 147"/>
                <a:gd name="T23" fmla="*/ 31 h 210"/>
                <a:gd name="T24" fmla="*/ 115 w 147"/>
                <a:gd name="T25" fmla="*/ 73 h 210"/>
                <a:gd name="T26" fmla="*/ 74 w 147"/>
                <a:gd name="T27" fmla="*/ 1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7" h="210">
                  <a:moveTo>
                    <a:pt x="73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82"/>
                    <a:pt x="1" y="90"/>
                    <a:pt x="4" y="98"/>
                  </a:cubicBezTo>
                  <a:cubicBezTo>
                    <a:pt x="11" y="124"/>
                    <a:pt x="28" y="165"/>
                    <a:pt x="70" y="209"/>
                  </a:cubicBezTo>
                  <a:cubicBezTo>
                    <a:pt x="71" y="210"/>
                    <a:pt x="72" y="210"/>
                    <a:pt x="73" y="210"/>
                  </a:cubicBezTo>
                  <a:cubicBezTo>
                    <a:pt x="74" y="210"/>
                    <a:pt x="75" y="210"/>
                    <a:pt x="76" y="209"/>
                  </a:cubicBezTo>
                  <a:cubicBezTo>
                    <a:pt x="119" y="165"/>
                    <a:pt x="136" y="124"/>
                    <a:pt x="143" y="98"/>
                  </a:cubicBezTo>
                  <a:cubicBezTo>
                    <a:pt x="145" y="90"/>
                    <a:pt x="147" y="82"/>
                    <a:pt x="147" y="74"/>
                  </a:cubicBezTo>
                  <a:cubicBezTo>
                    <a:pt x="147" y="33"/>
                    <a:pt x="114" y="0"/>
                    <a:pt x="73" y="0"/>
                  </a:cubicBezTo>
                  <a:close/>
                  <a:moveTo>
                    <a:pt x="74" y="114"/>
                  </a:moveTo>
                  <a:cubicBezTo>
                    <a:pt x="51" y="114"/>
                    <a:pt x="32" y="95"/>
                    <a:pt x="32" y="73"/>
                  </a:cubicBezTo>
                  <a:cubicBezTo>
                    <a:pt x="32" y="50"/>
                    <a:pt x="51" y="31"/>
                    <a:pt x="74" y="31"/>
                  </a:cubicBezTo>
                  <a:cubicBezTo>
                    <a:pt x="97" y="31"/>
                    <a:pt x="115" y="50"/>
                    <a:pt x="115" y="73"/>
                  </a:cubicBezTo>
                  <a:cubicBezTo>
                    <a:pt x="115" y="95"/>
                    <a:pt x="97" y="114"/>
                    <a:pt x="74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66" name="Group 665出自【趣你的PPT】(微信:qunideppt)：最优质的PPT资源库"/>
          <p:cNvGrpSpPr/>
          <p:nvPr/>
        </p:nvGrpSpPr>
        <p:grpSpPr>
          <a:xfrm>
            <a:off x="9135630" y="5675962"/>
            <a:ext cx="850079" cy="850079"/>
            <a:chOff x="3684588" y="8242300"/>
            <a:chExt cx="882650" cy="882650"/>
          </a:xfrm>
        </p:grpSpPr>
        <p:sp>
          <p:nvSpPr>
            <p:cNvPr id="6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8242300"/>
              <a:ext cx="882650" cy="882650"/>
            </a:xfrm>
            <a:prstGeom prst="ellipse">
              <a:avLst/>
            </a:prstGeom>
            <a:solidFill>
              <a:srgbClr val="9A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8442325"/>
              <a:ext cx="688975" cy="682625"/>
            </a:xfrm>
            <a:custGeom>
              <a:avLst/>
              <a:gdLst>
                <a:gd name="T0" fmla="*/ 69 w 493"/>
                <a:gd name="T1" fmla="*/ 0 h 488"/>
                <a:gd name="T2" fmla="*/ 36 w 493"/>
                <a:gd name="T3" fmla="*/ 4 h 488"/>
                <a:gd name="T4" fmla="*/ 5 w 493"/>
                <a:gd name="T5" fmla="*/ 86 h 488"/>
                <a:gd name="T6" fmla="*/ 5 w 493"/>
                <a:gd name="T7" fmla="*/ 300 h 488"/>
                <a:gd name="T8" fmla="*/ 76 w 493"/>
                <a:gd name="T9" fmla="*/ 388 h 488"/>
                <a:gd name="T10" fmla="*/ 174 w 493"/>
                <a:gd name="T11" fmla="*/ 488 h 488"/>
                <a:gd name="T12" fmla="*/ 177 w 493"/>
                <a:gd name="T13" fmla="*/ 488 h 488"/>
                <a:gd name="T14" fmla="*/ 493 w 493"/>
                <a:gd name="T15" fmla="*/ 172 h 488"/>
                <a:gd name="T16" fmla="*/ 493 w 493"/>
                <a:gd name="T17" fmla="*/ 172 h 488"/>
                <a:gd name="T18" fmla="*/ 493 w 493"/>
                <a:gd name="T19" fmla="*/ 171 h 488"/>
                <a:gd name="T20" fmla="*/ 336 w 493"/>
                <a:gd name="T21" fmla="*/ 16 h 488"/>
                <a:gd name="T22" fmla="*/ 286 w 493"/>
                <a:gd name="T23" fmla="*/ 1 h 488"/>
                <a:gd name="T24" fmla="*/ 251 w 493"/>
                <a:gd name="T25" fmla="*/ 2 h 488"/>
                <a:gd name="T26" fmla="*/ 118 w 493"/>
                <a:gd name="T27" fmla="*/ 2 h 488"/>
                <a:gd name="T28" fmla="*/ 69 w 493"/>
                <a:gd name="T2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488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5" y="56"/>
                    <a:pt x="5" y="86"/>
                  </a:cubicBezTo>
                  <a:cubicBezTo>
                    <a:pt x="5" y="157"/>
                    <a:pt x="5" y="229"/>
                    <a:pt x="5" y="300"/>
                  </a:cubicBezTo>
                  <a:cubicBezTo>
                    <a:pt x="5" y="331"/>
                    <a:pt x="54" y="368"/>
                    <a:pt x="76" y="388"/>
                  </a:cubicBezTo>
                  <a:cubicBezTo>
                    <a:pt x="93" y="406"/>
                    <a:pt x="132" y="445"/>
                    <a:pt x="174" y="488"/>
                  </a:cubicBezTo>
                  <a:cubicBezTo>
                    <a:pt x="175" y="488"/>
                    <a:pt x="176" y="488"/>
                    <a:pt x="177" y="488"/>
                  </a:cubicBezTo>
                  <a:cubicBezTo>
                    <a:pt x="351" y="488"/>
                    <a:pt x="493" y="347"/>
                    <a:pt x="493" y="172"/>
                  </a:cubicBezTo>
                  <a:cubicBezTo>
                    <a:pt x="493" y="172"/>
                    <a:pt x="493" y="172"/>
                    <a:pt x="493" y="172"/>
                  </a:cubicBezTo>
                  <a:cubicBezTo>
                    <a:pt x="493" y="172"/>
                    <a:pt x="493" y="171"/>
                    <a:pt x="493" y="171"/>
                  </a:cubicBezTo>
                  <a:cubicBezTo>
                    <a:pt x="420" y="99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7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8445500"/>
              <a:ext cx="479425" cy="479425"/>
            </a:xfrm>
            <a:custGeom>
              <a:avLst/>
              <a:gdLst>
                <a:gd name="T0" fmla="*/ 299 w 343"/>
                <a:gd name="T1" fmla="*/ 0 h 343"/>
                <a:gd name="T2" fmla="*/ 46 w 343"/>
                <a:gd name="T3" fmla="*/ 0 h 343"/>
                <a:gd name="T4" fmla="*/ 0 w 343"/>
                <a:gd name="T5" fmla="*/ 45 h 343"/>
                <a:gd name="T6" fmla="*/ 0 w 343"/>
                <a:gd name="T7" fmla="*/ 298 h 343"/>
                <a:gd name="T8" fmla="*/ 46 w 343"/>
                <a:gd name="T9" fmla="*/ 343 h 343"/>
                <a:gd name="T10" fmla="*/ 299 w 343"/>
                <a:gd name="T11" fmla="*/ 343 h 343"/>
                <a:gd name="T12" fmla="*/ 343 w 343"/>
                <a:gd name="T13" fmla="*/ 298 h 343"/>
                <a:gd name="T14" fmla="*/ 343 w 343"/>
                <a:gd name="T15" fmla="*/ 45 h 343"/>
                <a:gd name="T16" fmla="*/ 299 w 343"/>
                <a:gd name="T17" fmla="*/ 0 h 343"/>
                <a:gd name="T18" fmla="*/ 314 w 343"/>
                <a:gd name="T19" fmla="*/ 298 h 343"/>
                <a:gd name="T20" fmla="*/ 299 w 343"/>
                <a:gd name="T21" fmla="*/ 313 h 343"/>
                <a:gd name="T22" fmla="*/ 46 w 343"/>
                <a:gd name="T23" fmla="*/ 313 h 343"/>
                <a:gd name="T24" fmla="*/ 30 w 343"/>
                <a:gd name="T25" fmla="*/ 298 h 343"/>
                <a:gd name="T26" fmla="*/ 30 w 343"/>
                <a:gd name="T27" fmla="*/ 45 h 343"/>
                <a:gd name="T28" fmla="*/ 46 w 343"/>
                <a:gd name="T29" fmla="*/ 29 h 343"/>
                <a:gd name="T30" fmla="*/ 299 w 343"/>
                <a:gd name="T31" fmla="*/ 29 h 343"/>
                <a:gd name="T32" fmla="*/ 314 w 343"/>
                <a:gd name="T33" fmla="*/ 45 h 343"/>
                <a:gd name="T34" fmla="*/ 314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29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1" y="343"/>
                    <a:pt x="46" y="343"/>
                  </a:cubicBezTo>
                  <a:cubicBezTo>
                    <a:pt x="299" y="343"/>
                    <a:pt x="299" y="343"/>
                    <a:pt x="299" y="343"/>
                  </a:cubicBezTo>
                  <a:cubicBezTo>
                    <a:pt x="324" y="343"/>
                    <a:pt x="343" y="323"/>
                    <a:pt x="343" y="298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20"/>
                    <a:pt x="324" y="0"/>
                    <a:pt x="299" y="0"/>
                  </a:cubicBezTo>
                  <a:close/>
                  <a:moveTo>
                    <a:pt x="314" y="298"/>
                  </a:moveTo>
                  <a:cubicBezTo>
                    <a:pt x="314" y="306"/>
                    <a:pt x="307" y="313"/>
                    <a:pt x="299" y="313"/>
                  </a:cubicBezTo>
                  <a:cubicBezTo>
                    <a:pt x="46" y="313"/>
                    <a:pt x="46" y="313"/>
                    <a:pt x="46" y="313"/>
                  </a:cubicBezTo>
                  <a:cubicBezTo>
                    <a:pt x="37" y="313"/>
                    <a:pt x="30" y="306"/>
                    <a:pt x="30" y="298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307" y="29"/>
                    <a:pt x="314" y="36"/>
                    <a:pt x="314" y="45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9388" y="8566150"/>
              <a:ext cx="273050" cy="115888"/>
            </a:xfrm>
            <a:custGeom>
              <a:avLst/>
              <a:gdLst>
                <a:gd name="T0" fmla="*/ 86 w 172"/>
                <a:gd name="T1" fmla="*/ 0 h 73"/>
                <a:gd name="T2" fmla="*/ 86 w 172"/>
                <a:gd name="T3" fmla="*/ 0 h 73"/>
                <a:gd name="T4" fmla="*/ 86 w 172"/>
                <a:gd name="T5" fmla="*/ 0 h 73"/>
                <a:gd name="T6" fmla="*/ 86 w 172"/>
                <a:gd name="T7" fmla="*/ 0 h 73"/>
                <a:gd name="T8" fmla="*/ 0 w 172"/>
                <a:gd name="T9" fmla="*/ 59 h 73"/>
                <a:gd name="T10" fmla="*/ 10 w 172"/>
                <a:gd name="T11" fmla="*/ 73 h 73"/>
                <a:gd name="T12" fmla="*/ 86 w 172"/>
                <a:gd name="T13" fmla="*/ 20 h 73"/>
                <a:gd name="T14" fmla="*/ 162 w 172"/>
                <a:gd name="T15" fmla="*/ 73 h 73"/>
                <a:gd name="T16" fmla="*/ 172 w 172"/>
                <a:gd name="T17" fmla="*/ 59 h 73"/>
                <a:gd name="T18" fmla="*/ 87 w 172"/>
                <a:gd name="T19" fmla="*/ 0 h 73"/>
                <a:gd name="T20" fmla="*/ 86 w 172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" h="73">
                  <a:moveTo>
                    <a:pt x="86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0" y="59"/>
                  </a:lnTo>
                  <a:lnTo>
                    <a:pt x="10" y="73"/>
                  </a:lnTo>
                  <a:lnTo>
                    <a:pt x="86" y="20"/>
                  </a:lnTo>
                  <a:lnTo>
                    <a:pt x="162" y="73"/>
                  </a:lnTo>
                  <a:lnTo>
                    <a:pt x="172" y="59"/>
                  </a:lnTo>
                  <a:lnTo>
                    <a:pt x="87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8609013"/>
              <a:ext cx="177800" cy="195263"/>
            </a:xfrm>
            <a:custGeom>
              <a:avLst/>
              <a:gdLst>
                <a:gd name="T0" fmla="*/ 64 w 128"/>
                <a:gd name="T1" fmla="*/ 0 h 140"/>
                <a:gd name="T2" fmla="*/ 0 w 128"/>
                <a:gd name="T3" fmla="*/ 44 h 140"/>
                <a:gd name="T4" fmla="*/ 0 w 128"/>
                <a:gd name="T5" fmla="*/ 132 h 140"/>
                <a:gd name="T6" fmla="*/ 6 w 128"/>
                <a:gd name="T7" fmla="*/ 140 h 140"/>
                <a:gd name="T8" fmla="*/ 46 w 128"/>
                <a:gd name="T9" fmla="*/ 140 h 140"/>
                <a:gd name="T10" fmla="*/ 46 w 128"/>
                <a:gd name="T11" fmla="*/ 102 h 140"/>
                <a:gd name="T12" fmla="*/ 64 w 128"/>
                <a:gd name="T13" fmla="*/ 84 h 140"/>
                <a:gd name="T14" fmla="*/ 82 w 128"/>
                <a:gd name="T15" fmla="*/ 102 h 140"/>
                <a:gd name="T16" fmla="*/ 82 w 128"/>
                <a:gd name="T17" fmla="*/ 140 h 140"/>
                <a:gd name="T18" fmla="*/ 122 w 128"/>
                <a:gd name="T19" fmla="*/ 140 h 140"/>
                <a:gd name="T20" fmla="*/ 128 w 128"/>
                <a:gd name="T21" fmla="*/ 132 h 140"/>
                <a:gd name="T22" fmla="*/ 128 w 128"/>
                <a:gd name="T23" fmla="*/ 44 h 140"/>
                <a:gd name="T24" fmla="*/ 65 w 128"/>
                <a:gd name="T25" fmla="*/ 0 h 140"/>
                <a:gd name="T26" fmla="*/ 64 w 128"/>
                <a:gd name="T2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40">
                  <a:moveTo>
                    <a:pt x="64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7"/>
                    <a:pt x="3" y="140"/>
                    <a:pt x="6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92"/>
                    <a:pt x="54" y="84"/>
                    <a:pt x="64" y="84"/>
                  </a:cubicBezTo>
                  <a:cubicBezTo>
                    <a:pt x="74" y="84"/>
                    <a:pt x="82" y="92"/>
                    <a:pt x="82" y="102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6" y="140"/>
                    <a:pt x="128" y="137"/>
                    <a:pt x="128" y="132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2" name="Group 671出自【趣你的PPT】(微信:qunideppt)：最优质的PPT资源库"/>
          <p:cNvGrpSpPr/>
          <p:nvPr/>
        </p:nvGrpSpPr>
        <p:grpSpPr>
          <a:xfrm>
            <a:off x="10532973" y="5658487"/>
            <a:ext cx="851608" cy="850079"/>
            <a:chOff x="4972050" y="8242300"/>
            <a:chExt cx="884238" cy="882650"/>
          </a:xfrm>
        </p:grpSpPr>
        <p:sp>
          <p:nvSpPr>
            <p:cNvPr id="6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8242300"/>
              <a:ext cx="884238" cy="882650"/>
            </a:xfrm>
            <a:prstGeom prst="ellipse">
              <a:avLst/>
            </a:prstGeom>
            <a:solidFill>
              <a:srgbClr val="F0C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8442325"/>
              <a:ext cx="687388" cy="682625"/>
            </a:xfrm>
            <a:custGeom>
              <a:avLst/>
              <a:gdLst>
                <a:gd name="T0" fmla="*/ 69 w 492"/>
                <a:gd name="T1" fmla="*/ 0 h 488"/>
                <a:gd name="T2" fmla="*/ 36 w 492"/>
                <a:gd name="T3" fmla="*/ 4 h 488"/>
                <a:gd name="T4" fmla="*/ 6 w 492"/>
                <a:gd name="T5" fmla="*/ 86 h 488"/>
                <a:gd name="T6" fmla="*/ 6 w 492"/>
                <a:gd name="T7" fmla="*/ 300 h 488"/>
                <a:gd name="T8" fmla="*/ 76 w 492"/>
                <a:gd name="T9" fmla="*/ 389 h 488"/>
                <a:gd name="T10" fmla="*/ 174 w 492"/>
                <a:gd name="T11" fmla="*/ 488 h 488"/>
                <a:gd name="T12" fmla="*/ 175 w 492"/>
                <a:gd name="T13" fmla="*/ 488 h 488"/>
                <a:gd name="T14" fmla="*/ 492 w 492"/>
                <a:gd name="T15" fmla="*/ 172 h 488"/>
                <a:gd name="T16" fmla="*/ 492 w 492"/>
                <a:gd name="T17" fmla="*/ 172 h 488"/>
                <a:gd name="T18" fmla="*/ 492 w 492"/>
                <a:gd name="T19" fmla="*/ 169 h 488"/>
                <a:gd name="T20" fmla="*/ 336 w 492"/>
                <a:gd name="T21" fmla="*/ 16 h 488"/>
                <a:gd name="T22" fmla="*/ 286 w 492"/>
                <a:gd name="T23" fmla="*/ 1 h 488"/>
                <a:gd name="T24" fmla="*/ 251 w 492"/>
                <a:gd name="T25" fmla="*/ 2 h 488"/>
                <a:gd name="T26" fmla="*/ 118 w 492"/>
                <a:gd name="T27" fmla="*/ 2 h 488"/>
                <a:gd name="T28" fmla="*/ 69 w 492"/>
                <a:gd name="T2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488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9"/>
                    <a:pt x="6" y="300"/>
                  </a:cubicBezTo>
                  <a:cubicBezTo>
                    <a:pt x="6" y="331"/>
                    <a:pt x="54" y="367"/>
                    <a:pt x="76" y="389"/>
                  </a:cubicBezTo>
                  <a:cubicBezTo>
                    <a:pt x="93" y="406"/>
                    <a:pt x="132" y="445"/>
                    <a:pt x="174" y="488"/>
                  </a:cubicBezTo>
                  <a:cubicBezTo>
                    <a:pt x="175" y="488"/>
                    <a:pt x="175" y="488"/>
                    <a:pt x="175" y="488"/>
                  </a:cubicBezTo>
                  <a:cubicBezTo>
                    <a:pt x="350" y="488"/>
                    <a:pt x="492" y="347"/>
                    <a:pt x="492" y="172"/>
                  </a:cubicBezTo>
                  <a:cubicBezTo>
                    <a:pt x="492" y="172"/>
                    <a:pt x="492" y="172"/>
                    <a:pt x="492" y="172"/>
                  </a:cubicBezTo>
                  <a:cubicBezTo>
                    <a:pt x="492" y="171"/>
                    <a:pt x="492" y="170"/>
                    <a:pt x="492" y="169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C09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8445500"/>
              <a:ext cx="477838" cy="479425"/>
            </a:xfrm>
            <a:custGeom>
              <a:avLst/>
              <a:gdLst>
                <a:gd name="T0" fmla="*/ 342 w 342"/>
                <a:gd name="T1" fmla="*/ 45 h 343"/>
                <a:gd name="T2" fmla="*/ 298 w 342"/>
                <a:gd name="T3" fmla="*/ 0 h 343"/>
                <a:gd name="T4" fmla="*/ 44 w 342"/>
                <a:gd name="T5" fmla="*/ 0 h 343"/>
                <a:gd name="T6" fmla="*/ 0 w 342"/>
                <a:gd name="T7" fmla="*/ 45 h 343"/>
                <a:gd name="T8" fmla="*/ 0 w 342"/>
                <a:gd name="T9" fmla="*/ 298 h 343"/>
                <a:gd name="T10" fmla="*/ 44 w 342"/>
                <a:gd name="T11" fmla="*/ 343 h 343"/>
                <a:gd name="T12" fmla="*/ 298 w 342"/>
                <a:gd name="T13" fmla="*/ 343 h 343"/>
                <a:gd name="T14" fmla="*/ 342 w 342"/>
                <a:gd name="T15" fmla="*/ 298 h 343"/>
                <a:gd name="T16" fmla="*/ 342 w 342"/>
                <a:gd name="T17" fmla="*/ 45 h 343"/>
                <a:gd name="T18" fmla="*/ 313 w 342"/>
                <a:gd name="T19" fmla="*/ 298 h 343"/>
                <a:gd name="T20" fmla="*/ 298 w 342"/>
                <a:gd name="T21" fmla="*/ 313 h 343"/>
                <a:gd name="T22" fmla="*/ 44 w 342"/>
                <a:gd name="T23" fmla="*/ 313 h 343"/>
                <a:gd name="T24" fmla="*/ 29 w 342"/>
                <a:gd name="T25" fmla="*/ 298 h 343"/>
                <a:gd name="T26" fmla="*/ 29 w 342"/>
                <a:gd name="T27" fmla="*/ 45 h 343"/>
                <a:gd name="T28" fmla="*/ 44 w 342"/>
                <a:gd name="T29" fmla="*/ 29 h 343"/>
                <a:gd name="T30" fmla="*/ 298 w 342"/>
                <a:gd name="T31" fmla="*/ 29 h 343"/>
                <a:gd name="T32" fmla="*/ 313 w 342"/>
                <a:gd name="T33" fmla="*/ 45 h 343"/>
                <a:gd name="T34" fmla="*/ 313 w 342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54625" y="8532813"/>
              <a:ext cx="322263" cy="304800"/>
            </a:xfrm>
            <a:custGeom>
              <a:avLst/>
              <a:gdLst>
                <a:gd name="T0" fmla="*/ 196 w 230"/>
                <a:gd name="T1" fmla="*/ 29 h 218"/>
                <a:gd name="T2" fmla="*/ 115 w 230"/>
                <a:gd name="T3" fmla="*/ 0 h 218"/>
                <a:gd name="T4" fmla="*/ 34 w 230"/>
                <a:gd name="T5" fmla="*/ 29 h 218"/>
                <a:gd name="T6" fmla="*/ 0 w 230"/>
                <a:gd name="T7" fmla="*/ 102 h 218"/>
                <a:gd name="T8" fmla="*/ 34 w 230"/>
                <a:gd name="T9" fmla="*/ 174 h 218"/>
                <a:gd name="T10" fmla="*/ 115 w 230"/>
                <a:gd name="T11" fmla="*/ 203 h 218"/>
                <a:gd name="T12" fmla="*/ 162 w 230"/>
                <a:gd name="T13" fmla="*/ 194 h 218"/>
                <a:gd name="T14" fmla="*/ 192 w 230"/>
                <a:gd name="T15" fmla="*/ 216 h 218"/>
                <a:gd name="T16" fmla="*/ 198 w 230"/>
                <a:gd name="T17" fmla="*/ 218 h 218"/>
                <a:gd name="T18" fmla="*/ 204 w 230"/>
                <a:gd name="T19" fmla="*/ 217 h 218"/>
                <a:gd name="T20" fmla="*/ 208 w 230"/>
                <a:gd name="T21" fmla="*/ 207 h 218"/>
                <a:gd name="T22" fmla="*/ 203 w 230"/>
                <a:gd name="T23" fmla="*/ 166 h 218"/>
                <a:gd name="T24" fmla="*/ 230 w 230"/>
                <a:gd name="T25" fmla="*/ 102 h 218"/>
                <a:gd name="T26" fmla="*/ 196 w 230"/>
                <a:gd name="T27" fmla="*/ 29 h 218"/>
                <a:gd name="T28" fmla="*/ 186 w 230"/>
                <a:gd name="T29" fmla="*/ 156 h 218"/>
                <a:gd name="T30" fmla="*/ 183 w 230"/>
                <a:gd name="T31" fmla="*/ 164 h 218"/>
                <a:gd name="T32" fmla="*/ 186 w 230"/>
                <a:gd name="T33" fmla="*/ 186 h 218"/>
                <a:gd name="T34" fmla="*/ 169 w 230"/>
                <a:gd name="T35" fmla="*/ 174 h 218"/>
                <a:gd name="T36" fmla="*/ 163 w 230"/>
                <a:gd name="T37" fmla="*/ 173 h 218"/>
                <a:gd name="T38" fmla="*/ 159 w 230"/>
                <a:gd name="T39" fmla="*/ 173 h 218"/>
                <a:gd name="T40" fmla="*/ 115 w 230"/>
                <a:gd name="T41" fmla="*/ 183 h 218"/>
                <a:gd name="T42" fmla="*/ 20 w 230"/>
                <a:gd name="T43" fmla="*/ 102 h 218"/>
                <a:gd name="T44" fmla="*/ 115 w 230"/>
                <a:gd name="T45" fmla="*/ 21 h 218"/>
                <a:gd name="T46" fmla="*/ 210 w 230"/>
                <a:gd name="T47" fmla="*/ 102 h 218"/>
                <a:gd name="T48" fmla="*/ 186 w 230"/>
                <a:gd name="T49" fmla="*/ 15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218">
                  <a:moveTo>
                    <a:pt x="196" y="29"/>
                  </a:moveTo>
                  <a:cubicBezTo>
                    <a:pt x="174" y="11"/>
                    <a:pt x="146" y="0"/>
                    <a:pt x="115" y="0"/>
                  </a:cubicBezTo>
                  <a:cubicBezTo>
                    <a:pt x="85" y="0"/>
                    <a:pt x="56" y="11"/>
                    <a:pt x="34" y="29"/>
                  </a:cubicBezTo>
                  <a:cubicBezTo>
                    <a:pt x="12" y="49"/>
                    <a:pt x="0" y="74"/>
                    <a:pt x="0" y="102"/>
                  </a:cubicBezTo>
                  <a:cubicBezTo>
                    <a:pt x="0" y="129"/>
                    <a:pt x="12" y="154"/>
                    <a:pt x="34" y="174"/>
                  </a:cubicBezTo>
                  <a:cubicBezTo>
                    <a:pt x="56" y="192"/>
                    <a:pt x="85" y="203"/>
                    <a:pt x="115" y="203"/>
                  </a:cubicBezTo>
                  <a:cubicBezTo>
                    <a:pt x="131" y="203"/>
                    <a:pt x="147" y="200"/>
                    <a:pt x="162" y="194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8"/>
                    <a:pt x="196" y="218"/>
                    <a:pt x="198" y="218"/>
                  </a:cubicBezTo>
                  <a:cubicBezTo>
                    <a:pt x="200" y="218"/>
                    <a:pt x="202" y="218"/>
                    <a:pt x="204" y="217"/>
                  </a:cubicBezTo>
                  <a:cubicBezTo>
                    <a:pt x="207" y="215"/>
                    <a:pt x="209" y="211"/>
                    <a:pt x="208" y="207"/>
                  </a:cubicBezTo>
                  <a:cubicBezTo>
                    <a:pt x="203" y="166"/>
                    <a:pt x="203" y="166"/>
                    <a:pt x="203" y="166"/>
                  </a:cubicBezTo>
                  <a:cubicBezTo>
                    <a:pt x="221" y="148"/>
                    <a:pt x="230" y="125"/>
                    <a:pt x="230" y="102"/>
                  </a:cubicBezTo>
                  <a:cubicBezTo>
                    <a:pt x="230" y="74"/>
                    <a:pt x="218" y="49"/>
                    <a:pt x="196" y="29"/>
                  </a:cubicBezTo>
                  <a:close/>
                  <a:moveTo>
                    <a:pt x="186" y="156"/>
                  </a:moveTo>
                  <a:cubicBezTo>
                    <a:pt x="184" y="158"/>
                    <a:pt x="182" y="161"/>
                    <a:pt x="183" y="164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69" y="174"/>
                    <a:pt x="169" y="174"/>
                    <a:pt x="169" y="174"/>
                  </a:cubicBezTo>
                  <a:cubicBezTo>
                    <a:pt x="167" y="173"/>
                    <a:pt x="165" y="173"/>
                    <a:pt x="163" y="173"/>
                  </a:cubicBezTo>
                  <a:cubicBezTo>
                    <a:pt x="162" y="173"/>
                    <a:pt x="160" y="173"/>
                    <a:pt x="159" y="173"/>
                  </a:cubicBezTo>
                  <a:cubicBezTo>
                    <a:pt x="145" y="179"/>
                    <a:pt x="131" y="183"/>
                    <a:pt x="115" y="183"/>
                  </a:cubicBezTo>
                  <a:cubicBezTo>
                    <a:pt x="63" y="183"/>
                    <a:pt x="20" y="146"/>
                    <a:pt x="20" y="102"/>
                  </a:cubicBezTo>
                  <a:cubicBezTo>
                    <a:pt x="20" y="57"/>
                    <a:pt x="63" y="21"/>
                    <a:pt x="115" y="21"/>
                  </a:cubicBezTo>
                  <a:cubicBezTo>
                    <a:pt x="167" y="21"/>
                    <a:pt x="210" y="57"/>
                    <a:pt x="210" y="102"/>
                  </a:cubicBezTo>
                  <a:cubicBezTo>
                    <a:pt x="210" y="121"/>
                    <a:pt x="201" y="141"/>
                    <a:pt x="186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19713" y="8658225"/>
              <a:ext cx="46038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94325" y="8658225"/>
              <a:ext cx="46038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68938" y="8658225"/>
              <a:ext cx="47625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0" name="Group 679出自【趣你的PPT】(微信:qunideppt)：最优质的PPT资源库"/>
          <p:cNvGrpSpPr/>
          <p:nvPr/>
        </p:nvGrpSpPr>
        <p:grpSpPr>
          <a:xfrm>
            <a:off x="7738289" y="5679457"/>
            <a:ext cx="850079" cy="850079"/>
            <a:chOff x="2395538" y="8242300"/>
            <a:chExt cx="882650" cy="882650"/>
          </a:xfrm>
        </p:grpSpPr>
        <p:sp>
          <p:nvSpPr>
            <p:cNvPr id="6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8242300"/>
              <a:ext cx="882650" cy="882650"/>
            </a:xfrm>
            <a:prstGeom prst="ellipse">
              <a:avLst/>
            </a:prstGeom>
            <a:solidFill>
              <a:srgbClr val="F1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8442325"/>
              <a:ext cx="690563" cy="682625"/>
            </a:xfrm>
            <a:custGeom>
              <a:avLst/>
              <a:gdLst>
                <a:gd name="T0" fmla="*/ 69 w 494"/>
                <a:gd name="T1" fmla="*/ 0 h 488"/>
                <a:gd name="T2" fmla="*/ 37 w 494"/>
                <a:gd name="T3" fmla="*/ 4 h 488"/>
                <a:gd name="T4" fmla="*/ 6 w 494"/>
                <a:gd name="T5" fmla="*/ 86 h 488"/>
                <a:gd name="T6" fmla="*/ 6 w 494"/>
                <a:gd name="T7" fmla="*/ 300 h 488"/>
                <a:gd name="T8" fmla="*/ 78 w 494"/>
                <a:gd name="T9" fmla="*/ 390 h 488"/>
                <a:gd name="T10" fmla="*/ 175 w 494"/>
                <a:gd name="T11" fmla="*/ 488 h 488"/>
                <a:gd name="T12" fmla="*/ 178 w 494"/>
                <a:gd name="T13" fmla="*/ 488 h 488"/>
                <a:gd name="T14" fmla="*/ 494 w 494"/>
                <a:gd name="T15" fmla="*/ 172 h 488"/>
                <a:gd name="T16" fmla="*/ 494 w 494"/>
                <a:gd name="T17" fmla="*/ 172 h 488"/>
                <a:gd name="T18" fmla="*/ 494 w 494"/>
                <a:gd name="T19" fmla="*/ 172 h 488"/>
                <a:gd name="T20" fmla="*/ 336 w 494"/>
                <a:gd name="T21" fmla="*/ 16 h 488"/>
                <a:gd name="T22" fmla="*/ 286 w 494"/>
                <a:gd name="T23" fmla="*/ 1 h 488"/>
                <a:gd name="T24" fmla="*/ 251 w 494"/>
                <a:gd name="T25" fmla="*/ 2 h 488"/>
                <a:gd name="T26" fmla="*/ 118 w 494"/>
                <a:gd name="T27" fmla="*/ 2 h 488"/>
                <a:gd name="T28" fmla="*/ 69 w 494"/>
                <a:gd name="T2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4" h="488">
                  <a:moveTo>
                    <a:pt x="69" y="0"/>
                  </a:moveTo>
                  <a:cubicBezTo>
                    <a:pt x="58" y="0"/>
                    <a:pt x="46" y="1"/>
                    <a:pt x="37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9"/>
                    <a:pt x="6" y="300"/>
                  </a:cubicBezTo>
                  <a:cubicBezTo>
                    <a:pt x="6" y="332"/>
                    <a:pt x="55" y="369"/>
                    <a:pt x="78" y="390"/>
                  </a:cubicBezTo>
                  <a:cubicBezTo>
                    <a:pt x="95" y="408"/>
                    <a:pt x="132" y="446"/>
                    <a:pt x="175" y="488"/>
                  </a:cubicBezTo>
                  <a:cubicBezTo>
                    <a:pt x="176" y="488"/>
                    <a:pt x="177" y="488"/>
                    <a:pt x="178" y="488"/>
                  </a:cubicBezTo>
                  <a:cubicBezTo>
                    <a:pt x="353" y="488"/>
                    <a:pt x="494" y="347"/>
                    <a:pt x="494" y="172"/>
                  </a:cubicBezTo>
                  <a:cubicBezTo>
                    <a:pt x="494" y="172"/>
                    <a:pt x="494" y="172"/>
                    <a:pt x="494" y="172"/>
                  </a:cubicBezTo>
                  <a:cubicBezTo>
                    <a:pt x="494" y="172"/>
                    <a:pt x="494" y="172"/>
                    <a:pt x="494" y="172"/>
                  </a:cubicBezTo>
                  <a:cubicBezTo>
                    <a:pt x="421" y="99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C1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8445500"/>
              <a:ext cx="479425" cy="479425"/>
            </a:xfrm>
            <a:custGeom>
              <a:avLst/>
              <a:gdLst>
                <a:gd name="T0" fmla="*/ 343 w 343"/>
                <a:gd name="T1" fmla="*/ 45 h 343"/>
                <a:gd name="T2" fmla="*/ 298 w 343"/>
                <a:gd name="T3" fmla="*/ 0 h 343"/>
                <a:gd name="T4" fmla="*/ 45 w 343"/>
                <a:gd name="T5" fmla="*/ 0 h 343"/>
                <a:gd name="T6" fmla="*/ 0 w 343"/>
                <a:gd name="T7" fmla="*/ 45 h 343"/>
                <a:gd name="T8" fmla="*/ 0 w 343"/>
                <a:gd name="T9" fmla="*/ 298 h 343"/>
                <a:gd name="T10" fmla="*/ 45 w 343"/>
                <a:gd name="T11" fmla="*/ 343 h 343"/>
                <a:gd name="T12" fmla="*/ 298 w 343"/>
                <a:gd name="T13" fmla="*/ 343 h 343"/>
                <a:gd name="T14" fmla="*/ 343 w 343"/>
                <a:gd name="T15" fmla="*/ 298 h 343"/>
                <a:gd name="T16" fmla="*/ 343 w 343"/>
                <a:gd name="T17" fmla="*/ 45 h 343"/>
                <a:gd name="T18" fmla="*/ 313 w 343"/>
                <a:gd name="T19" fmla="*/ 298 h 343"/>
                <a:gd name="T20" fmla="*/ 298 w 343"/>
                <a:gd name="T21" fmla="*/ 313 h 343"/>
                <a:gd name="T22" fmla="*/ 45 w 343"/>
                <a:gd name="T23" fmla="*/ 313 h 343"/>
                <a:gd name="T24" fmla="*/ 29 w 343"/>
                <a:gd name="T25" fmla="*/ 298 h 343"/>
                <a:gd name="T26" fmla="*/ 29 w 343"/>
                <a:gd name="T27" fmla="*/ 45 h 343"/>
                <a:gd name="T28" fmla="*/ 45 w 343"/>
                <a:gd name="T29" fmla="*/ 29 h 343"/>
                <a:gd name="T30" fmla="*/ 298 w 343"/>
                <a:gd name="T31" fmla="*/ 29 h 343"/>
                <a:gd name="T32" fmla="*/ 313 w 343"/>
                <a:gd name="T33" fmla="*/ 45 h 343"/>
                <a:gd name="T34" fmla="*/ 313 w 343"/>
                <a:gd name="T3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29"/>
                    <a:pt x="45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3838" y="8550275"/>
              <a:ext cx="17463" cy="41275"/>
            </a:xfrm>
            <a:custGeom>
              <a:avLst/>
              <a:gdLst>
                <a:gd name="T0" fmla="*/ 6 w 12"/>
                <a:gd name="T1" fmla="*/ 29 h 29"/>
                <a:gd name="T2" fmla="*/ 6 w 12"/>
                <a:gd name="T3" fmla="*/ 29 h 29"/>
                <a:gd name="T4" fmla="*/ 12 w 12"/>
                <a:gd name="T5" fmla="*/ 23 h 29"/>
                <a:gd name="T6" fmla="*/ 12 w 12"/>
                <a:gd name="T7" fmla="*/ 7 h 29"/>
                <a:gd name="T8" fmla="*/ 6 w 12"/>
                <a:gd name="T9" fmla="*/ 0 h 29"/>
                <a:gd name="T10" fmla="*/ 6 w 12"/>
                <a:gd name="T11" fmla="*/ 0 h 29"/>
                <a:gd name="T12" fmla="*/ 0 w 12"/>
                <a:gd name="T13" fmla="*/ 7 h 29"/>
                <a:gd name="T14" fmla="*/ 0 w 12"/>
                <a:gd name="T15" fmla="*/ 23 h 29"/>
                <a:gd name="T16" fmla="*/ 6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6" y="29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9" y="29"/>
                    <a:pt x="12" y="26"/>
                    <a:pt x="12" y="2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3" y="29"/>
                    <a:pt x="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2425" y="8550275"/>
              <a:ext cx="17463" cy="41275"/>
            </a:xfrm>
            <a:custGeom>
              <a:avLst/>
              <a:gdLst>
                <a:gd name="T0" fmla="*/ 6 w 12"/>
                <a:gd name="T1" fmla="*/ 29 h 29"/>
                <a:gd name="T2" fmla="*/ 6 w 12"/>
                <a:gd name="T3" fmla="*/ 29 h 29"/>
                <a:gd name="T4" fmla="*/ 12 w 12"/>
                <a:gd name="T5" fmla="*/ 23 h 29"/>
                <a:gd name="T6" fmla="*/ 12 w 12"/>
                <a:gd name="T7" fmla="*/ 7 h 29"/>
                <a:gd name="T8" fmla="*/ 6 w 12"/>
                <a:gd name="T9" fmla="*/ 0 h 29"/>
                <a:gd name="T10" fmla="*/ 6 w 12"/>
                <a:gd name="T11" fmla="*/ 0 h 29"/>
                <a:gd name="T12" fmla="*/ 0 w 12"/>
                <a:gd name="T13" fmla="*/ 7 h 29"/>
                <a:gd name="T14" fmla="*/ 0 w 12"/>
                <a:gd name="T15" fmla="*/ 23 h 29"/>
                <a:gd name="T16" fmla="*/ 6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6" y="29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10" y="29"/>
                    <a:pt x="12" y="26"/>
                    <a:pt x="12" y="2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3"/>
                    <a:pt x="10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3" y="29"/>
                    <a:pt x="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00338" y="8562975"/>
              <a:ext cx="271463" cy="255588"/>
            </a:xfrm>
            <a:custGeom>
              <a:avLst/>
              <a:gdLst>
                <a:gd name="T0" fmla="*/ 160 w 195"/>
                <a:gd name="T1" fmla="*/ 0 h 183"/>
                <a:gd name="T2" fmla="*/ 152 w 195"/>
                <a:gd name="T3" fmla="*/ 0 h 183"/>
                <a:gd name="T4" fmla="*/ 152 w 195"/>
                <a:gd name="T5" fmla="*/ 14 h 183"/>
                <a:gd name="T6" fmla="*/ 144 w 195"/>
                <a:gd name="T7" fmla="*/ 23 h 183"/>
                <a:gd name="T8" fmla="*/ 135 w 195"/>
                <a:gd name="T9" fmla="*/ 14 h 183"/>
                <a:gd name="T10" fmla="*/ 135 w 195"/>
                <a:gd name="T11" fmla="*/ 0 h 183"/>
                <a:gd name="T12" fmla="*/ 60 w 195"/>
                <a:gd name="T13" fmla="*/ 0 h 183"/>
                <a:gd name="T14" fmla="*/ 60 w 195"/>
                <a:gd name="T15" fmla="*/ 14 h 183"/>
                <a:gd name="T16" fmla="*/ 51 w 195"/>
                <a:gd name="T17" fmla="*/ 23 h 183"/>
                <a:gd name="T18" fmla="*/ 43 w 195"/>
                <a:gd name="T19" fmla="*/ 14 h 183"/>
                <a:gd name="T20" fmla="*/ 43 w 195"/>
                <a:gd name="T21" fmla="*/ 0 h 183"/>
                <a:gd name="T22" fmla="*/ 36 w 195"/>
                <a:gd name="T23" fmla="*/ 0 h 183"/>
                <a:gd name="T24" fmla="*/ 0 w 195"/>
                <a:gd name="T25" fmla="*/ 36 h 183"/>
                <a:gd name="T26" fmla="*/ 0 w 195"/>
                <a:gd name="T27" fmla="*/ 148 h 183"/>
                <a:gd name="T28" fmla="*/ 36 w 195"/>
                <a:gd name="T29" fmla="*/ 183 h 183"/>
                <a:gd name="T30" fmla="*/ 160 w 195"/>
                <a:gd name="T31" fmla="*/ 183 h 183"/>
                <a:gd name="T32" fmla="*/ 195 w 195"/>
                <a:gd name="T33" fmla="*/ 148 h 183"/>
                <a:gd name="T34" fmla="*/ 195 w 195"/>
                <a:gd name="T35" fmla="*/ 36 h 183"/>
                <a:gd name="T36" fmla="*/ 160 w 195"/>
                <a:gd name="T37" fmla="*/ 0 h 183"/>
                <a:gd name="T38" fmla="*/ 182 w 195"/>
                <a:gd name="T39" fmla="*/ 139 h 183"/>
                <a:gd name="T40" fmla="*/ 154 w 195"/>
                <a:gd name="T41" fmla="*/ 164 h 183"/>
                <a:gd name="T42" fmla="*/ 42 w 195"/>
                <a:gd name="T43" fmla="*/ 164 h 183"/>
                <a:gd name="T44" fmla="*/ 13 w 195"/>
                <a:gd name="T45" fmla="*/ 139 h 183"/>
                <a:gd name="T46" fmla="*/ 13 w 195"/>
                <a:gd name="T47" fmla="*/ 69 h 183"/>
                <a:gd name="T48" fmla="*/ 182 w 195"/>
                <a:gd name="T49" fmla="*/ 69 h 183"/>
                <a:gd name="T50" fmla="*/ 182 w 195"/>
                <a:gd name="T51" fmla="*/ 13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183">
                  <a:moveTo>
                    <a:pt x="160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14"/>
                    <a:pt x="152" y="14"/>
                    <a:pt x="152" y="14"/>
                  </a:cubicBezTo>
                  <a:cubicBezTo>
                    <a:pt x="152" y="19"/>
                    <a:pt x="149" y="23"/>
                    <a:pt x="144" y="23"/>
                  </a:cubicBezTo>
                  <a:cubicBezTo>
                    <a:pt x="139" y="23"/>
                    <a:pt x="135" y="19"/>
                    <a:pt x="135" y="1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9"/>
                    <a:pt x="56" y="23"/>
                    <a:pt x="51" y="23"/>
                  </a:cubicBezTo>
                  <a:cubicBezTo>
                    <a:pt x="46" y="23"/>
                    <a:pt x="43" y="19"/>
                    <a:pt x="43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68"/>
                    <a:pt x="16" y="183"/>
                    <a:pt x="36" y="183"/>
                  </a:cubicBezTo>
                  <a:cubicBezTo>
                    <a:pt x="160" y="183"/>
                    <a:pt x="160" y="183"/>
                    <a:pt x="160" y="183"/>
                  </a:cubicBezTo>
                  <a:cubicBezTo>
                    <a:pt x="180" y="183"/>
                    <a:pt x="195" y="168"/>
                    <a:pt x="195" y="148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16"/>
                    <a:pt x="180" y="0"/>
                    <a:pt x="160" y="0"/>
                  </a:cubicBezTo>
                  <a:close/>
                  <a:moveTo>
                    <a:pt x="182" y="139"/>
                  </a:moveTo>
                  <a:cubicBezTo>
                    <a:pt x="182" y="153"/>
                    <a:pt x="169" y="164"/>
                    <a:pt x="154" y="164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64"/>
                    <a:pt x="13" y="153"/>
                    <a:pt x="13" y="13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2" y="69"/>
                    <a:pt x="182" y="69"/>
                    <a:pt x="182" y="69"/>
                  </a:cubicBezTo>
                  <a:lnTo>
                    <a:pt x="182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9075" y="8675688"/>
              <a:ext cx="71438" cy="87313"/>
            </a:xfrm>
            <a:custGeom>
              <a:avLst/>
              <a:gdLst>
                <a:gd name="T0" fmla="*/ 52 w 52"/>
                <a:gd name="T1" fmla="*/ 48 h 63"/>
                <a:gd name="T2" fmla="*/ 31 w 52"/>
                <a:gd name="T3" fmla="*/ 48 h 63"/>
                <a:gd name="T4" fmla="*/ 35 w 52"/>
                <a:gd name="T5" fmla="*/ 45 h 63"/>
                <a:gd name="T6" fmla="*/ 39 w 52"/>
                <a:gd name="T7" fmla="*/ 42 h 63"/>
                <a:gd name="T8" fmla="*/ 48 w 52"/>
                <a:gd name="T9" fmla="*/ 31 h 63"/>
                <a:gd name="T10" fmla="*/ 50 w 52"/>
                <a:gd name="T11" fmla="*/ 20 h 63"/>
                <a:gd name="T12" fmla="*/ 25 w 52"/>
                <a:gd name="T13" fmla="*/ 0 h 63"/>
                <a:gd name="T14" fmla="*/ 13 w 52"/>
                <a:gd name="T15" fmla="*/ 1 h 63"/>
                <a:gd name="T16" fmla="*/ 1 w 52"/>
                <a:gd name="T17" fmla="*/ 5 h 63"/>
                <a:gd name="T18" fmla="*/ 1 w 52"/>
                <a:gd name="T19" fmla="*/ 21 h 63"/>
                <a:gd name="T20" fmla="*/ 9 w 52"/>
                <a:gd name="T21" fmla="*/ 21 h 63"/>
                <a:gd name="T22" fmla="*/ 9 w 52"/>
                <a:gd name="T23" fmla="*/ 21 h 63"/>
                <a:gd name="T24" fmla="*/ 10 w 52"/>
                <a:gd name="T25" fmla="*/ 20 h 63"/>
                <a:gd name="T26" fmla="*/ 15 w 52"/>
                <a:gd name="T27" fmla="*/ 17 h 63"/>
                <a:gd name="T28" fmla="*/ 15 w 52"/>
                <a:gd name="T29" fmla="*/ 17 h 63"/>
                <a:gd name="T30" fmla="*/ 21 w 52"/>
                <a:gd name="T31" fmla="*/ 16 h 63"/>
                <a:gd name="T32" fmla="*/ 27 w 52"/>
                <a:gd name="T33" fmla="*/ 22 h 63"/>
                <a:gd name="T34" fmla="*/ 25 w 52"/>
                <a:gd name="T35" fmla="*/ 27 h 63"/>
                <a:gd name="T36" fmla="*/ 19 w 52"/>
                <a:gd name="T37" fmla="*/ 35 h 63"/>
                <a:gd name="T38" fmla="*/ 19 w 52"/>
                <a:gd name="T39" fmla="*/ 35 h 63"/>
                <a:gd name="T40" fmla="*/ 0 w 52"/>
                <a:gd name="T41" fmla="*/ 51 h 63"/>
                <a:gd name="T42" fmla="*/ 0 w 52"/>
                <a:gd name="T43" fmla="*/ 63 h 63"/>
                <a:gd name="T44" fmla="*/ 52 w 52"/>
                <a:gd name="T45" fmla="*/ 63 h 63"/>
                <a:gd name="T46" fmla="*/ 52 w 52"/>
                <a:gd name="T47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63">
                  <a:moveTo>
                    <a:pt x="52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6" y="34"/>
                    <a:pt x="48" y="31"/>
                  </a:cubicBezTo>
                  <a:cubicBezTo>
                    <a:pt x="49" y="27"/>
                    <a:pt x="50" y="23"/>
                    <a:pt x="50" y="20"/>
                  </a:cubicBezTo>
                  <a:cubicBezTo>
                    <a:pt x="50" y="7"/>
                    <a:pt x="42" y="0"/>
                    <a:pt x="25" y="0"/>
                  </a:cubicBezTo>
                  <a:cubicBezTo>
                    <a:pt x="21" y="0"/>
                    <a:pt x="16" y="0"/>
                    <a:pt x="13" y="1"/>
                  </a:cubicBezTo>
                  <a:cubicBezTo>
                    <a:pt x="8" y="2"/>
                    <a:pt x="5" y="3"/>
                    <a:pt x="1" y="5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3" y="18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7" y="16"/>
                    <a:pt x="19" y="16"/>
                    <a:pt x="21" y="16"/>
                  </a:cubicBezTo>
                  <a:cubicBezTo>
                    <a:pt x="25" y="16"/>
                    <a:pt x="27" y="18"/>
                    <a:pt x="27" y="22"/>
                  </a:cubicBezTo>
                  <a:cubicBezTo>
                    <a:pt x="27" y="24"/>
                    <a:pt x="26" y="26"/>
                    <a:pt x="25" y="27"/>
                  </a:cubicBezTo>
                  <a:cubicBezTo>
                    <a:pt x="24" y="30"/>
                    <a:pt x="22" y="32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5"/>
                    <a:pt x="0" y="5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52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0038" y="8675688"/>
              <a:ext cx="73025" cy="88900"/>
            </a:xfrm>
            <a:custGeom>
              <a:avLst/>
              <a:gdLst>
                <a:gd name="T0" fmla="*/ 45 w 53"/>
                <a:gd name="T1" fmla="*/ 57 h 63"/>
                <a:gd name="T2" fmla="*/ 53 w 53"/>
                <a:gd name="T3" fmla="*/ 40 h 63"/>
                <a:gd name="T4" fmla="*/ 44 w 53"/>
                <a:gd name="T5" fmla="*/ 24 h 63"/>
                <a:gd name="T6" fmla="*/ 27 w 53"/>
                <a:gd name="T7" fmla="*/ 20 h 63"/>
                <a:gd name="T8" fmla="*/ 25 w 53"/>
                <a:gd name="T9" fmla="*/ 20 h 63"/>
                <a:gd name="T10" fmla="*/ 25 w 53"/>
                <a:gd name="T11" fmla="*/ 16 h 63"/>
                <a:gd name="T12" fmla="*/ 51 w 53"/>
                <a:gd name="T13" fmla="*/ 16 h 63"/>
                <a:gd name="T14" fmla="*/ 51 w 53"/>
                <a:gd name="T15" fmla="*/ 0 h 63"/>
                <a:gd name="T16" fmla="*/ 3 w 53"/>
                <a:gd name="T17" fmla="*/ 0 h 63"/>
                <a:gd name="T18" fmla="*/ 3 w 53"/>
                <a:gd name="T19" fmla="*/ 37 h 63"/>
                <a:gd name="T20" fmla="*/ 9 w 53"/>
                <a:gd name="T21" fmla="*/ 37 h 63"/>
                <a:gd name="T22" fmla="*/ 20 w 53"/>
                <a:gd name="T23" fmla="*/ 35 h 63"/>
                <a:gd name="T24" fmla="*/ 25 w 53"/>
                <a:gd name="T25" fmla="*/ 36 h 63"/>
                <a:gd name="T26" fmla="*/ 28 w 53"/>
                <a:gd name="T27" fmla="*/ 37 h 63"/>
                <a:gd name="T28" fmla="*/ 30 w 53"/>
                <a:gd name="T29" fmla="*/ 41 h 63"/>
                <a:gd name="T30" fmla="*/ 28 w 53"/>
                <a:gd name="T31" fmla="*/ 46 h 63"/>
                <a:gd name="T32" fmla="*/ 27 w 53"/>
                <a:gd name="T33" fmla="*/ 46 h 63"/>
                <a:gd name="T34" fmla="*/ 26 w 53"/>
                <a:gd name="T35" fmla="*/ 47 h 63"/>
                <a:gd name="T36" fmla="*/ 21 w 53"/>
                <a:gd name="T37" fmla="*/ 47 h 63"/>
                <a:gd name="T38" fmla="*/ 14 w 53"/>
                <a:gd name="T39" fmla="*/ 46 h 63"/>
                <a:gd name="T40" fmla="*/ 10 w 53"/>
                <a:gd name="T41" fmla="*/ 44 h 63"/>
                <a:gd name="T42" fmla="*/ 9 w 53"/>
                <a:gd name="T43" fmla="*/ 43 h 63"/>
                <a:gd name="T44" fmla="*/ 7 w 53"/>
                <a:gd name="T45" fmla="*/ 43 h 63"/>
                <a:gd name="T46" fmla="*/ 0 w 53"/>
                <a:gd name="T47" fmla="*/ 43 h 63"/>
                <a:gd name="T48" fmla="*/ 0 w 53"/>
                <a:gd name="T49" fmla="*/ 59 h 63"/>
                <a:gd name="T50" fmla="*/ 24 w 53"/>
                <a:gd name="T51" fmla="*/ 63 h 63"/>
                <a:gd name="T52" fmla="*/ 45 w 53"/>
                <a:gd name="T53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3">
                  <a:moveTo>
                    <a:pt x="45" y="57"/>
                  </a:moveTo>
                  <a:cubicBezTo>
                    <a:pt x="50" y="53"/>
                    <a:pt x="53" y="47"/>
                    <a:pt x="53" y="40"/>
                  </a:cubicBezTo>
                  <a:cubicBezTo>
                    <a:pt x="53" y="33"/>
                    <a:pt x="49" y="27"/>
                    <a:pt x="44" y="24"/>
                  </a:cubicBezTo>
                  <a:cubicBezTo>
                    <a:pt x="39" y="22"/>
                    <a:pt x="34" y="20"/>
                    <a:pt x="27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2" y="36"/>
                    <a:pt x="16" y="35"/>
                    <a:pt x="20" y="35"/>
                  </a:cubicBezTo>
                  <a:cubicBezTo>
                    <a:pt x="21" y="35"/>
                    <a:pt x="23" y="36"/>
                    <a:pt x="25" y="36"/>
                  </a:cubicBezTo>
                  <a:cubicBezTo>
                    <a:pt x="26" y="36"/>
                    <a:pt x="27" y="36"/>
                    <a:pt x="28" y="37"/>
                  </a:cubicBezTo>
                  <a:cubicBezTo>
                    <a:pt x="29" y="38"/>
                    <a:pt x="30" y="39"/>
                    <a:pt x="30" y="41"/>
                  </a:cubicBezTo>
                  <a:cubicBezTo>
                    <a:pt x="30" y="43"/>
                    <a:pt x="29" y="45"/>
                    <a:pt x="28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19" y="47"/>
                    <a:pt x="16" y="47"/>
                    <a:pt x="14" y="46"/>
                  </a:cubicBezTo>
                  <a:cubicBezTo>
                    <a:pt x="12" y="45"/>
                    <a:pt x="11" y="45"/>
                    <a:pt x="10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3"/>
                    <a:pt x="8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5" y="61"/>
                    <a:pt x="14" y="63"/>
                    <a:pt x="24" y="63"/>
                  </a:cubicBezTo>
                  <a:cubicBezTo>
                    <a:pt x="34" y="63"/>
                    <a:pt x="41" y="61"/>
                    <a:pt x="4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15325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36500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>
          <a:xfrm>
            <a:off x="3648456" y="2404301"/>
            <a:ext cx="0" cy="277436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>
          <a:xfrm>
            <a:off x="8446008" y="2393275"/>
            <a:ext cx="0" cy="277436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487680" y="2681772"/>
            <a:ext cx="271628" cy="271628"/>
          </a:xfrm>
          <a:prstGeom prst="ellipse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98571" y="2462938"/>
            <a:ext cx="2807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82811" y="3709722"/>
            <a:ext cx="271628" cy="2716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793702" y="3490888"/>
            <a:ext cx="2807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82811" y="4737672"/>
            <a:ext cx="271628" cy="271628"/>
          </a:xfrm>
          <a:prstGeom prst="ellipse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793702" y="4518838"/>
            <a:ext cx="2807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694686" y="2681772"/>
            <a:ext cx="271628" cy="2716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9005577" y="2462938"/>
            <a:ext cx="2807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8689817" y="3709722"/>
            <a:ext cx="271628" cy="271628"/>
          </a:xfrm>
          <a:prstGeom prst="ellipse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9000708" y="3490888"/>
            <a:ext cx="2807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8689817" y="4737672"/>
            <a:ext cx="271628" cy="2716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9000708" y="4518838"/>
            <a:ext cx="2807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5428413" y="4368731"/>
            <a:ext cx="2424724" cy="1203972"/>
          </a:xfrm>
          <a:custGeom>
            <a:avLst/>
            <a:gdLst>
              <a:gd name="T0" fmla="*/ 1172 w 1172"/>
              <a:gd name="T1" fmla="*/ 0 h 582"/>
              <a:gd name="T2" fmla="*/ 936 w 1172"/>
              <a:gd name="T3" fmla="*/ 128 h 582"/>
              <a:gd name="T4" fmla="*/ 451 w 1172"/>
              <a:gd name="T5" fmla="*/ 196 h 582"/>
              <a:gd name="T6" fmla="*/ 275 w 1172"/>
              <a:gd name="T7" fmla="*/ 188 h 582"/>
              <a:gd name="T8" fmla="*/ 0 w 1172"/>
              <a:gd name="T9" fmla="*/ 74 h 582"/>
              <a:gd name="T10" fmla="*/ 274 w 1172"/>
              <a:gd name="T11" fmla="*/ 416 h 582"/>
              <a:gd name="T12" fmla="*/ 665 w 1172"/>
              <a:gd name="T13" fmla="*/ 582 h 582"/>
              <a:gd name="T14" fmla="*/ 719 w 1172"/>
              <a:gd name="T15" fmla="*/ 578 h 582"/>
              <a:gd name="T16" fmla="*/ 919 w 1172"/>
              <a:gd name="T17" fmla="*/ 439 h 582"/>
              <a:gd name="T18" fmla="*/ 1172 w 1172"/>
              <a:gd name="T19" fmla="*/ 0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2" h="582">
                <a:moveTo>
                  <a:pt x="1172" y="0"/>
                </a:moveTo>
                <a:cubicBezTo>
                  <a:pt x="1115" y="48"/>
                  <a:pt x="1038" y="95"/>
                  <a:pt x="936" y="128"/>
                </a:cubicBezTo>
                <a:cubicBezTo>
                  <a:pt x="761" y="185"/>
                  <a:pt x="576" y="196"/>
                  <a:pt x="451" y="196"/>
                </a:cubicBezTo>
                <a:cubicBezTo>
                  <a:pt x="360" y="196"/>
                  <a:pt x="293" y="190"/>
                  <a:pt x="275" y="188"/>
                </a:cubicBezTo>
                <a:cubicBezTo>
                  <a:pt x="173" y="179"/>
                  <a:pt x="77" y="138"/>
                  <a:pt x="0" y="74"/>
                </a:cubicBezTo>
                <a:cubicBezTo>
                  <a:pt x="64" y="179"/>
                  <a:pt x="157" y="310"/>
                  <a:pt x="274" y="416"/>
                </a:cubicBezTo>
                <a:cubicBezTo>
                  <a:pt x="434" y="560"/>
                  <a:pt x="588" y="582"/>
                  <a:pt x="665" y="582"/>
                </a:cubicBezTo>
                <a:cubicBezTo>
                  <a:pt x="695" y="582"/>
                  <a:pt x="715" y="578"/>
                  <a:pt x="719" y="578"/>
                </a:cubicBezTo>
                <a:cubicBezTo>
                  <a:pt x="800" y="559"/>
                  <a:pt x="882" y="502"/>
                  <a:pt x="919" y="439"/>
                </a:cubicBezTo>
                <a:cubicBezTo>
                  <a:pt x="1172" y="0"/>
                  <a:pt x="1172" y="0"/>
                  <a:pt x="1172" y="0"/>
                </a:cubicBez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6628274" y="4955944"/>
            <a:ext cx="195548" cy="388713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4327219" y="1889472"/>
            <a:ext cx="2425772" cy="1203972"/>
          </a:xfrm>
          <a:custGeom>
            <a:avLst/>
            <a:gdLst>
              <a:gd name="T0" fmla="*/ 507 w 1172"/>
              <a:gd name="T1" fmla="*/ 0 h 582"/>
              <a:gd name="T2" fmla="*/ 453 w 1172"/>
              <a:gd name="T3" fmla="*/ 4 h 582"/>
              <a:gd name="T4" fmla="*/ 254 w 1172"/>
              <a:gd name="T5" fmla="*/ 143 h 582"/>
              <a:gd name="T6" fmla="*/ 0 w 1172"/>
              <a:gd name="T7" fmla="*/ 582 h 582"/>
              <a:gd name="T8" fmla="*/ 237 w 1172"/>
              <a:gd name="T9" fmla="*/ 454 h 582"/>
              <a:gd name="T10" fmla="*/ 721 w 1172"/>
              <a:gd name="T11" fmla="*/ 386 h 582"/>
              <a:gd name="T12" fmla="*/ 898 w 1172"/>
              <a:gd name="T13" fmla="*/ 394 h 582"/>
              <a:gd name="T14" fmla="*/ 1172 w 1172"/>
              <a:gd name="T15" fmla="*/ 508 h 582"/>
              <a:gd name="T16" fmla="*/ 898 w 1172"/>
              <a:gd name="T17" fmla="*/ 166 h 582"/>
              <a:gd name="T18" fmla="*/ 507 w 1172"/>
              <a:gd name="T19" fmla="*/ 0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2" h="582">
                <a:moveTo>
                  <a:pt x="507" y="0"/>
                </a:moveTo>
                <a:cubicBezTo>
                  <a:pt x="477" y="0"/>
                  <a:pt x="457" y="4"/>
                  <a:pt x="453" y="4"/>
                </a:cubicBezTo>
                <a:cubicBezTo>
                  <a:pt x="372" y="23"/>
                  <a:pt x="290" y="80"/>
                  <a:pt x="254" y="143"/>
                </a:cubicBezTo>
                <a:cubicBezTo>
                  <a:pt x="0" y="582"/>
                  <a:pt x="0" y="582"/>
                  <a:pt x="0" y="582"/>
                </a:cubicBezTo>
                <a:cubicBezTo>
                  <a:pt x="57" y="534"/>
                  <a:pt x="134" y="487"/>
                  <a:pt x="237" y="454"/>
                </a:cubicBezTo>
                <a:cubicBezTo>
                  <a:pt x="411" y="397"/>
                  <a:pt x="596" y="386"/>
                  <a:pt x="721" y="386"/>
                </a:cubicBezTo>
                <a:cubicBezTo>
                  <a:pt x="812" y="386"/>
                  <a:pt x="879" y="392"/>
                  <a:pt x="898" y="394"/>
                </a:cubicBezTo>
                <a:cubicBezTo>
                  <a:pt x="1000" y="403"/>
                  <a:pt x="1095" y="444"/>
                  <a:pt x="1172" y="508"/>
                </a:cubicBezTo>
                <a:cubicBezTo>
                  <a:pt x="1108" y="403"/>
                  <a:pt x="1015" y="272"/>
                  <a:pt x="898" y="166"/>
                </a:cubicBezTo>
                <a:cubicBezTo>
                  <a:pt x="739" y="22"/>
                  <a:pt x="585" y="0"/>
                  <a:pt x="507" y="0"/>
                </a:cubicBezTo>
              </a:path>
            </a:pathLst>
          </a:custGeom>
          <a:solidFill>
            <a:srgbClr val="0064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60327" y="2123345"/>
            <a:ext cx="388713" cy="391097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85 w 288"/>
              <a:gd name="T11" fmla="*/ 226 h 288"/>
              <a:gd name="T12" fmla="*/ 104 w 288"/>
              <a:gd name="T13" fmla="*/ 226 h 288"/>
              <a:gd name="T14" fmla="*/ 124 w 288"/>
              <a:gd name="T15" fmla="*/ 139 h 288"/>
              <a:gd name="T16" fmla="*/ 104 w 288"/>
              <a:gd name="T17" fmla="*/ 104 h 288"/>
              <a:gd name="T18" fmla="*/ 145 w 288"/>
              <a:gd name="T19" fmla="*/ 63 h 288"/>
              <a:gd name="T20" fmla="*/ 185 w 288"/>
              <a:gd name="T21" fmla="*/ 104 h 288"/>
              <a:gd name="T22" fmla="*/ 165 w 288"/>
              <a:gd name="T23" fmla="*/ 139 h 288"/>
              <a:gd name="T24" fmla="*/ 185 w 288"/>
              <a:gd name="T25" fmla="*/ 2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85" y="226"/>
                </a:moveTo>
                <a:cubicBezTo>
                  <a:pt x="104" y="226"/>
                  <a:pt x="104" y="226"/>
                  <a:pt x="104" y="226"/>
                </a:cubicBezTo>
                <a:cubicBezTo>
                  <a:pt x="124" y="139"/>
                  <a:pt x="124" y="139"/>
                  <a:pt x="124" y="139"/>
                </a:cubicBezTo>
                <a:cubicBezTo>
                  <a:pt x="112" y="132"/>
                  <a:pt x="104" y="119"/>
                  <a:pt x="104" y="104"/>
                </a:cubicBezTo>
                <a:cubicBezTo>
                  <a:pt x="104" y="81"/>
                  <a:pt x="122" y="63"/>
                  <a:pt x="145" y="63"/>
                </a:cubicBezTo>
                <a:cubicBezTo>
                  <a:pt x="167" y="63"/>
                  <a:pt x="185" y="81"/>
                  <a:pt x="185" y="104"/>
                </a:cubicBezTo>
                <a:cubicBezTo>
                  <a:pt x="185" y="119"/>
                  <a:pt x="177" y="132"/>
                  <a:pt x="165" y="139"/>
                </a:cubicBezTo>
                <a:lnTo>
                  <a:pt x="185" y="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5759820" y="1885277"/>
            <a:ext cx="1729398" cy="2022002"/>
          </a:xfrm>
          <a:custGeom>
            <a:avLst/>
            <a:gdLst>
              <a:gd name="T0" fmla="*/ 508 w 836"/>
              <a:gd name="T1" fmla="*/ 0 h 977"/>
              <a:gd name="T2" fmla="*/ 0 w 836"/>
              <a:gd name="T3" fmla="*/ 0 h 977"/>
              <a:gd name="T4" fmla="*/ 230 w 836"/>
              <a:gd name="T5" fmla="*/ 141 h 977"/>
              <a:gd name="T6" fmla="*/ 609 w 836"/>
              <a:gd name="T7" fmla="*/ 675 h 977"/>
              <a:gd name="T8" fmla="*/ 658 w 836"/>
              <a:gd name="T9" fmla="*/ 892 h 977"/>
              <a:gd name="T10" fmla="*/ 651 w 836"/>
              <a:gd name="T11" fmla="*/ 977 h 977"/>
              <a:gd name="T12" fmla="*/ 810 w 836"/>
              <a:gd name="T13" fmla="*/ 570 h 977"/>
              <a:gd name="T14" fmla="*/ 796 w 836"/>
              <a:gd name="T15" fmla="*/ 231 h 977"/>
              <a:gd name="T16" fmla="*/ 728 w 836"/>
              <a:gd name="T17" fmla="*/ 104 h 977"/>
              <a:gd name="T18" fmla="*/ 508 w 836"/>
              <a:gd name="T19" fmla="*/ 0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6" h="977">
                <a:moveTo>
                  <a:pt x="508" y="0"/>
                </a:moveTo>
                <a:cubicBezTo>
                  <a:pt x="0" y="0"/>
                  <a:pt x="0" y="0"/>
                  <a:pt x="0" y="0"/>
                </a:cubicBezTo>
                <a:cubicBezTo>
                  <a:pt x="70" y="25"/>
                  <a:pt x="150" y="68"/>
                  <a:pt x="230" y="141"/>
                </a:cubicBezTo>
                <a:cubicBezTo>
                  <a:pt x="443" y="333"/>
                  <a:pt x="574" y="598"/>
                  <a:pt x="609" y="675"/>
                </a:cubicBezTo>
                <a:cubicBezTo>
                  <a:pt x="642" y="743"/>
                  <a:pt x="658" y="816"/>
                  <a:pt x="658" y="892"/>
                </a:cubicBezTo>
                <a:cubicBezTo>
                  <a:pt x="658" y="921"/>
                  <a:pt x="656" y="949"/>
                  <a:pt x="651" y="977"/>
                </a:cubicBezTo>
                <a:cubicBezTo>
                  <a:pt x="711" y="869"/>
                  <a:pt x="777" y="724"/>
                  <a:pt x="810" y="570"/>
                </a:cubicBezTo>
                <a:cubicBezTo>
                  <a:pt x="836" y="448"/>
                  <a:pt x="831" y="334"/>
                  <a:pt x="796" y="231"/>
                </a:cubicBezTo>
                <a:cubicBezTo>
                  <a:pt x="769" y="154"/>
                  <a:pt x="733" y="110"/>
                  <a:pt x="728" y="104"/>
                </a:cubicBezTo>
                <a:cubicBezTo>
                  <a:pt x="671" y="43"/>
                  <a:pt x="581" y="0"/>
                  <a:pt x="508" y="0"/>
                </a:cubicBez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18302" y="2131824"/>
            <a:ext cx="290938" cy="391097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6444657" y="2522921"/>
            <a:ext cx="1696887" cy="2176169"/>
          </a:xfrm>
          <a:custGeom>
            <a:avLst/>
            <a:gdLst>
              <a:gd name="T0" fmla="*/ 522 w 820"/>
              <a:gd name="T1" fmla="*/ 0 h 1052"/>
              <a:gd name="T2" fmla="*/ 515 w 820"/>
              <a:gd name="T3" fmla="*/ 269 h 1052"/>
              <a:gd name="T4" fmla="*/ 235 w 820"/>
              <a:gd name="T5" fmla="*/ 873 h 1052"/>
              <a:gd name="T6" fmla="*/ 0 w 820"/>
              <a:gd name="T7" fmla="*/ 1052 h 1052"/>
              <a:gd name="T8" fmla="*/ 433 w 820"/>
              <a:gd name="T9" fmla="*/ 986 h 1052"/>
              <a:gd name="T10" fmla="*/ 796 w 820"/>
              <a:gd name="T11" fmla="*/ 681 h 1052"/>
              <a:gd name="T12" fmla="*/ 775 w 820"/>
              <a:gd name="T13" fmla="*/ 439 h 1052"/>
              <a:gd name="T14" fmla="*/ 522 w 820"/>
              <a:gd name="T15" fmla="*/ 0 h 1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0" h="1052">
                <a:moveTo>
                  <a:pt x="522" y="0"/>
                </a:moveTo>
                <a:cubicBezTo>
                  <a:pt x="535" y="74"/>
                  <a:pt x="537" y="163"/>
                  <a:pt x="515" y="269"/>
                </a:cubicBezTo>
                <a:cubicBezTo>
                  <a:pt x="449" y="574"/>
                  <a:pt x="257" y="843"/>
                  <a:pt x="235" y="873"/>
                </a:cubicBezTo>
                <a:cubicBezTo>
                  <a:pt x="176" y="956"/>
                  <a:pt x="93" y="1018"/>
                  <a:pt x="0" y="1052"/>
                </a:cubicBezTo>
                <a:cubicBezTo>
                  <a:pt x="119" y="1050"/>
                  <a:pt x="281" y="1035"/>
                  <a:pt x="433" y="986"/>
                </a:cubicBezTo>
                <a:cubicBezTo>
                  <a:pt x="715" y="895"/>
                  <a:pt x="791" y="694"/>
                  <a:pt x="796" y="681"/>
                </a:cubicBezTo>
                <a:cubicBezTo>
                  <a:pt x="820" y="602"/>
                  <a:pt x="812" y="502"/>
                  <a:pt x="775" y="439"/>
                </a:cubicBezTo>
                <a:cubicBezTo>
                  <a:pt x="522" y="0"/>
                  <a:pt x="522" y="0"/>
                  <a:pt x="522" y="0"/>
                </a:cubicBezTo>
              </a:path>
            </a:pathLst>
          </a:custGeom>
          <a:solidFill>
            <a:srgbClr val="0064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7442" y="3657000"/>
            <a:ext cx="388713" cy="362480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4617724" y="3554896"/>
            <a:ext cx="1803860" cy="2022002"/>
          </a:xfrm>
          <a:custGeom>
            <a:avLst/>
            <a:gdLst>
              <a:gd name="T0" fmla="*/ 221 w 872"/>
              <a:gd name="T1" fmla="*/ 0 h 977"/>
              <a:gd name="T2" fmla="*/ 62 w 872"/>
              <a:gd name="T3" fmla="*/ 407 h 977"/>
              <a:gd name="T4" fmla="*/ 145 w 872"/>
              <a:gd name="T5" fmla="*/ 873 h 977"/>
              <a:gd name="T6" fmla="*/ 365 w 872"/>
              <a:gd name="T7" fmla="*/ 977 h 977"/>
              <a:gd name="T8" fmla="*/ 872 w 872"/>
              <a:gd name="T9" fmla="*/ 977 h 977"/>
              <a:gd name="T10" fmla="*/ 642 w 872"/>
              <a:gd name="T11" fmla="*/ 836 h 977"/>
              <a:gd name="T12" fmla="*/ 263 w 872"/>
              <a:gd name="T13" fmla="*/ 302 h 977"/>
              <a:gd name="T14" fmla="*/ 214 w 872"/>
              <a:gd name="T15" fmla="*/ 85 h 977"/>
              <a:gd name="T16" fmla="*/ 221 w 872"/>
              <a:gd name="T17" fmla="*/ 0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2" h="977">
                <a:moveTo>
                  <a:pt x="221" y="0"/>
                </a:moveTo>
                <a:cubicBezTo>
                  <a:pt x="162" y="108"/>
                  <a:pt x="95" y="253"/>
                  <a:pt x="62" y="407"/>
                </a:cubicBezTo>
                <a:cubicBezTo>
                  <a:pt x="0" y="697"/>
                  <a:pt x="136" y="863"/>
                  <a:pt x="145" y="873"/>
                </a:cubicBezTo>
                <a:cubicBezTo>
                  <a:pt x="201" y="934"/>
                  <a:pt x="292" y="977"/>
                  <a:pt x="365" y="977"/>
                </a:cubicBezTo>
                <a:cubicBezTo>
                  <a:pt x="872" y="977"/>
                  <a:pt x="872" y="977"/>
                  <a:pt x="872" y="977"/>
                </a:cubicBezTo>
                <a:cubicBezTo>
                  <a:pt x="802" y="952"/>
                  <a:pt x="723" y="909"/>
                  <a:pt x="642" y="836"/>
                </a:cubicBezTo>
                <a:cubicBezTo>
                  <a:pt x="429" y="644"/>
                  <a:pt x="298" y="379"/>
                  <a:pt x="263" y="302"/>
                </a:cubicBezTo>
                <a:cubicBezTo>
                  <a:pt x="230" y="234"/>
                  <a:pt x="214" y="161"/>
                  <a:pt x="214" y="85"/>
                </a:cubicBezTo>
                <a:cubicBezTo>
                  <a:pt x="214" y="56"/>
                  <a:pt x="216" y="28"/>
                  <a:pt x="221" y="0"/>
                </a:cubicBezTo>
              </a:path>
            </a:pathLst>
          </a:custGeom>
          <a:solidFill>
            <a:srgbClr val="0064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68910" y="4937157"/>
            <a:ext cx="388713" cy="391097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4039860" y="2763086"/>
            <a:ext cx="1698985" cy="2174071"/>
          </a:xfrm>
          <a:custGeom>
            <a:avLst/>
            <a:gdLst>
              <a:gd name="T0" fmla="*/ 821 w 821"/>
              <a:gd name="T1" fmla="*/ 0 h 1051"/>
              <a:gd name="T2" fmla="*/ 387 w 821"/>
              <a:gd name="T3" fmla="*/ 66 h 1051"/>
              <a:gd name="T4" fmla="*/ 101 w 821"/>
              <a:gd name="T5" fmla="*/ 248 h 1051"/>
              <a:gd name="T6" fmla="*/ 25 w 821"/>
              <a:gd name="T7" fmla="*/ 371 h 1051"/>
              <a:gd name="T8" fmla="*/ 45 w 821"/>
              <a:gd name="T9" fmla="*/ 613 h 1051"/>
              <a:gd name="T10" fmla="*/ 298 w 821"/>
              <a:gd name="T11" fmla="*/ 1051 h 1051"/>
              <a:gd name="T12" fmla="*/ 306 w 821"/>
              <a:gd name="T13" fmla="*/ 783 h 1051"/>
              <a:gd name="T14" fmla="*/ 585 w 821"/>
              <a:gd name="T15" fmla="*/ 179 h 1051"/>
              <a:gd name="T16" fmla="*/ 821 w 821"/>
              <a:gd name="T1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1" h="1051">
                <a:moveTo>
                  <a:pt x="821" y="0"/>
                </a:moveTo>
                <a:cubicBezTo>
                  <a:pt x="701" y="2"/>
                  <a:pt x="539" y="17"/>
                  <a:pt x="387" y="66"/>
                </a:cubicBezTo>
                <a:cubicBezTo>
                  <a:pt x="269" y="104"/>
                  <a:pt x="173" y="165"/>
                  <a:pt x="101" y="248"/>
                </a:cubicBezTo>
                <a:cubicBezTo>
                  <a:pt x="48" y="310"/>
                  <a:pt x="27" y="363"/>
                  <a:pt x="25" y="371"/>
                </a:cubicBezTo>
                <a:cubicBezTo>
                  <a:pt x="0" y="450"/>
                  <a:pt x="9" y="550"/>
                  <a:pt x="45" y="613"/>
                </a:cubicBezTo>
                <a:cubicBezTo>
                  <a:pt x="298" y="1051"/>
                  <a:pt x="298" y="1051"/>
                  <a:pt x="298" y="1051"/>
                </a:cubicBezTo>
                <a:cubicBezTo>
                  <a:pt x="285" y="978"/>
                  <a:pt x="283" y="889"/>
                  <a:pt x="306" y="783"/>
                </a:cubicBezTo>
                <a:cubicBezTo>
                  <a:pt x="371" y="478"/>
                  <a:pt x="564" y="209"/>
                  <a:pt x="585" y="179"/>
                </a:cubicBezTo>
                <a:cubicBezTo>
                  <a:pt x="644" y="96"/>
                  <a:pt x="727" y="34"/>
                  <a:pt x="821" y="0"/>
                </a:cubicBez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42335" y="3454439"/>
            <a:ext cx="259937" cy="391097"/>
          </a:xfrm>
          <a:custGeom>
            <a:avLst/>
            <a:gdLst>
              <a:gd name="T0" fmla="*/ 174 w 192"/>
              <a:gd name="T1" fmla="*/ 107 h 289"/>
              <a:gd name="T2" fmla="*/ 187 w 192"/>
              <a:gd name="T3" fmla="*/ 75 h 289"/>
              <a:gd name="T4" fmla="*/ 165 w 192"/>
              <a:gd name="T5" fmla="*/ 23 h 289"/>
              <a:gd name="T6" fmla="*/ 104 w 192"/>
              <a:gd name="T7" fmla="*/ 0 h 289"/>
              <a:gd name="T8" fmla="*/ 25 w 192"/>
              <a:gd name="T9" fmla="*/ 61 h 289"/>
              <a:gd name="T10" fmla="*/ 36 w 192"/>
              <a:gd name="T11" fmla="*/ 100 h 289"/>
              <a:gd name="T12" fmla="*/ 34 w 192"/>
              <a:gd name="T13" fmla="*/ 164 h 289"/>
              <a:gd name="T14" fmla="*/ 36 w 192"/>
              <a:gd name="T15" fmla="*/ 201 h 289"/>
              <a:gd name="T16" fmla="*/ 14 w 192"/>
              <a:gd name="T17" fmla="*/ 210 h 289"/>
              <a:gd name="T18" fmla="*/ 0 w 192"/>
              <a:gd name="T19" fmla="*/ 241 h 289"/>
              <a:gd name="T20" fmla="*/ 11 w 192"/>
              <a:gd name="T21" fmla="*/ 270 h 289"/>
              <a:gd name="T22" fmla="*/ 11 w 192"/>
              <a:gd name="T23" fmla="*/ 270 h 289"/>
              <a:gd name="T24" fmla="*/ 66 w 192"/>
              <a:gd name="T25" fmla="*/ 203 h 289"/>
              <a:gd name="T26" fmla="*/ 64 w 192"/>
              <a:gd name="T27" fmla="*/ 196 h 289"/>
              <a:gd name="T28" fmla="*/ 55 w 192"/>
              <a:gd name="T29" fmla="*/ 180 h 289"/>
              <a:gd name="T30" fmla="*/ 55 w 192"/>
              <a:gd name="T31" fmla="*/ 91 h 289"/>
              <a:gd name="T32" fmla="*/ 55 w 192"/>
              <a:gd name="T33" fmla="*/ 86 h 289"/>
              <a:gd name="T34" fmla="*/ 45 w 192"/>
              <a:gd name="T35" fmla="*/ 66 h 289"/>
              <a:gd name="T36" fmla="*/ 63 w 192"/>
              <a:gd name="T37" fmla="*/ 33 h 289"/>
              <a:gd name="T38" fmla="*/ 104 w 192"/>
              <a:gd name="T39" fmla="*/ 20 h 289"/>
              <a:gd name="T40" fmla="*/ 152 w 192"/>
              <a:gd name="T41" fmla="*/ 37 h 289"/>
              <a:gd name="T42" fmla="*/ 168 w 192"/>
              <a:gd name="T43" fmla="*/ 73 h 289"/>
              <a:gd name="T44" fmla="*/ 158 w 192"/>
              <a:gd name="T45" fmla="*/ 95 h 289"/>
              <a:gd name="T46" fmla="*/ 143 w 192"/>
              <a:gd name="T47" fmla="*/ 91 h 289"/>
              <a:gd name="T48" fmla="*/ 150 w 192"/>
              <a:gd name="T49" fmla="*/ 103 h 289"/>
              <a:gd name="T50" fmla="*/ 134 w 192"/>
              <a:gd name="T51" fmla="*/ 101 h 289"/>
              <a:gd name="T52" fmla="*/ 64 w 192"/>
              <a:gd name="T53" fmla="*/ 101 h 289"/>
              <a:gd name="T54" fmla="*/ 77 w 192"/>
              <a:gd name="T55" fmla="*/ 180 h 289"/>
              <a:gd name="T56" fmla="*/ 94 w 192"/>
              <a:gd name="T57" fmla="*/ 213 h 289"/>
              <a:gd name="T58" fmla="*/ 77 w 192"/>
              <a:gd name="T59" fmla="*/ 230 h 289"/>
              <a:gd name="T60" fmla="*/ 77 w 192"/>
              <a:gd name="T61" fmla="*/ 264 h 289"/>
              <a:gd name="T62" fmla="*/ 99 w 192"/>
              <a:gd name="T63" fmla="*/ 287 h 289"/>
              <a:gd name="T64" fmla="*/ 99 w 192"/>
              <a:gd name="T65" fmla="*/ 287 h 289"/>
              <a:gd name="T66" fmla="*/ 121 w 192"/>
              <a:gd name="T67" fmla="*/ 180 h 289"/>
              <a:gd name="T68" fmla="*/ 148 w 192"/>
              <a:gd name="T69" fmla="*/ 127 h 289"/>
              <a:gd name="T70" fmla="*/ 162 w 192"/>
              <a:gd name="T71" fmla="*/ 136 h 289"/>
              <a:gd name="T72" fmla="*/ 134 w 192"/>
              <a:gd name="T73" fmla="*/ 188 h 289"/>
              <a:gd name="T74" fmla="*/ 141 w 192"/>
              <a:gd name="T75" fmla="*/ 271 h 289"/>
              <a:gd name="T76" fmla="*/ 167 w 192"/>
              <a:gd name="T77" fmla="*/ 289 h 289"/>
              <a:gd name="T78" fmla="*/ 184 w 192"/>
              <a:gd name="T79" fmla="*/ 263 h 289"/>
              <a:gd name="T80" fmla="*/ 164 w 192"/>
              <a:gd name="T81" fmla="*/ 249 h 289"/>
              <a:gd name="T82" fmla="*/ 178 w 192"/>
              <a:gd name="T83" fmla="*/ 229 h 289"/>
              <a:gd name="T84" fmla="*/ 171 w 192"/>
              <a:gd name="T85" fmla="*/ 196 h 289"/>
              <a:gd name="T86" fmla="*/ 179 w 192"/>
              <a:gd name="T87" fmla="*/ 169 h 289"/>
              <a:gd name="T88" fmla="*/ 99 w 192"/>
              <a:gd name="T89" fmla="*/ 138 h 289"/>
              <a:gd name="T90" fmla="*/ 87 w 192"/>
              <a:gd name="T91" fmla="*/ 109 h 289"/>
              <a:gd name="T92" fmla="*/ 111 w 192"/>
              <a:gd name="T93" fmla="*/ 10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289">
                <a:moveTo>
                  <a:pt x="179" y="169"/>
                </a:moveTo>
                <a:cubicBezTo>
                  <a:pt x="192" y="149"/>
                  <a:pt x="190" y="123"/>
                  <a:pt x="174" y="107"/>
                </a:cubicBezTo>
                <a:cubicBezTo>
                  <a:pt x="181" y="98"/>
                  <a:pt x="186" y="87"/>
                  <a:pt x="187" y="75"/>
                </a:cubicBezTo>
                <a:cubicBezTo>
                  <a:pt x="187" y="75"/>
                  <a:pt x="187" y="75"/>
                  <a:pt x="187" y="75"/>
                </a:cubicBezTo>
                <a:cubicBezTo>
                  <a:pt x="187" y="73"/>
                  <a:pt x="187" y="72"/>
                  <a:pt x="187" y="70"/>
                </a:cubicBezTo>
                <a:cubicBezTo>
                  <a:pt x="187" y="52"/>
                  <a:pt x="179" y="35"/>
                  <a:pt x="165" y="23"/>
                </a:cubicBezTo>
                <a:cubicBezTo>
                  <a:pt x="151" y="10"/>
                  <a:pt x="133" y="2"/>
                  <a:pt x="112" y="1"/>
                </a:cubicBezTo>
                <a:cubicBezTo>
                  <a:pt x="109" y="0"/>
                  <a:pt x="106" y="0"/>
                  <a:pt x="104" y="0"/>
                </a:cubicBezTo>
                <a:cubicBezTo>
                  <a:pt x="84" y="0"/>
                  <a:pt x="65" y="6"/>
                  <a:pt x="51" y="17"/>
                </a:cubicBezTo>
                <a:cubicBezTo>
                  <a:pt x="37" y="28"/>
                  <a:pt x="27" y="43"/>
                  <a:pt x="25" y="61"/>
                </a:cubicBezTo>
                <a:cubicBezTo>
                  <a:pt x="25" y="63"/>
                  <a:pt x="25" y="65"/>
                  <a:pt x="25" y="66"/>
                </a:cubicBezTo>
                <a:cubicBezTo>
                  <a:pt x="25" y="78"/>
                  <a:pt x="29" y="90"/>
                  <a:pt x="36" y="100"/>
                </a:cubicBezTo>
                <a:cubicBezTo>
                  <a:pt x="24" y="113"/>
                  <a:pt x="19" y="132"/>
                  <a:pt x="26" y="150"/>
                </a:cubicBezTo>
                <a:cubicBezTo>
                  <a:pt x="28" y="155"/>
                  <a:pt x="31" y="160"/>
                  <a:pt x="34" y="164"/>
                </a:cubicBezTo>
                <a:cubicBezTo>
                  <a:pt x="28" y="179"/>
                  <a:pt x="28" y="179"/>
                  <a:pt x="28" y="179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23" y="232"/>
                  <a:pt x="23" y="232"/>
                  <a:pt x="23" y="23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1"/>
                  <a:pt x="0" y="241"/>
                  <a:pt x="0" y="241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41" y="259"/>
                  <a:pt x="41" y="259"/>
                  <a:pt x="41" y="259"/>
                </a:cubicBezTo>
                <a:cubicBezTo>
                  <a:pt x="66" y="203"/>
                  <a:pt x="66" y="203"/>
                  <a:pt x="66" y="203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61" y="185"/>
                  <a:pt x="57" y="183"/>
                  <a:pt x="55" y="180"/>
                </a:cubicBezTo>
                <a:cubicBezTo>
                  <a:pt x="43" y="168"/>
                  <a:pt x="36" y="153"/>
                  <a:pt x="36" y="136"/>
                </a:cubicBezTo>
                <a:cubicBezTo>
                  <a:pt x="36" y="119"/>
                  <a:pt x="43" y="103"/>
                  <a:pt x="55" y="91"/>
                </a:cubicBezTo>
                <a:cubicBezTo>
                  <a:pt x="58" y="88"/>
                  <a:pt x="61" y="86"/>
                  <a:pt x="65" y="83"/>
                </a:cubicBezTo>
                <a:cubicBezTo>
                  <a:pt x="61" y="84"/>
                  <a:pt x="58" y="85"/>
                  <a:pt x="55" y="86"/>
                </a:cubicBezTo>
                <a:cubicBezTo>
                  <a:pt x="54" y="87"/>
                  <a:pt x="52" y="87"/>
                  <a:pt x="51" y="88"/>
                </a:cubicBezTo>
                <a:cubicBezTo>
                  <a:pt x="47" y="81"/>
                  <a:pt x="45" y="74"/>
                  <a:pt x="45" y="66"/>
                </a:cubicBezTo>
                <a:cubicBezTo>
                  <a:pt x="45" y="65"/>
                  <a:pt x="45" y="64"/>
                  <a:pt x="45" y="63"/>
                </a:cubicBezTo>
                <a:cubicBezTo>
                  <a:pt x="46" y="51"/>
                  <a:pt x="52" y="41"/>
                  <a:pt x="63" y="33"/>
                </a:cubicBezTo>
                <a:cubicBezTo>
                  <a:pt x="73" y="25"/>
                  <a:pt x="88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6" y="20"/>
                  <a:pt x="108" y="20"/>
                  <a:pt x="110" y="20"/>
                </a:cubicBezTo>
                <a:cubicBezTo>
                  <a:pt x="127" y="22"/>
                  <a:pt x="142" y="28"/>
                  <a:pt x="152" y="37"/>
                </a:cubicBezTo>
                <a:cubicBezTo>
                  <a:pt x="162" y="47"/>
                  <a:pt x="168" y="58"/>
                  <a:pt x="168" y="70"/>
                </a:cubicBezTo>
                <a:cubicBezTo>
                  <a:pt x="168" y="71"/>
                  <a:pt x="168" y="72"/>
                  <a:pt x="168" y="73"/>
                </a:cubicBezTo>
                <a:cubicBezTo>
                  <a:pt x="168" y="73"/>
                  <a:pt x="168" y="73"/>
                  <a:pt x="168" y="73"/>
                </a:cubicBezTo>
                <a:cubicBezTo>
                  <a:pt x="167" y="81"/>
                  <a:pt x="164" y="89"/>
                  <a:pt x="158" y="95"/>
                </a:cubicBezTo>
                <a:cubicBezTo>
                  <a:pt x="153" y="93"/>
                  <a:pt x="148" y="92"/>
                  <a:pt x="143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7" y="95"/>
                  <a:pt x="149" y="98"/>
                  <a:pt x="152" y="102"/>
                </a:cubicBezTo>
                <a:cubicBezTo>
                  <a:pt x="151" y="102"/>
                  <a:pt x="151" y="103"/>
                  <a:pt x="150" y="103"/>
                </a:cubicBezTo>
                <a:cubicBezTo>
                  <a:pt x="147" y="105"/>
                  <a:pt x="144" y="107"/>
                  <a:pt x="141" y="109"/>
                </a:cubicBezTo>
                <a:cubicBezTo>
                  <a:pt x="139" y="106"/>
                  <a:pt x="137" y="103"/>
                  <a:pt x="134" y="101"/>
                </a:cubicBezTo>
                <a:cubicBezTo>
                  <a:pt x="125" y="91"/>
                  <a:pt x="112" y="86"/>
                  <a:pt x="99" y="86"/>
                </a:cubicBezTo>
                <a:cubicBezTo>
                  <a:pt x="86" y="86"/>
                  <a:pt x="74" y="91"/>
                  <a:pt x="64" y="101"/>
                </a:cubicBezTo>
                <a:cubicBezTo>
                  <a:pt x="45" y="120"/>
                  <a:pt x="45" y="152"/>
                  <a:pt x="64" y="171"/>
                </a:cubicBezTo>
                <a:cubicBezTo>
                  <a:pt x="68" y="175"/>
                  <a:pt x="72" y="178"/>
                  <a:pt x="77" y="180"/>
                </a:cubicBezTo>
                <a:cubicBezTo>
                  <a:pt x="77" y="196"/>
                  <a:pt x="77" y="196"/>
                  <a:pt x="77" y="196"/>
                </a:cubicBezTo>
                <a:cubicBezTo>
                  <a:pt x="94" y="213"/>
                  <a:pt x="94" y="213"/>
                  <a:pt x="94" y="213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94" y="247"/>
                  <a:pt x="94" y="247"/>
                  <a:pt x="94" y="247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121" y="264"/>
                  <a:pt x="121" y="264"/>
                  <a:pt x="121" y="264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26" y="178"/>
                  <a:pt x="130" y="175"/>
                  <a:pt x="134" y="171"/>
                </a:cubicBezTo>
                <a:cubicBezTo>
                  <a:pt x="146" y="159"/>
                  <a:pt x="151" y="143"/>
                  <a:pt x="148" y="127"/>
                </a:cubicBezTo>
                <a:cubicBezTo>
                  <a:pt x="152" y="125"/>
                  <a:pt x="156" y="123"/>
                  <a:pt x="160" y="120"/>
                </a:cubicBezTo>
                <a:cubicBezTo>
                  <a:pt x="161" y="125"/>
                  <a:pt x="162" y="131"/>
                  <a:pt x="162" y="136"/>
                </a:cubicBezTo>
                <a:cubicBezTo>
                  <a:pt x="162" y="153"/>
                  <a:pt x="155" y="168"/>
                  <a:pt x="143" y="180"/>
                </a:cubicBezTo>
                <a:cubicBezTo>
                  <a:pt x="141" y="183"/>
                  <a:pt x="138" y="185"/>
                  <a:pt x="134" y="188"/>
                </a:cubicBezTo>
                <a:cubicBezTo>
                  <a:pt x="134" y="239"/>
                  <a:pt x="134" y="239"/>
                  <a:pt x="134" y="239"/>
                </a:cubicBezTo>
                <a:cubicBezTo>
                  <a:pt x="141" y="271"/>
                  <a:pt x="141" y="271"/>
                  <a:pt x="141" y="271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64" y="249"/>
                  <a:pt x="164" y="249"/>
                  <a:pt x="164" y="24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58" y="216"/>
                  <a:pt x="158" y="216"/>
                  <a:pt x="158" y="216"/>
                </a:cubicBezTo>
                <a:cubicBezTo>
                  <a:pt x="171" y="196"/>
                  <a:pt x="171" y="196"/>
                  <a:pt x="171" y="196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72" y="177"/>
                  <a:pt x="176" y="173"/>
                  <a:pt x="179" y="169"/>
                </a:cubicBezTo>
                <a:close/>
                <a:moveTo>
                  <a:pt x="111" y="133"/>
                </a:moveTo>
                <a:cubicBezTo>
                  <a:pt x="108" y="136"/>
                  <a:pt x="104" y="138"/>
                  <a:pt x="99" y="138"/>
                </a:cubicBezTo>
                <a:cubicBezTo>
                  <a:pt x="95" y="138"/>
                  <a:pt x="91" y="136"/>
                  <a:pt x="87" y="133"/>
                </a:cubicBezTo>
                <a:cubicBezTo>
                  <a:pt x="81" y="126"/>
                  <a:pt x="81" y="116"/>
                  <a:pt x="87" y="109"/>
                </a:cubicBezTo>
                <a:cubicBezTo>
                  <a:pt x="91" y="106"/>
                  <a:pt x="95" y="104"/>
                  <a:pt x="99" y="104"/>
                </a:cubicBezTo>
                <a:cubicBezTo>
                  <a:pt x="104" y="104"/>
                  <a:pt x="108" y="106"/>
                  <a:pt x="111" y="109"/>
                </a:cubicBezTo>
                <a:cubicBezTo>
                  <a:pt x="118" y="116"/>
                  <a:pt x="118" y="126"/>
                  <a:pt x="111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2542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出自【趣你的PPT】(微信:qunideppt)：最优质的PPT资源库"/>
          <p:cNvSpPr/>
          <p:nvPr/>
        </p:nvSpPr>
        <p:spPr>
          <a:xfrm rot="5400000">
            <a:off x="5103813" y="-1419225"/>
            <a:ext cx="1717675" cy="8112125"/>
          </a:xfrm>
          <a:prstGeom prst="rect">
            <a:avLst/>
          </a:prstGeom>
          <a:solidFill>
            <a:srgbClr val="00B050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5400000">
            <a:off x="2043113" y="1922463"/>
            <a:ext cx="1439862" cy="143986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pic>
        <p:nvPicPr>
          <p:cNvPr id="2048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11768" r="27420"/>
          <a:stretch>
            <a:fillRect/>
          </a:stretch>
        </p:blipFill>
        <p:spPr bwMode="auto">
          <a:xfrm>
            <a:off x="2138363" y="1998663"/>
            <a:ext cx="1247775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03638" y="2466975"/>
            <a:ext cx="6083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048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03638" y="2066925"/>
            <a:ext cx="358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5400000">
            <a:off x="5103813" y="985838"/>
            <a:ext cx="1717675" cy="8112125"/>
          </a:xfrm>
          <a:prstGeom prst="rect">
            <a:avLst/>
          </a:prstGeom>
          <a:solidFill>
            <a:srgbClr val="00642D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8437562" y="4327526"/>
            <a:ext cx="1439863" cy="143986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pic>
        <p:nvPicPr>
          <p:cNvPr id="20491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" t="10417" r="34370"/>
          <a:stretch>
            <a:fillRect/>
          </a:stretch>
        </p:blipFill>
        <p:spPr bwMode="auto">
          <a:xfrm>
            <a:off x="8537575" y="4406900"/>
            <a:ext cx="1249363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55825" y="4860925"/>
            <a:ext cx="6083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049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55825" y="4460875"/>
            <a:ext cx="358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0437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1404938"/>
            <a:ext cx="2466975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1404938"/>
            <a:ext cx="25146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338" y="1404938"/>
            <a:ext cx="24003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2416175"/>
            <a:ext cx="2217737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出自【趣你的PPT】(微信:qunideppt)：最优质的PPT资源库"/>
          <p:cNvSpPr/>
          <p:nvPr/>
        </p:nvSpPr>
        <p:spPr>
          <a:xfrm>
            <a:off x="3546475" y="3330575"/>
            <a:ext cx="2466975" cy="2390775"/>
          </a:xfrm>
          <a:prstGeom prst="rect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651250" y="3617913"/>
            <a:ext cx="225901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eaLnBrk="1" hangingPunct="1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6211888" y="3330575"/>
            <a:ext cx="2514600" cy="23907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38888" y="3617913"/>
            <a:ext cx="22606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eaLnBrk="1" hangingPunct="1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8923338" y="3330575"/>
            <a:ext cx="2400300" cy="2390775"/>
          </a:xfrm>
          <a:prstGeom prst="rect">
            <a:avLst/>
          </a:pr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026525" y="3617913"/>
            <a:ext cx="2260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736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1110182" y="2578416"/>
            <a:ext cx="2200506" cy="2197081"/>
          </a:xfrm>
          <a:custGeom>
            <a:avLst/>
            <a:gdLst>
              <a:gd name="connsiteX0" fmla="*/ 1252631 w 2663167"/>
              <a:gd name="connsiteY0" fmla="*/ 0 h 2659022"/>
              <a:gd name="connsiteX1" fmla="*/ 2582142 w 2663167"/>
              <a:gd name="connsiteY1" fmla="*/ 1329511 h 2659022"/>
              <a:gd name="connsiteX2" fmla="*/ 2522370 w 2663167"/>
              <a:gd name="connsiteY2" fmla="*/ 1724867 h 2659022"/>
              <a:gd name="connsiteX3" fmla="*/ 2522051 w 2663167"/>
              <a:gd name="connsiteY3" fmla="*/ 1725738 h 2659022"/>
              <a:gd name="connsiteX4" fmla="*/ 2530403 w 2663167"/>
              <a:gd name="connsiteY4" fmla="*/ 1728331 h 2659022"/>
              <a:gd name="connsiteX5" fmla="*/ 2663167 w 2663167"/>
              <a:gd name="connsiteY5" fmla="*/ 1928626 h 2659022"/>
              <a:gd name="connsiteX6" fmla="*/ 2445789 w 2663167"/>
              <a:gd name="connsiteY6" fmla="*/ 2146004 h 2659022"/>
              <a:gd name="connsiteX7" fmla="*/ 2361176 w 2663167"/>
              <a:gd name="connsiteY7" fmla="*/ 2128922 h 2659022"/>
              <a:gd name="connsiteX8" fmla="*/ 2329251 w 2663167"/>
              <a:gd name="connsiteY8" fmla="*/ 2107398 h 2659022"/>
              <a:gd name="connsiteX9" fmla="*/ 2278547 w 2663167"/>
              <a:gd name="connsiteY9" fmla="*/ 2175204 h 2659022"/>
              <a:gd name="connsiteX10" fmla="*/ 1252631 w 2663167"/>
              <a:gd name="connsiteY10" fmla="*/ 2659022 h 2659022"/>
              <a:gd name="connsiteX11" fmla="*/ 27600 w 2663167"/>
              <a:gd name="connsiteY11" fmla="*/ 1847017 h 2659022"/>
              <a:gd name="connsiteX12" fmla="*/ 0 w 2663167"/>
              <a:gd name="connsiteY12" fmla="*/ 1771608 h 2659022"/>
              <a:gd name="connsiteX13" fmla="*/ 715771 w 2663167"/>
              <a:gd name="connsiteY13" fmla="*/ 113803 h 2659022"/>
              <a:gd name="connsiteX14" fmla="*/ 735125 w 2663167"/>
              <a:gd name="connsiteY14" fmla="*/ 104480 h 2659022"/>
              <a:gd name="connsiteX15" fmla="*/ 1252631 w 2663167"/>
              <a:gd name="connsiteY15" fmla="*/ 0 h 265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3167" h="2659022">
                <a:moveTo>
                  <a:pt x="1252631" y="0"/>
                </a:moveTo>
                <a:cubicBezTo>
                  <a:pt x="1986900" y="0"/>
                  <a:pt x="2582142" y="595242"/>
                  <a:pt x="2582142" y="1329511"/>
                </a:cubicBezTo>
                <a:cubicBezTo>
                  <a:pt x="2582142" y="1467187"/>
                  <a:pt x="2561216" y="1599974"/>
                  <a:pt x="2522370" y="1724867"/>
                </a:cubicBezTo>
                <a:lnTo>
                  <a:pt x="2522051" y="1725738"/>
                </a:lnTo>
                <a:lnTo>
                  <a:pt x="2530403" y="1728331"/>
                </a:lnTo>
                <a:cubicBezTo>
                  <a:pt x="2608423" y="1761331"/>
                  <a:pt x="2663167" y="1838585"/>
                  <a:pt x="2663167" y="1928626"/>
                </a:cubicBezTo>
                <a:cubicBezTo>
                  <a:pt x="2663167" y="2048681"/>
                  <a:pt x="2565844" y="2146004"/>
                  <a:pt x="2445789" y="2146004"/>
                </a:cubicBezTo>
                <a:cubicBezTo>
                  <a:pt x="2415775" y="2146004"/>
                  <a:pt x="2387182" y="2139922"/>
                  <a:pt x="2361176" y="2128922"/>
                </a:cubicBezTo>
                <a:lnTo>
                  <a:pt x="2329251" y="2107398"/>
                </a:lnTo>
                <a:lnTo>
                  <a:pt x="2278547" y="2175204"/>
                </a:lnTo>
                <a:cubicBezTo>
                  <a:pt x="2034695" y="2470684"/>
                  <a:pt x="1665657" y="2659022"/>
                  <a:pt x="1252631" y="2659022"/>
                </a:cubicBezTo>
                <a:cubicBezTo>
                  <a:pt x="701929" y="2659022"/>
                  <a:pt x="229430" y="2324199"/>
                  <a:pt x="27600" y="1847017"/>
                </a:cubicBezTo>
                <a:lnTo>
                  <a:pt x="0" y="1771608"/>
                </a:lnTo>
                <a:lnTo>
                  <a:pt x="715771" y="113803"/>
                </a:lnTo>
                <a:lnTo>
                  <a:pt x="735125" y="104480"/>
                </a:lnTo>
                <a:cubicBezTo>
                  <a:pt x="894186" y="37203"/>
                  <a:pt x="1069064" y="0"/>
                  <a:pt x="125263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789476">
            <a:off x="-338177" y="3324397"/>
            <a:ext cx="3561445" cy="315607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>
            <a:spLocks/>
          </p:cNvSpPr>
          <p:nvPr/>
        </p:nvSpPr>
        <p:spPr>
          <a:xfrm>
            <a:off x="1504377" y="3221323"/>
            <a:ext cx="1806311" cy="81866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关键词汇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823713" y="2659840"/>
            <a:ext cx="2200506" cy="2197081"/>
          </a:xfrm>
          <a:custGeom>
            <a:avLst/>
            <a:gdLst>
              <a:gd name="connsiteX0" fmla="*/ 1252631 w 2663167"/>
              <a:gd name="connsiteY0" fmla="*/ 0 h 2659022"/>
              <a:gd name="connsiteX1" fmla="*/ 2582142 w 2663167"/>
              <a:gd name="connsiteY1" fmla="*/ 1329511 h 2659022"/>
              <a:gd name="connsiteX2" fmla="*/ 2522370 w 2663167"/>
              <a:gd name="connsiteY2" fmla="*/ 1724867 h 2659022"/>
              <a:gd name="connsiteX3" fmla="*/ 2522051 w 2663167"/>
              <a:gd name="connsiteY3" fmla="*/ 1725738 h 2659022"/>
              <a:gd name="connsiteX4" fmla="*/ 2530403 w 2663167"/>
              <a:gd name="connsiteY4" fmla="*/ 1728331 h 2659022"/>
              <a:gd name="connsiteX5" fmla="*/ 2663167 w 2663167"/>
              <a:gd name="connsiteY5" fmla="*/ 1928626 h 2659022"/>
              <a:gd name="connsiteX6" fmla="*/ 2445789 w 2663167"/>
              <a:gd name="connsiteY6" fmla="*/ 2146004 h 2659022"/>
              <a:gd name="connsiteX7" fmla="*/ 2361176 w 2663167"/>
              <a:gd name="connsiteY7" fmla="*/ 2128922 h 2659022"/>
              <a:gd name="connsiteX8" fmla="*/ 2329251 w 2663167"/>
              <a:gd name="connsiteY8" fmla="*/ 2107398 h 2659022"/>
              <a:gd name="connsiteX9" fmla="*/ 2278547 w 2663167"/>
              <a:gd name="connsiteY9" fmla="*/ 2175204 h 2659022"/>
              <a:gd name="connsiteX10" fmla="*/ 1252631 w 2663167"/>
              <a:gd name="connsiteY10" fmla="*/ 2659022 h 2659022"/>
              <a:gd name="connsiteX11" fmla="*/ 27600 w 2663167"/>
              <a:gd name="connsiteY11" fmla="*/ 1847017 h 2659022"/>
              <a:gd name="connsiteX12" fmla="*/ 0 w 2663167"/>
              <a:gd name="connsiteY12" fmla="*/ 1771608 h 2659022"/>
              <a:gd name="connsiteX13" fmla="*/ 715771 w 2663167"/>
              <a:gd name="connsiteY13" fmla="*/ 113803 h 2659022"/>
              <a:gd name="connsiteX14" fmla="*/ 735125 w 2663167"/>
              <a:gd name="connsiteY14" fmla="*/ 104480 h 2659022"/>
              <a:gd name="connsiteX15" fmla="*/ 1252631 w 2663167"/>
              <a:gd name="connsiteY15" fmla="*/ 0 h 265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3167" h="2659022">
                <a:moveTo>
                  <a:pt x="1252631" y="0"/>
                </a:moveTo>
                <a:cubicBezTo>
                  <a:pt x="1986900" y="0"/>
                  <a:pt x="2582142" y="595242"/>
                  <a:pt x="2582142" y="1329511"/>
                </a:cubicBezTo>
                <a:cubicBezTo>
                  <a:pt x="2582142" y="1467187"/>
                  <a:pt x="2561216" y="1599974"/>
                  <a:pt x="2522370" y="1724867"/>
                </a:cubicBezTo>
                <a:lnTo>
                  <a:pt x="2522051" y="1725738"/>
                </a:lnTo>
                <a:lnTo>
                  <a:pt x="2530403" y="1728331"/>
                </a:lnTo>
                <a:cubicBezTo>
                  <a:pt x="2608423" y="1761331"/>
                  <a:pt x="2663167" y="1838585"/>
                  <a:pt x="2663167" y="1928626"/>
                </a:cubicBezTo>
                <a:cubicBezTo>
                  <a:pt x="2663167" y="2048681"/>
                  <a:pt x="2565844" y="2146004"/>
                  <a:pt x="2445789" y="2146004"/>
                </a:cubicBezTo>
                <a:cubicBezTo>
                  <a:pt x="2415775" y="2146004"/>
                  <a:pt x="2387182" y="2139922"/>
                  <a:pt x="2361176" y="2128922"/>
                </a:cubicBezTo>
                <a:lnTo>
                  <a:pt x="2329251" y="2107398"/>
                </a:lnTo>
                <a:lnTo>
                  <a:pt x="2278547" y="2175204"/>
                </a:lnTo>
                <a:cubicBezTo>
                  <a:pt x="2034695" y="2470684"/>
                  <a:pt x="1665657" y="2659022"/>
                  <a:pt x="1252631" y="2659022"/>
                </a:cubicBezTo>
                <a:cubicBezTo>
                  <a:pt x="701929" y="2659022"/>
                  <a:pt x="229430" y="2324199"/>
                  <a:pt x="27600" y="1847017"/>
                </a:cubicBezTo>
                <a:lnTo>
                  <a:pt x="0" y="1771608"/>
                </a:lnTo>
                <a:lnTo>
                  <a:pt x="715771" y="113803"/>
                </a:lnTo>
                <a:lnTo>
                  <a:pt x="735125" y="104480"/>
                </a:lnTo>
                <a:cubicBezTo>
                  <a:pt x="894186" y="37203"/>
                  <a:pt x="1069064" y="0"/>
                  <a:pt x="1252631" y="0"/>
                </a:cubicBezTo>
                <a:close/>
              </a:path>
            </a:pathLst>
          </a:cu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789476">
            <a:off x="2375354" y="3405821"/>
            <a:ext cx="3561445" cy="315607"/>
          </a:xfrm>
          <a:prstGeom prst="rect">
            <a:avLst/>
          </a:prstGeom>
        </p:spPr>
      </p:pic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4217908" y="3302747"/>
            <a:ext cx="1806311" cy="81866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关键词汇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537244" y="2659840"/>
            <a:ext cx="2200506" cy="2197081"/>
          </a:xfrm>
          <a:custGeom>
            <a:avLst/>
            <a:gdLst>
              <a:gd name="connsiteX0" fmla="*/ 1252631 w 2663167"/>
              <a:gd name="connsiteY0" fmla="*/ 0 h 2659022"/>
              <a:gd name="connsiteX1" fmla="*/ 2582142 w 2663167"/>
              <a:gd name="connsiteY1" fmla="*/ 1329511 h 2659022"/>
              <a:gd name="connsiteX2" fmla="*/ 2522370 w 2663167"/>
              <a:gd name="connsiteY2" fmla="*/ 1724867 h 2659022"/>
              <a:gd name="connsiteX3" fmla="*/ 2522051 w 2663167"/>
              <a:gd name="connsiteY3" fmla="*/ 1725738 h 2659022"/>
              <a:gd name="connsiteX4" fmla="*/ 2530403 w 2663167"/>
              <a:gd name="connsiteY4" fmla="*/ 1728331 h 2659022"/>
              <a:gd name="connsiteX5" fmla="*/ 2663167 w 2663167"/>
              <a:gd name="connsiteY5" fmla="*/ 1928626 h 2659022"/>
              <a:gd name="connsiteX6" fmla="*/ 2445789 w 2663167"/>
              <a:gd name="connsiteY6" fmla="*/ 2146004 h 2659022"/>
              <a:gd name="connsiteX7" fmla="*/ 2361176 w 2663167"/>
              <a:gd name="connsiteY7" fmla="*/ 2128922 h 2659022"/>
              <a:gd name="connsiteX8" fmla="*/ 2329251 w 2663167"/>
              <a:gd name="connsiteY8" fmla="*/ 2107398 h 2659022"/>
              <a:gd name="connsiteX9" fmla="*/ 2278547 w 2663167"/>
              <a:gd name="connsiteY9" fmla="*/ 2175204 h 2659022"/>
              <a:gd name="connsiteX10" fmla="*/ 1252631 w 2663167"/>
              <a:gd name="connsiteY10" fmla="*/ 2659022 h 2659022"/>
              <a:gd name="connsiteX11" fmla="*/ 27600 w 2663167"/>
              <a:gd name="connsiteY11" fmla="*/ 1847017 h 2659022"/>
              <a:gd name="connsiteX12" fmla="*/ 0 w 2663167"/>
              <a:gd name="connsiteY12" fmla="*/ 1771608 h 2659022"/>
              <a:gd name="connsiteX13" fmla="*/ 715771 w 2663167"/>
              <a:gd name="connsiteY13" fmla="*/ 113803 h 2659022"/>
              <a:gd name="connsiteX14" fmla="*/ 735125 w 2663167"/>
              <a:gd name="connsiteY14" fmla="*/ 104480 h 2659022"/>
              <a:gd name="connsiteX15" fmla="*/ 1252631 w 2663167"/>
              <a:gd name="connsiteY15" fmla="*/ 0 h 265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3167" h="2659022">
                <a:moveTo>
                  <a:pt x="1252631" y="0"/>
                </a:moveTo>
                <a:cubicBezTo>
                  <a:pt x="1986900" y="0"/>
                  <a:pt x="2582142" y="595242"/>
                  <a:pt x="2582142" y="1329511"/>
                </a:cubicBezTo>
                <a:cubicBezTo>
                  <a:pt x="2582142" y="1467187"/>
                  <a:pt x="2561216" y="1599974"/>
                  <a:pt x="2522370" y="1724867"/>
                </a:cubicBezTo>
                <a:lnTo>
                  <a:pt x="2522051" y="1725738"/>
                </a:lnTo>
                <a:lnTo>
                  <a:pt x="2530403" y="1728331"/>
                </a:lnTo>
                <a:cubicBezTo>
                  <a:pt x="2608423" y="1761331"/>
                  <a:pt x="2663167" y="1838585"/>
                  <a:pt x="2663167" y="1928626"/>
                </a:cubicBezTo>
                <a:cubicBezTo>
                  <a:pt x="2663167" y="2048681"/>
                  <a:pt x="2565844" y="2146004"/>
                  <a:pt x="2445789" y="2146004"/>
                </a:cubicBezTo>
                <a:cubicBezTo>
                  <a:pt x="2415775" y="2146004"/>
                  <a:pt x="2387182" y="2139922"/>
                  <a:pt x="2361176" y="2128922"/>
                </a:cubicBezTo>
                <a:lnTo>
                  <a:pt x="2329251" y="2107398"/>
                </a:lnTo>
                <a:lnTo>
                  <a:pt x="2278547" y="2175204"/>
                </a:lnTo>
                <a:cubicBezTo>
                  <a:pt x="2034695" y="2470684"/>
                  <a:pt x="1665657" y="2659022"/>
                  <a:pt x="1252631" y="2659022"/>
                </a:cubicBezTo>
                <a:cubicBezTo>
                  <a:pt x="701929" y="2659022"/>
                  <a:pt x="229430" y="2324199"/>
                  <a:pt x="27600" y="1847017"/>
                </a:cubicBezTo>
                <a:lnTo>
                  <a:pt x="0" y="1771608"/>
                </a:lnTo>
                <a:lnTo>
                  <a:pt x="715771" y="113803"/>
                </a:lnTo>
                <a:lnTo>
                  <a:pt x="735125" y="104480"/>
                </a:lnTo>
                <a:cubicBezTo>
                  <a:pt x="894186" y="37203"/>
                  <a:pt x="1069064" y="0"/>
                  <a:pt x="125263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789476">
            <a:off x="5088885" y="3405821"/>
            <a:ext cx="3561445" cy="315607"/>
          </a:xfrm>
          <a:prstGeom prst="rect">
            <a:avLst/>
          </a:prstGeom>
        </p:spPr>
      </p:pic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6931439" y="3302747"/>
            <a:ext cx="1806311" cy="81866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关键词汇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9250775" y="2741264"/>
            <a:ext cx="2200506" cy="2197081"/>
          </a:xfrm>
          <a:custGeom>
            <a:avLst/>
            <a:gdLst>
              <a:gd name="connsiteX0" fmla="*/ 1252631 w 2663167"/>
              <a:gd name="connsiteY0" fmla="*/ 0 h 2659022"/>
              <a:gd name="connsiteX1" fmla="*/ 2582142 w 2663167"/>
              <a:gd name="connsiteY1" fmla="*/ 1329511 h 2659022"/>
              <a:gd name="connsiteX2" fmla="*/ 2522370 w 2663167"/>
              <a:gd name="connsiteY2" fmla="*/ 1724867 h 2659022"/>
              <a:gd name="connsiteX3" fmla="*/ 2522051 w 2663167"/>
              <a:gd name="connsiteY3" fmla="*/ 1725738 h 2659022"/>
              <a:gd name="connsiteX4" fmla="*/ 2530403 w 2663167"/>
              <a:gd name="connsiteY4" fmla="*/ 1728331 h 2659022"/>
              <a:gd name="connsiteX5" fmla="*/ 2663167 w 2663167"/>
              <a:gd name="connsiteY5" fmla="*/ 1928626 h 2659022"/>
              <a:gd name="connsiteX6" fmla="*/ 2445789 w 2663167"/>
              <a:gd name="connsiteY6" fmla="*/ 2146004 h 2659022"/>
              <a:gd name="connsiteX7" fmla="*/ 2361176 w 2663167"/>
              <a:gd name="connsiteY7" fmla="*/ 2128922 h 2659022"/>
              <a:gd name="connsiteX8" fmla="*/ 2329251 w 2663167"/>
              <a:gd name="connsiteY8" fmla="*/ 2107398 h 2659022"/>
              <a:gd name="connsiteX9" fmla="*/ 2278547 w 2663167"/>
              <a:gd name="connsiteY9" fmla="*/ 2175204 h 2659022"/>
              <a:gd name="connsiteX10" fmla="*/ 1252631 w 2663167"/>
              <a:gd name="connsiteY10" fmla="*/ 2659022 h 2659022"/>
              <a:gd name="connsiteX11" fmla="*/ 27600 w 2663167"/>
              <a:gd name="connsiteY11" fmla="*/ 1847017 h 2659022"/>
              <a:gd name="connsiteX12" fmla="*/ 0 w 2663167"/>
              <a:gd name="connsiteY12" fmla="*/ 1771608 h 2659022"/>
              <a:gd name="connsiteX13" fmla="*/ 715771 w 2663167"/>
              <a:gd name="connsiteY13" fmla="*/ 113803 h 2659022"/>
              <a:gd name="connsiteX14" fmla="*/ 735125 w 2663167"/>
              <a:gd name="connsiteY14" fmla="*/ 104480 h 2659022"/>
              <a:gd name="connsiteX15" fmla="*/ 1252631 w 2663167"/>
              <a:gd name="connsiteY15" fmla="*/ 0 h 265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3167" h="2659022">
                <a:moveTo>
                  <a:pt x="1252631" y="0"/>
                </a:moveTo>
                <a:cubicBezTo>
                  <a:pt x="1986900" y="0"/>
                  <a:pt x="2582142" y="595242"/>
                  <a:pt x="2582142" y="1329511"/>
                </a:cubicBezTo>
                <a:cubicBezTo>
                  <a:pt x="2582142" y="1467187"/>
                  <a:pt x="2561216" y="1599974"/>
                  <a:pt x="2522370" y="1724867"/>
                </a:cubicBezTo>
                <a:lnTo>
                  <a:pt x="2522051" y="1725738"/>
                </a:lnTo>
                <a:lnTo>
                  <a:pt x="2530403" y="1728331"/>
                </a:lnTo>
                <a:cubicBezTo>
                  <a:pt x="2608423" y="1761331"/>
                  <a:pt x="2663167" y="1838585"/>
                  <a:pt x="2663167" y="1928626"/>
                </a:cubicBezTo>
                <a:cubicBezTo>
                  <a:pt x="2663167" y="2048681"/>
                  <a:pt x="2565844" y="2146004"/>
                  <a:pt x="2445789" y="2146004"/>
                </a:cubicBezTo>
                <a:cubicBezTo>
                  <a:pt x="2415775" y="2146004"/>
                  <a:pt x="2387182" y="2139922"/>
                  <a:pt x="2361176" y="2128922"/>
                </a:cubicBezTo>
                <a:lnTo>
                  <a:pt x="2329251" y="2107398"/>
                </a:lnTo>
                <a:lnTo>
                  <a:pt x="2278547" y="2175204"/>
                </a:lnTo>
                <a:cubicBezTo>
                  <a:pt x="2034695" y="2470684"/>
                  <a:pt x="1665657" y="2659022"/>
                  <a:pt x="1252631" y="2659022"/>
                </a:cubicBezTo>
                <a:cubicBezTo>
                  <a:pt x="701929" y="2659022"/>
                  <a:pt x="229430" y="2324199"/>
                  <a:pt x="27600" y="1847017"/>
                </a:cubicBezTo>
                <a:lnTo>
                  <a:pt x="0" y="1771608"/>
                </a:lnTo>
                <a:lnTo>
                  <a:pt x="715771" y="113803"/>
                </a:lnTo>
                <a:lnTo>
                  <a:pt x="735125" y="104480"/>
                </a:lnTo>
                <a:cubicBezTo>
                  <a:pt x="894186" y="37203"/>
                  <a:pt x="1069064" y="0"/>
                  <a:pt x="1252631" y="0"/>
                </a:cubicBezTo>
                <a:close/>
              </a:path>
            </a:pathLst>
          </a:custGeom>
          <a:solidFill>
            <a:srgbClr val="00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789476">
            <a:off x="7802416" y="3487245"/>
            <a:ext cx="3561445" cy="315607"/>
          </a:xfrm>
          <a:prstGeom prst="rect">
            <a:avLst/>
          </a:prstGeom>
        </p:spPr>
      </p:pic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9644970" y="3384171"/>
            <a:ext cx="1806311" cy="81866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关键词汇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04007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出自【趣你的PPT】(微信:qunideppt)：最优质的PPT资源库"/>
          <p:cNvSpPr/>
          <p:nvPr/>
        </p:nvSpPr>
        <p:spPr>
          <a:xfrm>
            <a:off x="1960563" y="1112838"/>
            <a:ext cx="1065212" cy="10652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2079625" y="1233488"/>
            <a:ext cx="827088" cy="8255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pic>
        <p:nvPicPr>
          <p:cNvPr id="2253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1333500"/>
            <a:ext cx="59213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出自【趣你的PPT】(微信:qunideppt)：最优质的PPT资源库"/>
          <p:cNvSpPr/>
          <p:nvPr/>
        </p:nvSpPr>
        <p:spPr>
          <a:xfrm>
            <a:off x="1960563" y="3829050"/>
            <a:ext cx="1065212" cy="106521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2079625" y="3948113"/>
            <a:ext cx="827088" cy="825500"/>
          </a:xfrm>
          <a:prstGeom prst="ellipse">
            <a:avLst/>
          </a:prstGeom>
          <a:solidFill>
            <a:srgbClr val="00642D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pic>
        <p:nvPicPr>
          <p:cNvPr id="22537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4064000"/>
            <a:ext cx="615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出自【趣你的PPT】(微信:qunideppt)：最优质的PPT资源库"/>
          <p:cNvSpPr/>
          <p:nvPr/>
        </p:nvSpPr>
        <p:spPr>
          <a:xfrm>
            <a:off x="9142413" y="1130300"/>
            <a:ext cx="1065212" cy="106521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9261475" y="1250950"/>
            <a:ext cx="825500" cy="8255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pic>
        <p:nvPicPr>
          <p:cNvPr id="22540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450" y="139700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出自【趣你的PPT】(微信:qunideppt)：最优质的PPT资源库"/>
          <p:cNvSpPr/>
          <p:nvPr/>
        </p:nvSpPr>
        <p:spPr>
          <a:xfrm>
            <a:off x="5551488" y="1112838"/>
            <a:ext cx="1065212" cy="10652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5670550" y="1233488"/>
            <a:ext cx="825500" cy="8255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pic>
        <p:nvPicPr>
          <p:cNvPr id="22543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1447800"/>
            <a:ext cx="468312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5551488" y="3829050"/>
            <a:ext cx="1065212" cy="106521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5670550" y="3948113"/>
            <a:ext cx="825500" cy="825500"/>
          </a:xfrm>
          <a:prstGeom prst="ellipse">
            <a:avLst/>
          </a:prstGeom>
          <a:solidFill>
            <a:srgbClr val="00642D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pic>
        <p:nvPicPr>
          <p:cNvPr id="22546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4032250"/>
            <a:ext cx="612775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出自【趣你的PPT】(微信:qunideppt)：最优质的PPT资源库"/>
          <p:cNvSpPr/>
          <p:nvPr/>
        </p:nvSpPr>
        <p:spPr>
          <a:xfrm>
            <a:off x="9142413" y="3948113"/>
            <a:ext cx="1065212" cy="10652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9261475" y="4068763"/>
            <a:ext cx="825500" cy="825500"/>
          </a:xfrm>
          <a:prstGeom prst="ellipse">
            <a:avLst/>
          </a:prstGeom>
          <a:solidFill>
            <a:srgbClr val="00642D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/>
          </a:p>
        </p:txBody>
      </p:sp>
      <p:pic>
        <p:nvPicPr>
          <p:cNvPr id="22549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25" y="4229100"/>
            <a:ext cx="508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7438" y="2687638"/>
            <a:ext cx="282733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400" dirty="0"/>
          </a:p>
        </p:txBody>
      </p:sp>
      <p:sp>
        <p:nvSpPr>
          <p:cNvPr id="225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63688" y="2349500"/>
            <a:ext cx="2068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2647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600" b="1" dirty="0">
              <a:solidFill>
                <a:srgbClr val="264750"/>
              </a:solidFill>
            </a:endParaRPr>
          </a:p>
        </p:txBody>
      </p:sp>
      <p:sp>
        <p:nvSpPr>
          <p:cNvPr id="225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73600" y="2689225"/>
            <a:ext cx="282733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400" dirty="0"/>
          </a:p>
        </p:txBody>
      </p:sp>
      <p:sp>
        <p:nvSpPr>
          <p:cNvPr id="225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49850" y="2351088"/>
            <a:ext cx="20701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2647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25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0875" y="2687638"/>
            <a:ext cx="28289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400" dirty="0"/>
          </a:p>
        </p:txBody>
      </p:sp>
      <p:sp>
        <p:nvSpPr>
          <p:cNvPr id="225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48713" y="2349500"/>
            <a:ext cx="2068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2647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25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7438" y="5373688"/>
            <a:ext cx="282733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400" dirty="0"/>
          </a:p>
        </p:txBody>
      </p:sp>
      <p:sp>
        <p:nvSpPr>
          <p:cNvPr id="225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63688" y="5033963"/>
            <a:ext cx="20685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25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73600" y="5375275"/>
            <a:ext cx="282733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400" dirty="0"/>
          </a:p>
        </p:txBody>
      </p:sp>
      <p:sp>
        <p:nvSpPr>
          <p:cNvPr id="225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49850" y="5037138"/>
            <a:ext cx="20701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25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0875" y="5373688"/>
            <a:ext cx="28289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400" dirty="0"/>
          </a:p>
        </p:txBody>
      </p:sp>
      <p:sp>
        <p:nvSpPr>
          <p:cNvPr id="225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48713" y="5033963"/>
            <a:ext cx="20685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324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53964" y="159399"/>
            <a:ext cx="265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1" y="121299"/>
            <a:ext cx="116114" cy="4883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123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2127282"/>
            <a:ext cx="12192000" cy="26034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89822" y="2515442"/>
            <a:ext cx="58389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行业市场分析</a:t>
            </a: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5339778" y="3725803"/>
            <a:ext cx="5789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3116" name="Group 3115出自【趣你的PPT】(微信:qunideppt)：最优质的PPT资源库"/>
          <p:cNvGrpSpPr/>
          <p:nvPr/>
        </p:nvGrpSpPr>
        <p:grpSpPr>
          <a:xfrm>
            <a:off x="155576" y="1598613"/>
            <a:ext cx="4165600" cy="3643313"/>
            <a:chOff x="155576" y="1598613"/>
            <a:chExt cx="4165600" cy="3643313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0426" y="1951038"/>
              <a:ext cx="3063875" cy="30654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4388" y="4111626"/>
              <a:ext cx="587375" cy="19050"/>
            </a:xfrm>
            <a:custGeom>
              <a:avLst/>
              <a:gdLst>
                <a:gd name="T0" fmla="*/ 0 w 130"/>
                <a:gd name="T1" fmla="*/ 0 h 4"/>
                <a:gd name="T2" fmla="*/ 0 w 130"/>
                <a:gd name="T3" fmla="*/ 0 h 4"/>
                <a:gd name="T4" fmla="*/ 0 w 130"/>
                <a:gd name="T5" fmla="*/ 0 h 4"/>
                <a:gd name="T6" fmla="*/ 0 w 130"/>
                <a:gd name="T7" fmla="*/ 0 h 4"/>
                <a:gd name="T8" fmla="*/ 13 w 130"/>
                <a:gd name="T9" fmla="*/ 4 h 4"/>
                <a:gd name="T10" fmla="*/ 63 w 130"/>
                <a:gd name="T11" fmla="*/ 4 h 4"/>
                <a:gd name="T12" fmla="*/ 66 w 130"/>
                <a:gd name="T13" fmla="*/ 4 h 4"/>
                <a:gd name="T14" fmla="*/ 116 w 130"/>
                <a:gd name="T15" fmla="*/ 4 h 4"/>
                <a:gd name="T16" fmla="*/ 130 w 130"/>
                <a:gd name="T17" fmla="*/ 0 h 4"/>
                <a:gd name="T18" fmla="*/ 129 w 130"/>
                <a:gd name="T19" fmla="*/ 0 h 4"/>
                <a:gd name="T20" fmla="*/ 0 w 130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4"/>
                    <a:pt x="13" y="4"/>
                  </a:cubicBezTo>
                  <a:cubicBezTo>
                    <a:pt x="33" y="4"/>
                    <a:pt x="55" y="4"/>
                    <a:pt x="63" y="4"/>
                  </a:cubicBezTo>
                  <a:cubicBezTo>
                    <a:pt x="65" y="4"/>
                    <a:pt x="66" y="4"/>
                    <a:pt x="66" y="4"/>
                  </a:cubicBezTo>
                  <a:cubicBezTo>
                    <a:pt x="74" y="4"/>
                    <a:pt x="95" y="4"/>
                    <a:pt x="116" y="4"/>
                  </a:cubicBezTo>
                  <a:cubicBezTo>
                    <a:pt x="126" y="4"/>
                    <a:pt x="130" y="4"/>
                    <a:pt x="130" y="0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5651" y="3913188"/>
              <a:ext cx="692150" cy="217488"/>
            </a:xfrm>
            <a:custGeom>
              <a:avLst/>
              <a:gdLst>
                <a:gd name="T0" fmla="*/ 129 w 153"/>
                <a:gd name="T1" fmla="*/ 30 h 48"/>
                <a:gd name="T2" fmla="*/ 120 w 153"/>
                <a:gd name="T3" fmla="*/ 0 h 48"/>
                <a:gd name="T4" fmla="*/ 78 w 153"/>
                <a:gd name="T5" fmla="*/ 0 h 48"/>
                <a:gd name="T6" fmla="*/ 75 w 153"/>
                <a:gd name="T7" fmla="*/ 0 h 48"/>
                <a:gd name="T8" fmla="*/ 33 w 153"/>
                <a:gd name="T9" fmla="*/ 0 h 48"/>
                <a:gd name="T10" fmla="*/ 24 w 153"/>
                <a:gd name="T11" fmla="*/ 30 h 48"/>
                <a:gd name="T12" fmla="*/ 25 w 153"/>
                <a:gd name="T13" fmla="*/ 48 h 48"/>
                <a:gd name="T14" fmla="*/ 75 w 153"/>
                <a:gd name="T15" fmla="*/ 48 h 48"/>
                <a:gd name="T16" fmla="*/ 78 w 153"/>
                <a:gd name="T17" fmla="*/ 48 h 48"/>
                <a:gd name="T18" fmla="*/ 128 w 153"/>
                <a:gd name="T19" fmla="*/ 48 h 48"/>
                <a:gd name="T20" fmla="*/ 129 w 153"/>
                <a:gd name="T2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48">
                  <a:moveTo>
                    <a:pt x="129" y="30"/>
                  </a:moveTo>
                  <a:cubicBezTo>
                    <a:pt x="120" y="21"/>
                    <a:pt x="120" y="0"/>
                    <a:pt x="12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21"/>
                    <a:pt x="24" y="30"/>
                  </a:cubicBezTo>
                  <a:cubicBezTo>
                    <a:pt x="14" y="40"/>
                    <a:pt x="0" y="48"/>
                    <a:pt x="25" y="48"/>
                  </a:cubicBezTo>
                  <a:cubicBezTo>
                    <a:pt x="45" y="48"/>
                    <a:pt x="67" y="48"/>
                    <a:pt x="75" y="48"/>
                  </a:cubicBezTo>
                  <a:cubicBezTo>
                    <a:pt x="77" y="48"/>
                    <a:pt x="78" y="48"/>
                    <a:pt x="78" y="48"/>
                  </a:cubicBezTo>
                  <a:cubicBezTo>
                    <a:pt x="86" y="48"/>
                    <a:pt x="108" y="48"/>
                    <a:pt x="128" y="48"/>
                  </a:cubicBezTo>
                  <a:cubicBezTo>
                    <a:pt x="153" y="48"/>
                    <a:pt x="139" y="40"/>
                    <a:pt x="129" y="30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9826" y="4025901"/>
              <a:ext cx="307975" cy="104775"/>
            </a:xfrm>
            <a:custGeom>
              <a:avLst/>
              <a:gdLst>
                <a:gd name="T0" fmla="*/ 0 w 68"/>
                <a:gd name="T1" fmla="*/ 23 h 23"/>
                <a:gd name="T2" fmla="*/ 42 w 68"/>
                <a:gd name="T3" fmla="*/ 0 h 23"/>
                <a:gd name="T4" fmla="*/ 45 w 68"/>
                <a:gd name="T5" fmla="*/ 4 h 23"/>
                <a:gd name="T6" fmla="*/ 45 w 68"/>
                <a:gd name="T7" fmla="*/ 23 h 23"/>
                <a:gd name="T8" fmla="*/ 0 w 68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3">
                  <a:moveTo>
                    <a:pt x="0" y="23"/>
                  </a:moveTo>
                  <a:cubicBezTo>
                    <a:pt x="5" y="12"/>
                    <a:pt x="21" y="2"/>
                    <a:pt x="42" y="0"/>
                  </a:cubicBezTo>
                  <a:cubicBezTo>
                    <a:pt x="43" y="1"/>
                    <a:pt x="44" y="3"/>
                    <a:pt x="45" y="4"/>
                  </a:cubicBezTo>
                  <a:cubicBezTo>
                    <a:pt x="54" y="14"/>
                    <a:pt x="68" y="23"/>
                    <a:pt x="45" y="23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25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0413" y="4025901"/>
              <a:ext cx="311150" cy="104775"/>
            </a:xfrm>
            <a:custGeom>
              <a:avLst/>
              <a:gdLst>
                <a:gd name="T0" fmla="*/ 69 w 69"/>
                <a:gd name="T1" fmla="*/ 23 h 23"/>
                <a:gd name="T2" fmla="*/ 27 w 69"/>
                <a:gd name="T3" fmla="*/ 0 h 23"/>
                <a:gd name="T4" fmla="*/ 23 w 69"/>
                <a:gd name="T5" fmla="*/ 4 h 23"/>
                <a:gd name="T6" fmla="*/ 23 w 69"/>
                <a:gd name="T7" fmla="*/ 23 h 23"/>
                <a:gd name="T8" fmla="*/ 69 w 6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69" y="23"/>
                  </a:moveTo>
                  <a:cubicBezTo>
                    <a:pt x="63" y="12"/>
                    <a:pt x="47" y="2"/>
                    <a:pt x="27" y="0"/>
                  </a:cubicBezTo>
                  <a:cubicBezTo>
                    <a:pt x="26" y="1"/>
                    <a:pt x="25" y="3"/>
                    <a:pt x="23" y="4"/>
                  </a:cubicBezTo>
                  <a:cubicBezTo>
                    <a:pt x="14" y="14"/>
                    <a:pt x="0" y="23"/>
                    <a:pt x="23" y="23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425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5188" y="4125913"/>
              <a:ext cx="473075" cy="0"/>
            </a:xfrm>
            <a:custGeom>
              <a:avLst/>
              <a:gdLst>
                <a:gd name="T0" fmla="*/ 0 w 105"/>
                <a:gd name="T1" fmla="*/ 26 w 105"/>
                <a:gd name="T2" fmla="*/ 52 w 105"/>
                <a:gd name="T3" fmla="*/ 79 w 105"/>
                <a:gd name="T4" fmla="*/ 92 w 105"/>
                <a:gd name="T5" fmla="*/ 105 w 105"/>
                <a:gd name="T6" fmla="*/ 92 w 105"/>
                <a:gd name="T7" fmla="*/ 79 w 105"/>
                <a:gd name="T8" fmla="*/ 52 w 105"/>
                <a:gd name="T9" fmla="*/ 26 w 105"/>
                <a:gd name="T10" fmla="*/ 0 w 1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05">
                  <a:moveTo>
                    <a:pt x="0" y="0"/>
                  </a:moveTo>
                  <a:cubicBezTo>
                    <a:pt x="9" y="0"/>
                    <a:pt x="18" y="0"/>
                    <a:pt x="2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8588" y="3749676"/>
              <a:ext cx="1933575" cy="163513"/>
            </a:xfrm>
            <a:custGeom>
              <a:avLst/>
              <a:gdLst>
                <a:gd name="T0" fmla="*/ 0 w 428"/>
                <a:gd name="T1" fmla="*/ 23 h 36"/>
                <a:gd name="T2" fmla="*/ 16 w 428"/>
                <a:gd name="T3" fmla="*/ 36 h 36"/>
                <a:gd name="T4" fmla="*/ 211 w 428"/>
                <a:gd name="T5" fmla="*/ 36 h 36"/>
                <a:gd name="T6" fmla="*/ 218 w 428"/>
                <a:gd name="T7" fmla="*/ 36 h 36"/>
                <a:gd name="T8" fmla="*/ 413 w 428"/>
                <a:gd name="T9" fmla="*/ 36 h 36"/>
                <a:gd name="T10" fmla="*/ 428 w 428"/>
                <a:gd name="T11" fmla="*/ 23 h 36"/>
                <a:gd name="T12" fmla="*/ 428 w 428"/>
                <a:gd name="T13" fmla="*/ 0 h 36"/>
                <a:gd name="T14" fmla="*/ 0 w 428"/>
                <a:gd name="T15" fmla="*/ 0 h 36"/>
                <a:gd name="T16" fmla="*/ 0 w 428"/>
                <a:gd name="T1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36">
                  <a:moveTo>
                    <a:pt x="0" y="23"/>
                  </a:moveTo>
                  <a:cubicBezTo>
                    <a:pt x="0" y="30"/>
                    <a:pt x="9" y="36"/>
                    <a:pt x="16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413" y="36"/>
                    <a:pt x="413" y="36"/>
                    <a:pt x="413" y="36"/>
                  </a:cubicBezTo>
                  <a:cubicBezTo>
                    <a:pt x="420" y="36"/>
                    <a:pt x="428" y="30"/>
                    <a:pt x="428" y="23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98588" y="2592388"/>
              <a:ext cx="1933575" cy="1157288"/>
            </a:xfrm>
            <a:custGeom>
              <a:avLst/>
              <a:gdLst>
                <a:gd name="T0" fmla="*/ 413 w 428"/>
                <a:gd name="T1" fmla="*/ 0 h 256"/>
                <a:gd name="T2" fmla="*/ 218 w 428"/>
                <a:gd name="T3" fmla="*/ 0 h 256"/>
                <a:gd name="T4" fmla="*/ 211 w 428"/>
                <a:gd name="T5" fmla="*/ 0 h 256"/>
                <a:gd name="T6" fmla="*/ 16 w 428"/>
                <a:gd name="T7" fmla="*/ 0 h 256"/>
                <a:gd name="T8" fmla="*/ 0 w 428"/>
                <a:gd name="T9" fmla="*/ 13 h 256"/>
                <a:gd name="T10" fmla="*/ 0 w 428"/>
                <a:gd name="T11" fmla="*/ 256 h 256"/>
                <a:gd name="T12" fmla="*/ 428 w 428"/>
                <a:gd name="T13" fmla="*/ 256 h 256"/>
                <a:gd name="T14" fmla="*/ 428 w 428"/>
                <a:gd name="T15" fmla="*/ 13 h 256"/>
                <a:gd name="T16" fmla="*/ 413 w 428"/>
                <a:gd name="T17" fmla="*/ 0 h 256"/>
                <a:gd name="T18" fmla="*/ 408 w 428"/>
                <a:gd name="T19" fmla="*/ 236 h 256"/>
                <a:gd name="T20" fmla="*/ 20 w 428"/>
                <a:gd name="T21" fmla="*/ 236 h 256"/>
                <a:gd name="T22" fmla="*/ 20 w 428"/>
                <a:gd name="T23" fmla="*/ 20 h 256"/>
                <a:gd name="T24" fmla="*/ 408 w 428"/>
                <a:gd name="T25" fmla="*/ 20 h 256"/>
                <a:gd name="T26" fmla="*/ 408 w 428"/>
                <a:gd name="T27" fmla="*/ 23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256">
                  <a:moveTo>
                    <a:pt x="413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0" y="7"/>
                    <a:pt x="0" y="13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428" y="256"/>
                    <a:pt x="428" y="256"/>
                    <a:pt x="428" y="256"/>
                  </a:cubicBezTo>
                  <a:cubicBezTo>
                    <a:pt x="428" y="13"/>
                    <a:pt x="428" y="13"/>
                    <a:pt x="428" y="13"/>
                  </a:cubicBezTo>
                  <a:cubicBezTo>
                    <a:pt x="428" y="7"/>
                    <a:pt x="420" y="0"/>
                    <a:pt x="413" y="0"/>
                  </a:cubicBezTo>
                  <a:close/>
                  <a:moveTo>
                    <a:pt x="408" y="236"/>
                  </a:moveTo>
                  <a:cubicBezTo>
                    <a:pt x="20" y="236"/>
                    <a:pt x="20" y="236"/>
                    <a:pt x="20" y="23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408" y="20"/>
                    <a:pt x="408" y="20"/>
                    <a:pt x="408" y="20"/>
                  </a:cubicBezTo>
                  <a:lnTo>
                    <a:pt x="408" y="236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8588" y="3749676"/>
              <a:ext cx="1933575" cy="163513"/>
            </a:xfrm>
            <a:custGeom>
              <a:avLst/>
              <a:gdLst>
                <a:gd name="T0" fmla="*/ 0 w 428"/>
                <a:gd name="T1" fmla="*/ 21 h 36"/>
                <a:gd name="T2" fmla="*/ 16 w 428"/>
                <a:gd name="T3" fmla="*/ 36 h 36"/>
                <a:gd name="T4" fmla="*/ 211 w 428"/>
                <a:gd name="T5" fmla="*/ 36 h 36"/>
                <a:gd name="T6" fmla="*/ 218 w 428"/>
                <a:gd name="T7" fmla="*/ 36 h 36"/>
                <a:gd name="T8" fmla="*/ 413 w 428"/>
                <a:gd name="T9" fmla="*/ 36 h 36"/>
                <a:gd name="T10" fmla="*/ 428 w 428"/>
                <a:gd name="T11" fmla="*/ 21 h 36"/>
                <a:gd name="T12" fmla="*/ 428 w 428"/>
                <a:gd name="T13" fmla="*/ 0 h 36"/>
                <a:gd name="T14" fmla="*/ 0 w 428"/>
                <a:gd name="T15" fmla="*/ 0 h 36"/>
                <a:gd name="T16" fmla="*/ 0 w 428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36">
                  <a:moveTo>
                    <a:pt x="0" y="21"/>
                  </a:moveTo>
                  <a:cubicBezTo>
                    <a:pt x="0" y="28"/>
                    <a:pt x="9" y="36"/>
                    <a:pt x="16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413" y="36"/>
                    <a:pt x="413" y="36"/>
                    <a:pt x="413" y="36"/>
                  </a:cubicBezTo>
                  <a:cubicBezTo>
                    <a:pt x="420" y="36"/>
                    <a:pt x="428" y="28"/>
                    <a:pt x="428" y="21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2251" y="2674938"/>
              <a:ext cx="1744663" cy="993775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82738" y="2746376"/>
              <a:ext cx="1612900" cy="82550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06638" y="3027363"/>
              <a:ext cx="889000" cy="26988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3538" y="2895601"/>
              <a:ext cx="360363" cy="312738"/>
            </a:xfrm>
            <a:custGeom>
              <a:avLst/>
              <a:gdLst>
                <a:gd name="T0" fmla="*/ 40 w 80"/>
                <a:gd name="T1" fmla="*/ 0 h 69"/>
                <a:gd name="T2" fmla="*/ 0 w 80"/>
                <a:gd name="T3" fmla="*/ 26 h 69"/>
                <a:gd name="T4" fmla="*/ 25 w 80"/>
                <a:gd name="T5" fmla="*/ 50 h 69"/>
                <a:gd name="T6" fmla="*/ 37 w 80"/>
                <a:gd name="T7" fmla="*/ 69 h 69"/>
                <a:gd name="T8" fmla="*/ 33 w 80"/>
                <a:gd name="T9" fmla="*/ 52 h 69"/>
                <a:gd name="T10" fmla="*/ 40 w 80"/>
                <a:gd name="T11" fmla="*/ 52 h 69"/>
                <a:gd name="T12" fmla="*/ 80 w 80"/>
                <a:gd name="T13" fmla="*/ 26 h 69"/>
                <a:gd name="T14" fmla="*/ 40 w 80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69">
                  <a:moveTo>
                    <a:pt x="40" y="0"/>
                  </a:moveTo>
                  <a:cubicBezTo>
                    <a:pt x="18" y="0"/>
                    <a:pt x="0" y="12"/>
                    <a:pt x="0" y="26"/>
                  </a:cubicBezTo>
                  <a:cubicBezTo>
                    <a:pt x="0" y="37"/>
                    <a:pt x="10" y="46"/>
                    <a:pt x="25" y="50"/>
                  </a:cubicBezTo>
                  <a:cubicBezTo>
                    <a:pt x="27" y="57"/>
                    <a:pt x="31" y="63"/>
                    <a:pt x="37" y="69"/>
                  </a:cubicBezTo>
                  <a:cubicBezTo>
                    <a:pt x="34" y="64"/>
                    <a:pt x="33" y="58"/>
                    <a:pt x="33" y="52"/>
                  </a:cubicBezTo>
                  <a:cubicBezTo>
                    <a:pt x="35" y="52"/>
                    <a:pt x="37" y="52"/>
                    <a:pt x="40" y="52"/>
                  </a:cubicBezTo>
                  <a:cubicBezTo>
                    <a:pt x="62" y="52"/>
                    <a:pt x="80" y="40"/>
                    <a:pt x="80" y="26"/>
                  </a:cubicBezTo>
                  <a:cubicBezTo>
                    <a:pt x="80" y="12"/>
                    <a:pt x="62" y="0"/>
                    <a:pt x="40" y="0"/>
                  </a:cubicBezTo>
                  <a:close/>
                </a:path>
              </a:pathLst>
            </a:cu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06638" y="3054351"/>
              <a:ext cx="889000" cy="334963"/>
            </a:xfrm>
            <a:prstGeom prst="rect">
              <a:avLst/>
            </a:pr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33538" y="3262313"/>
              <a:ext cx="360363" cy="53975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33538" y="3370263"/>
              <a:ext cx="360363" cy="53975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33538" y="3479801"/>
              <a:ext cx="360363" cy="34925"/>
            </a:xfrm>
            <a:prstGeom prst="rect">
              <a:avLst/>
            </a:prstGeom>
            <a:solidFill>
              <a:srgbClr val="FFB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01876" y="3497263"/>
              <a:ext cx="903288" cy="90488"/>
            </a:xfrm>
            <a:prstGeom prst="rect">
              <a:avLst/>
            </a:prstGeom>
            <a:solidFill>
              <a:srgbClr val="FFB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08376" y="3117851"/>
              <a:ext cx="717550" cy="971550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7888" y="3017838"/>
              <a:ext cx="903288" cy="1171575"/>
            </a:xfrm>
            <a:custGeom>
              <a:avLst/>
              <a:gdLst>
                <a:gd name="T0" fmla="*/ 200 w 200"/>
                <a:gd name="T1" fmla="*/ 10 h 259"/>
                <a:gd name="T2" fmla="*/ 190 w 200"/>
                <a:gd name="T3" fmla="*/ 0 h 259"/>
                <a:gd name="T4" fmla="*/ 11 w 200"/>
                <a:gd name="T5" fmla="*/ 0 h 259"/>
                <a:gd name="T6" fmla="*/ 0 w 200"/>
                <a:gd name="T7" fmla="*/ 10 h 259"/>
                <a:gd name="T8" fmla="*/ 0 w 200"/>
                <a:gd name="T9" fmla="*/ 249 h 259"/>
                <a:gd name="T10" fmla="*/ 11 w 200"/>
                <a:gd name="T11" fmla="*/ 259 h 259"/>
                <a:gd name="T12" fmla="*/ 190 w 200"/>
                <a:gd name="T13" fmla="*/ 259 h 259"/>
                <a:gd name="T14" fmla="*/ 200 w 200"/>
                <a:gd name="T15" fmla="*/ 249 h 259"/>
                <a:gd name="T16" fmla="*/ 200 w 200"/>
                <a:gd name="T17" fmla="*/ 10 h 259"/>
                <a:gd name="T18" fmla="*/ 180 w 200"/>
                <a:gd name="T19" fmla="*/ 237 h 259"/>
                <a:gd name="T20" fmla="*/ 20 w 200"/>
                <a:gd name="T21" fmla="*/ 237 h 259"/>
                <a:gd name="T22" fmla="*/ 20 w 200"/>
                <a:gd name="T23" fmla="*/ 22 h 259"/>
                <a:gd name="T24" fmla="*/ 180 w 200"/>
                <a:gd name="T25" fmla="*/ 22 h 259"/>
                <a:gd name="T26" fmla="*/ 180 w 200"/>
                <a:gd name="T27" fmla="*/ 23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0" h="259">
                  <a:moveTo>
                    <a:pt x="200" y="10"/>
                  </a:moveTo>
                  <a:cubicBezTo>
                    <a:pt x="200" y="4"/>
                    <a:pt x="196" y="0"/>
                    <a:pt x="19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255"/>
                    <a:pt x="5" y="259"/>
                    <a:pt x="1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6" y="259"/>
                    <a:pt x="200" y="255"/>
                    <a:pt x="200" y="249"/>
                  </a:cubicBezTo>
                  <a:lnTo>
                    <a:pt x="200" y="10"/>
                  </a:lnTo>
                  <a:close/>
                  <a:moveTo>
                    <a:pt x="180" y="237"/>
                  </a:moveTo>
                  <a:cubicBezTo>
                    <a:pt x="20" y="237"/>
                    <a:pt x="20" y="237"/>
                    <a:pt x="20" y="237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0" y="22"/>
                    <a:pt x="180" y="22"/>
                    <a:pt x="180" y="22"/>
                  </a:cubicBezTo>
                  <a:lnTo>
                    <a:pt x="180" y="237"/>
                  </a:lnTo>
                  <a:close/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24276" y="3343276"/>
              <a:ext cx="271463" cy="244475"/>
            </a:xfrm>
            <a:custGeom>
              <a:avLst/>
              <a:gdLst>
                <a:gd name="T0" fmla="*/ 30 w 60"/>
                <a:gd name="T1" fmla="*/ 0 h 54"/>
                <a:gd name="T2" fmla="*/ 0 w 60"/>
                <a:gd name="T3" fmla="*/ 30 h 54"/>
                <a:gd name="T4" fmla="*/ 13 w 60"/>
                <a:gd name="T5" fmla="*/ 54 h 54"/>
                <a:gd name="T6" fmla="*/ 47 w 60"/>
                <a:gd name="T7" fmla="*/ 54 h 54"/>
                <a:gd name="T8" fmla="*/ 60 w 60"/>
                <a:gd name="T9" fmla="*/ 30 h 54"/>
                <a:gd name="T10" fmla="*/ 30 w 60"/>
                <a:gd name="T11" fmla="*/ 0 h 54"/>
                <a:gd name="T12" fmla="*/ 30 w 60"/>
                <a:gd name="T13" fmla="*/ 49 h 54"/>
                <a:gd name="T14" fmla="*/ 27 w 60"/>
                <a:gd name="T15" fmla="*/ 38 h 54"/>
                <a:gd name="T16" fmla="*/ 30 w 60"/>
                <a:gd name="T17" fmla="*/ 26 h 54"/>
                <a:gd name="T18" fmla="*/ 33 w 60"/>
                <a:gd name="T19" fmla="*/ 38 h 54"/>
                <a:gd name="T20" fmla="*/ 30 w 60"/>
                <a:gd name="T21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54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0"/>
                    <a:pt x="5" y="49"/>
                    <a:pt x="13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5" y="49"/>
                    <a:pt x="60" y="4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8" y="49"/>
                    <a:pt x="27" y="44"/>
                    <a:pt x="27" y="38"/>
                  </a:cubicBezTo>
                  <a:cubicBezTo>
                    <a:pt x="27" y="31"/>
                    <a:pt x="28" y="26"/>
                    <a:pt x="30" y="26"/>
                  </a:cubicBezTo>
                  <a:cubicBezTo>
                    <a:pt x="32" y="26"/>
                    <a:pt x="33" y="31"/>
                    <a:pt x="33" y="38"/>
                  </a:cubicBezTo>
                  <a:cubicBezTo>
                    <a:pt x="33" y="44"/>
                    <a:pt x="32" y="49"/>
                    <a:pt x="30" y="49"/>
                  </a:cubicBez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83013" y="3605213"/>
              <a:ext cx="153988" cy="114300"/>
            </a:xfrm>
            <a:custGeom>
              <a:avLst/>
              <a:gdLst>
                <a:gd name="T0" fmla="*/ 0 w 34"/>
                <a:gd name="T1" fmla="*/ 21 h 25"/>
                <a:gd name="T2" fmla="*/ 8 w 34"/>
                <a:gd name="T3" fmla="*/ 21 h 25"/>
                <a:gd name="T4" fmla="*/ 17 w 34"/>
                <a:gd name="T5" fmla="*/ 25 h 25"/>
                <a:gd name="T6" fmla="*/ 26 w 34"/>
                <a:gd name="T7" fmla="*/ 21 h 25"/>
                <a:gd name="T8" fmla="*/ 34 w 34"/>
                <a:gd name="T9" fmla="*/ 21 h 25"/>
                <a:gd name="T10" fmla="*/ 34 w 34"/>
                <a:gd name="T11" fmla="*/ 0 h 25"/>
                <a:gd name="T12" fmla="*/ 0 w 34"/>
                <a:gd name="T13" fmla="*/ 0 h 25"/>
                <a:gd name="T14" fmla="*/ 0 w 34"/>
                <a:gd name="T15" fmla="*/ 21 h 25"/>
                <a:gd name="T16" fmla="*/ 4 w 34"/>
                <a:gd name="T17" fmla="*/ 4 h 25"/>
                <a:gd name="T18" fmla="*/ 30 w 34"/>
                <a:gd name="T19" fmla="*/ 4 h 25"/>
                <a:gd name="T20" fmla="*/ 30 w 34"/>
                <a:gd name="T21" fmla="*/ 8 h 25"/>
                <a:gd name="T22" fmla="*/ 4 w 34"/>
                <a:gd name="T23" fmla="*/ 8 h 25"/>
                <a:gd name="T24" fmla="*/ 4 w 34"/>
                <a:gd name="T25" fmla="*/ 4 h 25"/>
                <a:gd name="T26" fmla="*/ 4 w 34"/>
                <a:gd name="T27" fmla="*/ 12 h 25"/>
                <a:gd name="T28" fmla="*/ 30 w 34"/>
                <a:gd name="T29" fmla="*/ 12 h 25"/>
                <a:gd name="T30" fmla="*/ 30 w 34"/>
                <a:gd name="T31" fmla="*/ 15 h 25"/>
                <a:gd name="T32" fmla="*/ 4 w 34"/>
                <a:gd name="T33" fmla="*/ 15 h 25"/>
                <a:gd name="T34" fmla="*/ 4 w 34"/>
                <a:gd name="T3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5">
                  <a:moveTo>
                    <a:pt x="0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9" y="23"/>
                    <a:pt x="13" y="25"/>
                    <a:pt x="17" y="25"/>
                  </a:cubicBezTo>
                  <a:cubicBezTo>
                    <a:pt x="22" y="25"/>
                    <a:pt x="25" y="23"/>
                    <a:pt x="26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"/>
                  </a:lnTo>
                  <a:close/>
                  <a:moveTo>
                    <a:pt x="4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4"/>
                  </a:lnTo>
                  <a:close/>
                  <a:moveTo>
                    <a:pt x="4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4" y="12"/>
                  </a:ln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65538" y="3230563"/>
              <a:ext cx="388938" cy="149225"/>
            </a:xfrm>
            <a:custGeom>
              <a:avLst/>
              <a:gdLst>
                <a:gd name="T0" fmla="*/ 111 w 245"/>
                <a:gd name="T1" fmla="*/ 0 h 94"/>
                <a:gd name="T2" fmla="*/ 134 w 245"/>
                <a:gd name="T3" fmla="*/ 0 h 94"/>
                <a:gd name="T4" fmla="*/ 134 w 245"/>
                <a:gd name="T5" fmla="*/ 48 h 94"/>
                <a:gd name="T6" fmla="*/ 111 w 245"/>
                <a:gd name="T7" fmla="*/ 48 h 94"/>
                <a:gd name="T8" fmla="*/ 111 w 245"/>
                <a:gd name="T9" fmla="*/ 0 h 94"/>
                <a:gd name="T10" fmla="*/ 0 w 245"/>
                <a:gd name="T11" fmla="*/ 57 h 94"/>
                <a:gd name="T12" fmla="*/ 18 w 245"/>
                <a:gd name="T13" fmla="*/ 43 h 94"/>
                <a:gd name="T14" fmla="*/ 52 w 245"/>
                <a:gd name="T15" fmla="*/ 80 h 94"/>
                <a:gd name="T16" fmla="*/ 37 w 245"/>
                <a:gd name="T17" fmla="*/ 94 h 94"/>
                <a:gd name="T18" fmla="*/ 0 w 245"/>
                <a:gd name="T19" fmla="*/ 57 h 94"/>
                <a:gd name="T20" fmla="*/ 194 w 245"/>
                <a:gd name="T21" fmla="*/ 80 h 94"/>
                <a:gd name="T22" fmla="*/ 231 w 245"/>
                <a:gd name="T23" fmla="*/ 43 h 94"/>
                <a:gd name="T24" fmla="*/ 245 w 245"/>
                <a:gd name="T25" fmla="*/ 57 h 94"/>
                <a:gd name="T26" fmla="*/ 208 w 245"/>
                <a:gd name="T27" fmla="*/ 94 h 94"/>
                <a:gd name="T28" fmla="*/ 194 w 245"/>
                <a:gd name="T29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94">
                  <a:moveTo>
                    <a:pt x="111" y="0"/>
                  </a:moveTo>
                  <a:lnTo>
                    <a:pt x="134" y="0"/>
                  </a:lnTo>
                  <a:lnTo>
                    <a:pt x="134" y="48"/>
                  </a:lnTo>
                  <a:lnTo>
                    <a:pt x="111" y="48"/>
                  </a:lnTo>
                  <a:lnTo>
                    <a:pt x="111" y="0"/>
                  </a:lnTo>
                  <a:close/>
                  <a:moveTo>
                    <a:pt x="0" y="57"/>
                  </a:moveTo>
                  <a:lnTo>
                    <a:pt x="18" y="43"/>
                  </a:lnTo>
                  <a:lnTo>
                    <a:pt x="52" y="80"/>
                  </a:lnTo>
                  <a:lnTo>
                    <a:pt x="37" y="94"/>
                  </a:lnTo>
                  <a:lnTo>
                    <a:pt x="0" y="57"/>
                  </a:lnTo>
                  <a:close/>
                  <a:moveTo>
                    <a:pt x="194" y="80"/>
                  </a:moveTo>
                  <a:lnTo>
                    <a:pt x="231" y="43"/>
                  </a:lnTo>
                  <a:lnTo>
                    <a:pt x="245" y="57"/>
                  </a:lnTo>
                  <a:lnTo>
                    <a:pt x="208" y="94"/>
                  </a:lnTo>
                  <a:lnTo>
                    <a:pt x="194" y="80"/>
                  </a:ln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71876" y="3876676"/>
              <a:ext cx="592138" cy="31750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71876" y="3898901"/>
              <a:ext cx="592138" cy="141288"/>
            </a:xfrm>
            <a:prstGeom prst="rect">
              <a:avLst/>
            </a:pr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9151" y="3194051"/>
              <a:ext cx="447675" cy="941388"/>
            </a:xfrm>
            <a:custGeom>
              <a:avLst/>
              <a:gdLst>
                <a:gd name="T0" fmla="*/ 99 w 99"/>
                <a:gd name="T1" fmla="*/ 14 h 208"/>
                <a:gd name="T2" fmla="*/ 85 w 99"/>
                <a:gd name="T3" fmla="*/ 0 h 208"/>
                <a:gd name="T4" fmla="*/ 14 w 99"/>
                <a:gd name="T5" fmla="*/ 0 h 208"/>
                <a:gd name="T6" fmla="*/ 0 w 99"/>
                <a:gd name="T7" fmla="*/ 14 h 208"/>
                <a:gd name="T8" fmla="*/ 0 w 99"/>
                <a:gd name="T9" fmla="*/ 194 h 208"/>
                <a:gd name="T10" fmla="*/ 14 w 99"/>
                <a:gd name="T11" fmla="*/ 208 h 208"/>
                <a:gd name="T12" fmla="*/ 85 w 99"/>
                <a:gd name="T13" fmla="*/ 208 h 208"/>
                <a:gd name="T14" fmla="*/ 99 w 99"/>
                <a:gd name="T15" fmla="*/ 194 h 208"/>
                <a:gd name="T16" fmla="*/ 99 w 99"/>
                <a:gd name="T17" fmla="*/ 14 h 208"/>
                <a:gd name="T18" fmla="*/ 60 w 99"/>
                <a:gd name="T19" fmla="*/ 18 h 208"/>
                <a:gd name="T20" fmla="*/ 57 w 99"/>
                <a:gd name="T21" fmla="*/ 20 h 208"/>
                <a:gd name="T22" fmla="*/ 42 w 99"/>
                <a:gd name="T23" fmla="*/ 20 h 208"/>
                <a:gd name="T24" fmla="*/ 40 w 99"/>
                <a:gd name="T25" fmla="*/ 18 h 208"/>
                <a:gd name="T26" fmla="*/ 40 w 99"/>
                <a:gd name="T27" fmla="*/ 18 h 208"/>
                <a:gd name="T28" fmla="*/ 42 w 99"/>
                <a:gd name="T29" fmla="*/ 16 h 208"/>
                <a:gd name="T30" fmla="*/ 57 w 99"/>
                <a:gd name="T31" fmla="*/ 16 h 208"/>
                <a:gd name="T32" fmla="*/ 60 w 99"/>
                <a:gd name="T33" fmla="*/ 18 h 208"/>
                <a:gd name="T34" fmla="*/ 60 w 99"/>
                <a:gd name="T35" fmla="*/ 18 h 208"/>
                <a:gd name="T36" fmla="*/ 92 w 99"/>
                <a:gd name="T37" fmla="*/ 178 h 208"/>
                <a:gd name="T38" fmla="*/ 8 w 99"/>
                <a:gd name="T39" fmla="*/ 178 h 208"/>
                <a:gd name="T40" fmla="*/ 8 w 99"/>
                <a:gd name="T41" fmla="*/ 30 h 208"/>
                <a:gd name="T42" fmla="*/ 92 w 99"/>
                <a:gd name="T43" fmla="*/ 30 h 208"/>
                <a:gd name="T44" fmla="*/ 92 w 99"/>
                <a:gd name="T45" fmla="*/ 17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208">
                  <a:moveTo>
                    <a:pt x="99" y="14"/>
                  </a:moveTo>
                  <a:cubicBezTo>
                    <a:pt x="99" y="6"/>
                    <a:pt x="92" y="0"/>
                    <a:pt x="8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02"/>
                    <a:pt x="7" y="208"/>
                    <a:pt x="14" y="208"/>
                  </a:cubicBezTo>
                  <a:cubicBezTo>
                    <a:pt x="85" y="208"/>
                    <a:pt x="85" y="208"/>
                    <a:pt x="85" y="208"/>
                  </a:cubicBezTo>
                  <a:cubicBezTo>
                    <a:pt x="92" y="208"/>
                    <a:pt x="99" y="202"/>
                    <a:pt x="99" y="194"/>
                  </a:cubicBezTo>
                  <a:cubicBezTo>
                    <a:pt x="99" y="14"/>
                    <a:pt x="99" y="14"/>
                    <a:pt x="99" y="14"/>
                  </a:cubicBezTo>
                  <a:moveTo>
                    <a:pt x="60" y="18"/>
                  </a:moveTo>
                  <a:cubicBezTo>
                    <a:pt x="60" y="19"/>
                    <a:pt x="59" y="20"/>
                    <a:pt x="57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19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9" y="16"/>
                    <a:pt x="60" y="17"/>
                    <a:pt x="60" y="18"/>
                  </a:cubicBezTo>
                  <a:cubicBezTo>
                    <a:pt x="60" y="18"/>
                    <a:pt x="60" y="18"/>
                    <a:pt x="60" y="18"/>
                  </a:cubicBezTo>
                  <a:moveTo>
                    <a:pt x="92" y="178"/>
                  </a:moveTo>
                  <a:cubicBezTo>
                    <a:pt x="8" y="178"/>
                    <a:pt x="8" y="178"/>
                    <a:pt x="8" y="17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178"/>
                    <a:pt x="92" y="178"/>
                    <a:pt x="92" y="178"/>
                  </a:cubicBezTo>
                </a:path>
              </a:pathLst>
            </a:custGeom>
            <a:solidFill>
              <a:srgbClr val="152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5663" y="3330576"/>
              <a:ext cx="379413" cy="668338"/>
            </a:xfrm>
            <a:prstGeom prst="rect">
              <a:avLst/>
            </a:pr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5663" y="3330576"/>
              <a:ext cx="379413" cy="668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105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13" y="3168651"/>
              <a:ext cx="230188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26" y="3170238"/>
              <a:ext cx="244475" cy="176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88" y="3879851"/>
              <a:ext cx="68263" cy="13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8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76" y="3876676"/>
              <a:ext cx="66675" cy="13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9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1" y="3313113"/>
              <a:ext cx="231775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0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188" y="3944938"/>
              <a:ext cx="41275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1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038" y="3184526"/>
              <a:ext cx="215900" cy="11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76" y="3184526"/>
              <a:ext cx="233363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3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26" y="3879851"/>
              <a:ext cx="61913" cy="130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4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26" y="3879851"/>
              <a:ext cx="61913" cy="130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5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51" y="3314701"/>
              <a:ext cx="400050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8688" y="3379788"/>
              <a:ext cx="130175" cy="144463"/>
            </a:xfrm>
            <a:custGeom>
              <a:avLst/>
              <a:gdLst>
                <a:gd name="T0" fmla="*/ 3 w 29"/>
                <a:gd name="T1" fmla="*/ 4 h 32"/>
                <a:gd name="T2" fmla="*/ 13 w 29"/>
                <a:gd name="T3" fmla="*/ 0 h 32"/>
                <a:gd name="T4" fmla="*/ 13 w 29"/>
                <a:gd name="T5" fmla="*/ 14 h 32"/>
                <a:gd name="T6" fmla="*/ 3 w 29"/>
                <a:gd name="T7" fmla="*/ 4 h 32"/>
                <a:gd name="T8" fmla="*/ 14 w 29"/>
                <a:gd name="T9" fmla="*/ 4 h 32"/>
                <a:gd name="T10" fmla="*/ 14 w 29"/>
                <a:gd name="T11" fmla="*/ 18 h 32"/>
                <a:gd name="T12" fmla="*/ 4 w 29"/>
                <a:gd name="T13" fmla="*/ 8 h 32"/>
                <a:gd name="T14" fmla="*/ 0 w 29"/>
                <a:gd name="T15" fmla="*/ 18 h 32"/>
                <a:gd name="T16" fmla="*/ 14 w 29"/>
                <a:gd name="T17" fmla="*/ 32 h 32"/>
                <a:gd name="T18" fmla="*/ 29 w 29"/>
                <a:gd name="T19" fmla="*/ 18 h 32"/>
                <a:gd name="T20" fmla="*/ 14 w 29"/>
                <a:gd name="T2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2">
                  <a:moveTo>
                    <a:pt x="3" y="4"/>
                  </a:moveTo>
                  <a:cubicBezTo>
                    <a:pt x="5" y="1"/>
                    <a:pt x="9" y="0"/>
                    <a:pt x="13" y="0"/>
                  </a:cubicBezTo>
                  <a:cubicBezTo>
                    <a:pt x="13" y="14"/>
                    <a:pt x="13" y="14"/>
                    <a:pt x="13" y="14"/>
                  </a:cubicBezTo>
                  <a:lnTo>
                    <a:pt x="3" y="4"/>
                  </a:lnTo>
                  <a:close/>
                  <a:moveTo>
                    <a:pt x="14" y="4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10"/>
                    <a:pt x="0" y="14"/>
                    <a:pt x="0" y="18"/>
                  </a:cubicBezTo>
                  <a:cubicBezTo>
                    <a:pt x="0" y="26"/>
                    <a:pt x="7" y="32"/>
                    <a:pt x="14" y="32"/>
                  </a:cubicBezTo>
                  <a:cubicBezTo>
                    <a:pt x="22" y="32"/>
                    <a:pt x="29" y="26"/>
                    <a:pt x="29" y="18"/>
                  </a:cubicBezTo>
                  <a:cubicBezTo>
                    <a:pt x="29" y="10"/>
                    <a:pt x="22" y="4"/>
                    <a:pt x="14" y="4"/>
                  </a:cubicBezTo>
                  <a:close/>
                </a:path>
              </a:pathLst>
            </a:cu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551238"/>
              <a:ext cx="334963" cy="14288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673476"/>
              <a:ext cx="334963" cy="17463"/>
            </a:xfrm>
            <a:prstGeom prst="rect">
              <a:avLst/>
            </a:pr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722688"/>
              <a:ext cx="334963" cy="14288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768726"/>
              <a:ext cx="334963" cy="12700"/>
            </a:xfrm>
            <a:prstGeom prst="rect">
              <a:avLst/>
            </a:pr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813176"/>
              <a:ext cx="334963" cy="14288"/>
            </a:xfrm>
            <a:prstGeom prst="rect">
              <a:avLst/>
            </a:prstGeom>
            <a:solidFill>
              <a:srgbClr val="FF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7888" y="3560763"/>
              <a:ext cx="334963" cy="80963"/>
            </a:xfrm>
            <a:prstGeom prst="rect">
              <a:avLst/>
            </a:prstGeom>
            <a:solidFill>
              <a:srgbClr val="41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6513" y="1598613"/>
              <a:ext cx="1257300" cy="854075"/>
            </a:xfrm>
            <a:custGeom>
              <a:avLst/>
              <a:gdLst>
                <a:gd name="T0" fmla="*/ 278 w 278"/>
                <a:gd name="T1" fmla="*/ 134 h 189"/>
                <a:gd name="T2" fmla="*/ 223 w 278"/>
                <a:gd name="T3" fmla="*/ 189 h 189"/>
                <a:gd name="T4" fmla="*/ 55 w 278"/>
                <a:gd name="T5" fmla="*/ 189 h 189"/>
                <a:gd name="T6" fmla="*/ 0 w 278"/>
                <a:gd name="T7" fmla="*/ 134 h 189"/>
                <a:gd name="T8" fmla="*/ 46 w 278"/>
                <a:gd name="T9" fmla="*/ 79 h 189"/>
                <a:gd name="T10" fmla="*/ 46 w 278"/>
                <a:gd name="T11" fmla="*/ 73 h 189"/>
                <a:gd name="T12" fmla="*/ 80 w 278"/>
                <a:gd name="T13" fmla="*/ 39 h 189"/>
                <a:gd name="T14" fmla="*/ 102 w 278"/>
                <a:gd name="T15" fmla="*/ 47 h 189"/>
                <a:gd name="T16" fmla="*/ 166 w 278"/>
                <a:gd name="T17" fmla="*/ 0 h 189"/>
                <a:gd name="T18" fmla="*/ 235 w 278"/>
                <a:gd name="T19" fmla="*/ 75 h 189"/>
                <a:gd name="T20" fmla="*/ 234 w 278"/>
                <a:gd name="T21" fmla="*/ 80 h 189"/>
                <a:gd name="T22" fmla="*/ 278 w 278"/>
                <a:gd name="T23" fmla="*/ 13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89">
                  <a:moveTo>
                    <a:pt x="278" y="134"/>
                  </a:moveTo>
                  <a:cubicBezTo>
                    <a:pt x="278" y="164"/>
                    <a:pt x="253" y="189"/>
                    <a:pt x="223" y="189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24" y="189"/>
                    <a:pt x="0" y="164"/>
                    <a:pt x="0" y="134"/>
                  </a:cubicBezTo>
                  <a:cubicBezTo>
                    <a:pt x="0" y="106"/>
                    <a:pt x="20" y="84"/>
                    <a:pt x="46" y="79"/>
                  </a:cubicBezTo>
                  <a:cubicBezTo>
                    <a:pt x="46" y="77"/>
                    <a:pt x="46" y="75"/>
                    <a:pt x="46" y="73"/>
                  </a:cubicBezTo>
                  <a:cubicBezTo>
                    <a:pt x="46" y="54"/>
                    <a:pt x="61" y="39"/>
                    <a:pt x="80" y="39"/>
                  </a:cubicBezTo>
                  <a:cubicBezTo>
                    <a:pt x="89" y="39"/>
                    <a:pt x="96" y="42"/>
                    <a:pt x="102" y="47"/>
                  </a:cubicBezTo>
                  <a:cubicBezTo>
                    <a:pt x="113" y="23"/>
                    <a:pt x="127" y="0"/>
                    <a:pt x="166" y="0"/>
                  </a:cubicBezTo>
                  <a:cubicBezTo>
                    <a:pt x="212" y="0"/>
                    <a:pt x="235" y="37"/>
                    <a:pt x="235" y="75"/>
                  </a:cubicBezTo>
                  <a:cubicBezTo>
                    <a:pt x="235" y="77"/>
                    <a:pt x="234" y="78"/>
                    <a:pt x="234" y="80"/>
                  </a:cubicBezTo>
                  <a:cubicBezTo>
                    <a:pt x="259" y="85"/>
                    <a:pt x="278" y="107"/>
                    <a:pt x="278" y="134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57513" y="1882776"/>
              <a:ext cx="519113" cy="430213"/>
            </a:xfrm>
            <a:custGeom>
              <a:avLst/>
              <a:gdLst>
                <a:gd name="T0" fmla="*/ 13 w 115"/>
                <a:gd name="T1" fmla="*/ 19 h 95"/>
                <a:gd name="T2" fmla="*/ 32 w 115"/>
                <a:gd name="T3" fmla="*/ 0 h 95"/>
                <a:gd name="T4" fmla="*/ 50 w 115"/>
                <a:gd name="T5" fmla="*/ 19 h 95"/>
                <a:gd name="T6" fmla="*/ 32 w 115"/>
                <a:gd name="T7" fmla="*/ 37 h 95"/>
                <a:gd name="T8" fmla="*/ 13 w 115"/>
                <a:gd name="T9" fmla="*/ 19 h 95"/>
                <a:gd name="T10" fmla="*/ 41 w 115"/>
                <a:gd name="T11" fmla="*/ 61 h 95"/>
                <a:gd name="T12" fmla="*/ 38 w 115"/>
                <a:gd name="T13" fmla="*/ 52 h 95"/>
                <a:gd name="T14" fmla="*/ 44 w 115"/>
                <a:gd name="T15" fmla="*/ 39 h 95"/>
                <a:gd name="T16" fmla="*/ 39 w 115"/>
                <a:gd name="T17" fmla="*/ 39 h 95"/>
                <a:gd name="T18" fmla="*/ 24 w 115"/>
                <a:gd name="T19" fmla="*/ 39 h 95"/>
                <a:gd name="T20" fmla="*/ 0 w 115"/>
                <a:gd name="T21" fmla="*/ 62 h 95"/>
                <a:gd name="T22" fmla="*/ 0 w 115"/>
                <a:gd name="T23" fmla="*/ 82 h 95"/>
                <a:gd name="T24" fmla="*/ 0 w 115"/>
                <a:gd name="T25" fmla="*/ 82 h 95"/>
                <a:gd name="T26" fmla="*/ 1 w 115"/>
                <a:gd name="T27" fmla="*/ 83 h 95"/>
                <a:gd name="T28" fmla="*/ 30 w 115"/>
                <a:gd name="T29" fmla="*/ 88 h 95"/>
                <a:gd name="T30" fmla="*/ 30 w 115"/>
                <a:gd name="T31" fmla="*/ 79 h 95"/>
                <a:gd name="T32" fmla="*/ 41 w 115"/>
                <a:gd name="T33" fmla="*/ 61 h 95"/>
                <a:gd name="T34" fmla="*/ 83 w 115"/>
                <a:gd name="T35" fmla="*/ 37 h 95"/>
                <a:gd name="T36" fmla="*/ 102 w 115"/>
                <a:gd name="T37" fmla="*/ 19 h 95"/>
                <a:gd name="T38" fmla="*/ 83 w 115"/>
                <a:gd name="T39" fmla="*/ 0 h 95"/>
                <a:gd name="T40" fmla="*/ 65 w 115"/>
                <a:gd name="T41" fmla="*/ 19 h 95"/>
                <a:gd name="T42" fmla="*/ 83 w 115"/>
                <a:gd name="T43" fmla="*/ 37 h 95"/>
                <a:gd name="T44" fmla="*/ 91 w 115"/>
                <a:gd name="T45" fmla="*/ 39 h 95"/>
                <a:gd name="T46" fmla="*/ 75 w 115"/>
                <a:gd name="T47" fmla="*/ 39 h 95"/>
                <a:gd name="T48" fmla="*/ 68 w 115"/>
                <a:gd name="T49" fmla="*/ 40 h 95"/>
                <a:gd name="T50" fmla="*/ 73 w 115"/>
                <a:gd name="T51" fmla="*/ 52 h 95"/>
                <a:gd name="T52" fmla="*/ 70 w 115"/>
                <a:gd name="T53" fmla="*/ 61 h 95"/>
                <a:gd name="T54" fmla="*/ 81 w 115"/>
                <a:gd name="T55" fmla="*/ 79 h 95"/>
                <a:gd name="T56" fmla="*/ 81 w 115"/>
                <a:gd name="T57" fmla="*/ 88 h 95"/>
                <a:gd name="T58" fmla="*/ 85 w 115"/>
                <a:gd name="T59" fmla="*/ 88 h 95"/>
                <a:gd name="T60" fmla="*/ 114 w 115"/>
                <a:gd name="T61" fmla="*/ 83 h 95"/>
                <a:gd name="T62" fmla="*/ 115 w 115"/>
                <a:gd name="T63" fmla="*/ 82 h 95"/>
                <a:gd name="T64" fmla="*/ 115 w 115"/>
                <a:gd name="T65" fmla="*/ 82 h 95"/>
                <a:gd name="T66" fmla="*/ 115 w 115"/>
                <a:gd name="T67" fmla="*/ 62 h 95"/>
                <a:gd name="T68" fmla="*/ 91 w 115"/>
                <a:gd name="T69" fmla="*/ 39 h 95"/>
                <a:gd name="T70" fmla="*/ 44 w 115"/>
                <a:gd name="T71" fmla="*/ 52 h 95"/>
                <a:gd name="T72" fmla="*/ 55 w 115"/>
                <a:gd name="T73" fmla="*/ 64 h 95"/>
                <a:gd name="T74" fmla="*/ 67 w 115"/>
                <a:gd name="T75" fmla="*/ 52 h 95"/>
                <a:gd name="T76" fmla="*/ 55 w 115"/>
                <a:gd name="T77" fmla="*/ 41 h 95"/>
                <a:gd name="T78" fmla="*/ 44 w 115"/>
                <a:gd name="T79" fmla="*/ 52 h 95"/>
                <a:gd name="T80" fmla="*/ 60 w 115"/>
                <a:gd name="T81" fmla="*/ 65 h 95"/>
                <a:gd name="T82" fmla="*/ 50 w 115"/>
                <a:gd name="T83" fmla="*/ 65 h 95"/>
                <a:gd name="T84" fmla="*/ 35 w 115"/>
                <a:gd name="T85" fmla="*/ 80 h 95"/>
                <a:gd name="T86" fmla="*/ 35 w 115"/>
                <a:gd name="T87" fmla="*/ 92 h 95"/>
                <a:gd name="T88" fmla="*/ 35 w 115"/>
                <a:gd name="T89" fmla="*/ 92 h 95"/>
                <a:gd name="T90" fmla="*/ 36 w 115"/>
                <a:gd name="T91" fmla="*/ 92 h 95"/>
                <a:gd name="T92" fmla="*/ 57 w 115"/>
                <a:gd name="T93" fmla="*/ 95 h 95"/>
                <a:gd name="T94" fmla="*/ 74 w 115"/>
                <a:gd name="T95" fmla="*/ 92 h 95"/>
                <a:gd name="T96" fmla="*/ 75 w 115"/>
                <a:gd name="T97" fmla="*/ 92 h 95"/>
                <a:gd name="T98" fmla="*/ 75 w 115"/>
                <a:gd name="T99" fmla="*/ 92 h 95"/>
                <a:gd name="T100" fmla="*/ 75 w 115"/>
                <a:gd name="T101" fmla="*/ 80 h 95"/>
                <a:gd name="T102" fmla="*/ 60 w 115"/>
                <a:gd name="T103" fmla="*/ 6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5" h="95">
                  <a:moveTo>
                    <a:pt x="13" y="19"/>
                  </a:moveTo>
                  <a:cubicBezTo>
                    <a:pt x="13" y="8"/>
                    <a:pt x="21" y="0"/>
                    <a:pt x="32" y="0"/>
                  </a:cubicBezTo>
                  <a:cubicBezTo>
                    <a:pt x="42" y="0"/>
                    <a:pt x="50" y="8"/>
                    <a:pt x="50" y="19"/>
                  </a:cubicBezTo>
                  <a:cubicBezTo>
                    <a:pt x="50" y="29"/>
                    <a:pt x="42" y="37"/>
                    <a:pt x="32" y="37"/>
                  </a:cubicBezTo>
                  <a:cubicBezTo>
                    <a:pt x="21" y="37"/>
                    <a:pt x="13" y="29"/>
                    <a:pt x="13" y="19"/>
                  </a:cubicBezTo>
                  <a:close/>
                  <a:moveTo>
                    <a:pt x="41" y="61"/>
                  </a:moveTo>
                  <a:cubicBezTo>
                    <a:pt x="39" y="58"/>
                    <a:pt x="38" y="55"/>
                    <a:pt x="38" y="52"/>
                  </a:cubicBezTo>
                  <a:cubicBezTo>
                    <a:pt x="38" y="47"/>
                    <a:pt x="40" y="42"/>
                    <a:pt x="44" y="39"/>
                  </a:cubicBezTo>
                  <a:cubicBezTo>
                    <a:pt x="42" y="39"/>
                    <a:pt x="41" y="39"/>
                    <a:pt x="39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0" y="39"/>
                    <a:pt x="0" y="49"/>
                    <a:pt x="0" y="6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2" y="86"/>
                    <a:pt x="22" y="87"/>
                    <a:pt x="30" y="88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1"/>
                    <a:pt x="34" y="64"/>
                    <a:pt x="41" y="61"/>
                  </a:cubicBezTo>
                  <a:close/>
                  <a:moveTo>
                    <a:pt x="83" y="37"/>
                  </a:moveTo>
                  <a:cubicBezTo>
                    <a:pt x="94" y="37"/>
                    <a:pt x="102" y="29"/>
                    <a:pt x="102" y="19"/>
                  </a:cubicBezTo>
                  <a:cubicBezTo>
                    <a:pt x="102" y="8"/>
                    <a:pt x="94" y="0"/>
                    <a:pt x="83" y="0"/>
                  </a:cubicBezTo>
                  <a:cubicBezTo>
                    <a:pt x="73" y="0"/>
                    <a:pt x="65" y="8"/>
                    <a:pt x="65" y="19"/>
                  </a:cubicBezTo>
                  <a:cubicBezTo>
                    <a:pt x="65" y="29"/>
                    <a:pt x="73" y="37"/>
                    <a:pt x="83" y="37"/>
                  </a:cubicBezTo>
                  <a:close/>
                  <a:moveTo>
                    <a:pt x="91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3" y="39"/>
                    <a:pt x="70" y="39"/>
                    <a:pt x="68" y="40"/>
                  </a:cubicBezTo>
                  <a:cubicBezTo>
                    <a:pt x="71" y="43"/>
                    <a:pt x="73" y="47"/>
                    <a:pt x="73" y="52"/>
                  </a:cubicBezTo>
                  <a:cubicBezTo>
                    <a:pt x="73" y="55"/>
                    <a:pt x="72" y="58"/>
                    <a:pt x="70" y="61"/>
                  </a:cubicBezTo>
                  <a:cubicBezTo>
                    <a:pt x="76" y="64"/>
                    <a:pt x="81" y="71"/>
                    <a:pt x="81" y="79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2" y="88"/>
                    <a:pt x="84" y="88"/>
                    <a:pt x="85" y="88"/>
                  </a:cubicBezTo>
                  <a:cubicBezTo>
                    <a:pt x="103" y="88"/>
                    <a:pt x="113" y="83"/>
                    <a:pt x="114" y="83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5" y="49"/>
                    <a:pt x="104" y="39"/>
                    <a:pt x="91" y="39"/>
                  </a:cubicBezTo>
                  <a:close/>
                  <a:moveTo>
                    <a:pt x="44" y="52"/>
                  </a:moveTo>
                  <a:cubicBezTo>
                    <a:pt x="44" y="59"/>
                    <a:pt x="49" y="64"/>
                    <a:pt x="55" y="64"/>
                  </a:cubicBezTo>
                  <a:cubicBezTo>
                    <a:pt x="62" y="64"/>
                    <a:pt x="67" y="59"/>
                    <a:pt x="67" y="52"/>
                  </a:cubicBezTo>
                  <a:cubicBezTo>
                    <a:pt x="67" y="46"/>
                    <a:pt x="62" y="41"/>
                    <a:pt x="55" y="41"/>
                  </a:cubicBezTo>
                  <a:cubicBezTo>
                    <a:pt x="49" y="41"/>
                    <a:pt x="44" y="46"/>
                    <a:pt x="44" y="52"/>
                  </a:cubicBezTo>
                  <a:close/>
                  <a:moveTo>
                    <a:pt x="60" y="65"/>
                  </a:moveTo>
                  <a:cubicBezTo>
                    <a:pt x="50" y="65"/>
                    <a:pt x="50" y="65"/>
                    <a:pt x="50" y="65"/>
                  </a:cubicBezTo>
                  <a:cubicBezTo>
                    <a:pt x="42" y="65"/>
                    <a:pt x="35" y="71"/>
                    <a:pt x="35" y="80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44" y="95"/>
                    <a:pt x="51" y="95"/>
                    <a:pt x="57" y="95"/>
                  </a:cubicBezTo>
                  <a:cubicBezTo>
                    <a:pt x="67" y="95"/>
                    <a:pt x="74" y="92"/>
                    <a:pt x="74" y="92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71"/>
                    <a:pt x="68" y="65"/>
                    <a:pt x="60" y="65"/>
                  </a:cubicBez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576" y="2185988"/>
              <a:ext cx="1047750" cy="714375"/>
            </a:xfrm>
            <a:custGeom>
              <a:avLst/>
              <a:gdLst>
                <a:gd name="T0" fmla="*/ 232 w 232"/>
                <a:gd name="T1" fmla="*/ 112 h 158"/>
                <a:gd name="T2" fmla="*/ 186 w 232"/>
                <a:gd name="T3" fmla="*/ 158 h 158"/>
                <a:gd name="T4" fmla="*/ 45 w 232"/>
                <a:gd name="T5" fmla="*/ 158 h 158"/>
                <a:gd name="T6" fmla="*/ 0 w 232"/>
                <a:gd name="T7" fmla="*/ 112 h 158"/>
                <a:gd name="T8" fmla="*/ 38 w 232"/>
                <a:gd name="T9" fmla="*/ 66 h 158"/>
                <a:gd name="T10" fmla="*/ 38 w 232"/>
                <a:gd name="T11" fmla="*/ 61 h 158"/>
                <a:gd name="T12" fmla="*/ 67 w 232"/>
                <a:gd name="T13" fmla="*/ 32 h 158"/>
                <a:gd name="T14" fmla="*/ 85 w 232"/>
                <a:gd name="T15" fmla="*/ 39 h 158"/>
                <a:gd name="T16" fmla="*/ 138 w 232"/>
                <a:gd name="T17" fmla="*/ 0 h 158"/>
                <a:gd name="T18" fmla="*/ 196 w 232"/>
                <a:gd name="T19" fmla="*/ 63 h 158"/>
                <a:gd name="T20" fmla="*/ 196 w 232"/>
                <a:gd name="T21" fmla="*/ 67 h 158"/>
                <a:gd name="T22" fmla="*/ 232 w 232"/>
                <a:gd name="T23" fmla="*/ 11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58">
                  <a:moveTo>
                    <a:pt x="232" y="112"/>
                  </a:moveTo>
                  <a:cubicBezTo>
                    <a:pt x="232" y="137"/>
                    <a:pt x="212" y="158"/>
                    <a:pt x="186" y="158"/>
                  </a:cubicBezTo>
                  <a:cubicBezTo>
                    <a:pt x="45" y="158"/>
                    <a:pt x="45" y="158"/>
                    <a:pt x="45" y="158"/>
                  </a:cubicBezTo>
                  <a:cubicBezTo>
                    <a:pt x="20" y="158"/>
                    <a:pt x="0" y="137"/>
                    <a:pt x="0" y="112"/>
                  </a:cubicBezTo>
                  <a:cubicBezTo>
                    <a:pt x="0" y="89"/>
                    <a:pt x="17" y="70"/>
                    <a:pt x="38" y="66"/>
                  </a:cubicBezTo>
                  <a:cubicBezTo>
                    <a:pt x="38" y="65"/>
                    <a:pt x="38" y="63"/>
                    <a:pt x="38" y="61"/>
                  </a:cubicBezTo>
                  <a:cubicBezTo>
                    <a:pt x="38" y="45"/>
                    <a:pt x="51" y="32"/>
                    <a:pt x="67" y="32"/>
                  </a:cubicBezTo>
                  <a:cubicBezTo>
                    <a:pt x="74" y="32"/>
                    <a:pt x="80" y="35"/>
                    <a:pt x="85" y="39"/>
                  </a:cubicBezTo>
                  <a:cubicBezTo>
                    <a:pt x="94" y="19"/>
                    <a:pt x="106" y="0"/>
                    <a:pt x="138" y="0"/>
                  </a:cubicBezTo>
                  <a:cubicBezTo>
                    <a:pt x="177" y="0"/>
                    <a:pt x="196" y="31"/>
                    <a:pt x="196" y="63"/>
                  </a:cubicBezTo>
                  <a:cubicBezTo>
                    <a:pt x="196" y="64"/>
                    <a:pt x="196" y="65"/>
                    <a:pt x="196" y="67"/>
                  </a:cubicBezTo>
                  <a:cubicBezTo>
                    <a:pt x="216" y="71"/>
                    <a:pt x="232" y="90"/>
                    <a:pt x="232" y="112"/>
                  </a:cubicBez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251" y="2516188"/>
              <a:ext cx="315913" cy="315913"/>
            </a:xfrm>
            <a:custGeom>
              <a:avLst/>
              <a:gdLst>
                <a:gd name="T0" fmla="*/ 62 w 70"/>
                <a:gd name="T1" fmla="*/ 28 h 70"/>
                <a:gd name="T2" fmla="*/ 59 w 70"/>
                <a:gd name="T3" fmla="*/ 24 h 70"/>
                <a:gd name="T4" fmla="*/ 61 w 70"/>
                <a:gd name="T5" fmla="*/ 18 h 70"/>
                <a:gd name="T6" fmla="*/ 58 w 70"/>
                <a:gd name="T7" fmla="*/ 9 h 70"/>
                <a:gd name="T8" fmla="*/ 52 w 70"/>
                <a:gd name="T9" fmla="*/ 9 h 70"/>
                <a:gd name="T10" fmla="*/ 48 w 70"/>
                <a:gd name="T11" fmla="*/ 12 h 70"/>
                <a:gd name="T12" fmla="*/ 44 w 70"/>
                <a:gd name="T13" fmla="*/ 10 h 70"/>
                <a:gd name="T14" fmla="*/ 42 w 70"/>
                <a:gd name="T15" fmla="*/ 5 h 70"/>
                <a:gd name="T16" fmla="*/ 32 w 70"/>
                <a:gd name="T17" fmla="*/ 0 h 70"/>
                <a:gd name="T18" fmla="*/ 28 w 70"/>
                <a:gd name="T19" fmla="*/ 8 h 70"/>
                <a:gd name="T20" fmla="*/ 24 w 70"/>
                <a:gd name="T21" fmla="*/ 11 h 70"/>
                <a:gd name="T22" fmla="*/ 21 w 70"/>
                <a:gd name="T23" fmla="*/ 11 h 70"/>
                <a:gd name="T24" fmla="*/ 15 w 70"/>
                <a:gd name="T25" fmla="*/ 7 h 70"/>
                <a:gd name="T26" fmla="*/ 9 w 70"/>
                <a:gd name="T27" fmla="*/ 12 h 70"/>
                <a:gd name="T28" fmla="*/ 9 w 70"/>
                <a:gd name="T29" fmla="*/ 18 h 70"/>
                <a:gd name="T30" fmla="*/ 11 w 70"/>
                <a:gd name="T31" fmla="*/ 24 h 70"/>
                <a:gd name="T32" fmla="*/ 8 w 70"/>
                <a:gd name="T33" fmla="*/ 28 h 70"/>
                <a:gd name="T34" fmla="*/ 0 w 70"/>
                <a:gd name="T35" fmla="*/ 32 h 70"/>
                <a:gd name="T36" fmla="*/ 5 w 70"/>
                <a:gd name="T37" fmla="*/ 42 h 70"/>
                <a:gd name="T38" fmla="*/ 10 w 70"/>
                <a:gd name="T39" fmla="*/ 44 h 70"/>
                <a:gd name="T40" fmla="*/ 11 w 70"/>
                <a:gd name="T41" fmla="*/ 49 h 70"/>
                <a:gd name="T42" fmla="*/ 9 w 70"/>
                <a:gd name="T43" fmla="*/ 57 h 70"/>
                <a:gd name="T44" fmla="*/ 15 w 70"/>
                <a:gd name="T45" fmla="*/ 63 h 70"/>
                <a:gd name="T46" fmla="*/ 21 w 70"/>
                <a:gd name="T47" fmla="*/ 59 h 70"/>
                <a:gd name="T48" fmla="*/ 24 w 70"/>
                <a:gd name="T49" fmla="*/ 59 h 70"/>
                <a:gd name="T50" fmla="*/ 28 w 70"/>
                <a:gd name="T51" fmla="*/ 62 h 70"/>
                <a:gd name="T52" fmla="*/ 32 w 70"/>
                <a:gd name="T53" fmla="*/ 70 h 70"/>
                <a:gd name="T54" fmla="*/ 42 w 70"/>
                <a:gd name="T55" fmla="*/ 65 h 70"/>
                <a:gd name="T56" fmla="*/ 44 w 70"/>
                <a:gd name="T57" fmla="*/ 60 h 70"/>
                <a:gd name="T58" fmla="*/ 48 w 70"/>
                <a:gd name="T59" fmla="*/ 58 h 70"/>
                <a:gd name="T60" fmla="*/ 52 w 70"/>
                <a:gd name="T61" fmla="*/ 61 h 70"/>
                <a:gd name="T62" fmla="*/ 58 w 70"/>
                <a:gd name="T63" fmla="*/ 61 h 70"/>
                <a:gd name="T64" fmla="*/ 61 w 70"/>
                <a:gd name="T65" fmla="*/ 51 h 70"/>
                <a:gd name="T66" fmla="*/ 59 w 70"/>
                <a:gd name="T67" fmla="*/ 46 h 70"/>
                <a:gd name="T68" fmla="*/ 62 w 70"/>
                <a:gd name="T69" fmla="*/ 42 h 70"/>
                <a:gd name="T70" fmla="*/ 70 w 70"/>
                <a:gd name="T71" fmla="*/ 38 h 70"/>
                <a:gd name="T72" fmla="*/ 65 w 70"/>
                <a:gd name="T73" fmla="*/ 28 h 70"/>
                <a:gd name="T74" fmla="*/ 35 w 70"/>
                <a:gd name="T75" fmla="*/ 47 h 70"/>
                <a:gd name="T76" fmla="*/ 35 w 70"/>
                <a:gd name="T77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0" h="70">
                  <a:moveTo>
                    <a:pt x="65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59" y="25"/>
                    <a:pt x="59" y="24"/>
                    <a:pt x="59" y="24"/>
                  </a:cubicBezTo>
                  <a:cubicBezTo>
                    <a:pt x="58" y="23"/>
                    <a:pt x="58" y="21"/>
                    <a:pt x="59" y="21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3" y="17"/>
                    <a:pt x="63" y="14"/>
                    <a:pt x="61" y="12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6" y="7"/>
                    <a:pt x="55" y="7"/>
                  </a:cubicBezTo>
                  <a:cubicBezTo>
                    <a:pt x="53" y="7"/>
                    <a:pt x="52" y="8"/>
                    <a:pt x="52" y="9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8" y="12"/>
                    <a:pt x="48" y="12"/>
                  </a:cubicBezTo>
                  <a:cubicBezTo>
                    <a:pt x="47" y="12"/>
                    <a:pt x="47" y="11"/>
                    <a:pt x="46" y="11"/>
                  </a:cubicBezTo>
                  <a:cubicBezTo>
                    <a:pt x="46" y="11"/>
                    <a:pt x="45" y="10"/>
                    <a:pt x="44" y="10"/>
                  </a:cubicBezTo>
                  <a:cubicBezTo>
                    <a:pt x="43" y="10"/>
                    <a:pt x="42" y="9"/>
                    <a:pt x="42" y="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8" y="2"/>
                    <a:pt x="28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5" y="10"/>
                    <a:pt x="25" y="11"/>
                    <a:pt x="24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2" y="12"/>
                    <a:pt x="21" y="11"/>
                    <a:pt x="21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7" y="14"/>
                    <a:pt x="7" y="15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3"/>
                    <a:pt x="11" y="24"/>
                  </a:cubicBezTo>
                  <a:cubicBezTo>
                    <a:pt x="11" y="24"/>
                    <a:pt x="11" y="25"/>
                    <a:pt x="10" y="26"/>
                  </a:cubicBezTo>
                  <a:cubicBezTo>
                    <a:pt x="10" y="27"/>
                    <a:pt x="9" y="28"/>
                    <a:pt x="8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10" y="43"/>
                    <a:pt x="10" y="44"/>
                  </a:cubicBezTo>
                  <a:cubicBezTo>
                    <a:pt x="11" y="45"/>
                    <a:pt x="11" y="45"/>
                    <a:pt x="11" y="46"/>
                  </a:cubicBezTo>
                  <a:cubicBezTo>
                    <a:pt x="12" y="47"/>
                    <a:pt x="12" y="48"/>
                    <a:pt x="11" y="49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7" y="53"/>
                    <a:pt x="7" y="56"/>
                    <a:pt x="9" y="57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2"/>
                    <a:pt x="14" y="63"/>
                    <a:pt x="15" y="63"/>
                  </a:cubicBezTo>
                  <a:cubicBezTo>
                    <a:pt x="17" y="63"/>
                    <a:pt x="18" y="62"/>
                    <a:pt x="18" y="61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8"/>
                    <a:pt x="23" y="58"/>
                  </a:cubicBezTo>
                  <a:cubicBezTo>
                    <a:pt x="23" y="58"/>
                    <a:pt x="23" y="58"/>
                    <a:pt x="24" y="59"/>
                  </a:cubicBezTo>
                  <a:cubicBezTo>
                    <a:pt x="25" y="59"/>
                    <a:pt x="25" y="59"/>
                    <a:pt x="26" y="60"/>
                  </a:cubicBezTo>
                  <a:cubicBezTo>
                    <a:pt x="27" y="60"/>
                    <a:pt x="28" y="61"/>
                    <a:pt x="28" y="62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68"/>
                    <a:pt x="30" y="70"/>
                    <a:pt x="32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40" y="70"/>
                    <a:pt x="42" y="68"/>
                    <a:pt x="42" y="65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1"/>
                    <a:pt x="43" y="60"/>
                    <a:pt x="44" y="60"/>
                  </a:cubicBezTo>
                  <a:cubicBezTo>
                    <a:pt x="45" y="59"/>
                    <a:pt x="46" y="59"/>
                    <a:pt x="46" y="59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9" y="59"/>
                    <a:pt x="49" y="59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3" y="63"/>
                    <a:pt x="55" y="63"/>
                  </a:cubicBezTo>
                  <a:cubicBezTo>
                    <a:pt x="56" y="63"/>
                    <a:pt x="57" y="62"/>
                    <a:pt x="58" y="61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3" y="56"/>
                    <a:pt x="63" y="53"/>
                    <a:pt x="61" y="51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8" y="48"/>
                    <a:pt x="58" y="47"/>
                    <a:pt x="59" y="46"/>
                  </a:cubicBezTo>
                  <a:cubicBezTo>
                    <a:pt x="59" y="45"/>
                    <a:pt x="59" y="45"/>
                    <a:pt x="60" y="44"/>
                  </a:cubicBezTo>
                  <a:cubicBezTo>
                    <a:pt x="60" y="43"/>
                    <a:pt x="61" y="42"/>
                    <a:pt x="62" y="42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8" y="42"/>
                    <a:pt x="70" y="40"/>
                    <a:pt x="70" y="38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30"/>
                    <a:pt x="68" y="28"/>
                    <a:pt x="65" y="28"/>
                  </a:cubicBezTo>
                  <a:close/>
                  <a:moveTo>
                    <a:pt x="47" y="35"/>
                  </a:moveTo>
                  <a:cubicBezTo>
                    <a:pt x="47" y="42"/>
                    <a:pt x="42" y="47"/>
                    <a:pt x="35" y="47"/>
                  </a:cubicBezTo>
                  <a:cubicBezTo>
                    <a:pt x="28" y="47"/>
                    <a:pt x="23" y="42"/>
                    <a:pt x="23" y="35"/>
                  </a:cubicBezTo>
                  <a:cubicBezTo>
                    <a:pt x="23" y="28"/>
                    <a:pt x="28" y="23"/>
                    <a:pt x="35" y="23"/>
                  </a:cubicBezTo>
                  <a:cubicBezTo>
                    <a:pt x="42" y="23"/>
                    <a:pt x="47" y="28"/>
                    <a:pt x="47" y="35"/>
                  </a:cubicBezTo>
                  <a:close/>
                </a:path>
              </a:pathLst>
            </a:cu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3238" y="2416176"/>
              <a:ext cx="163513" cy="163513"/>
            </a:xfrm>
            <a:custGeom>
              <a:avLst/>
              <a:gdLst>
                <a:gd name="T0" fmla="*/ 32 w 36"/>
                <a:gd name="T1" fmla="*/ 22 h 36"/>
                <a:gd name="T2" fmla="*/ 36 w 36"/>
                <a:gd name="T3" fmla="*/ 20 h 36"/>
                <a:gd name="T4" fmla="*/ 34 w 36"/>
                <a:gd name="T5" fmla="*/ 14 h 36"/>
                <a:gd name="T6" fmla="*/ 31 w 36"/>
                <a:gd name="T7" fmla="*/ 14 h 36"/>
                <a:gd name="T8" fmla="*/ 31 w 36"/>
                <a:gd name="T9" fmla="*/ 12 h 36"/>
                <a:gd name="T10" fmla="*/ 32 w 36"/>
                <a:gd name="T11" fmla="*/ 6 h 36"/>
                <a:gd name="T12" fmla="*/ 28 w 36"/>
                <a:gd name="T13" fmla="*/ 4 h 36"/>
                <a:gd name="T14" fmla="*/ 25 w 36"/>
                <a:gd name="T15" fmla="*/ 6 h 36"/>
                <a:gd name="T16" fmla="*/ 24 w 36"/>
                <a:gd name="T17" fmla="*/ 6 h 36"/>
                <a:gd name="T18" fmla="*/ 23 w 36"/>
                <a:gd name="T19" fmla="*/ 5 h 36"/>
                <a:gd name="T20" fmla="*/ 20 w 36"/>
                <a:gd name="T21" fmla="*/ 0 h 36"/>
                <a:gd name="T22" fmla="*/ 14 w 36"/>
                <a:gd name="T23" fmla="*/ 3 h 36"/>
                <a:gd name="T24" fmla="*/ 14 w 36"/>
                <a:gd name="T25" fmla="*/ 5 h 36"/>
                <a:gd name="T26" fmla="*/ 12 w 36"/>
                <a:gd name="T27" fmla="*/ 6 h 36"/>
                <a:gd name="T28" fmla="*/ 11 w 36"/>
                <a:gd name="T29" fmla="*/ 5 h 36"/>
                <a:gd name="T30" fmla="*/ 7 w 36"/>
                <a:gd name="T31" fmla="*/ 5 h 36"/>
                <a:gd name="T32" fmla="*/ 5 w 36"/>
                <a:gd name="T33" fmla="*/ 10 h 36"/>
                <a:gd name="T34" fmla="*/ 6 w 36"/>
                <a:gd name="T35" fmla="*/ 12 h 36"/>
                <a:gd name="T36" fmla="*/ 5 w 36"/>
                <a:gd name="T37" fmla="*/ 14 h 36"/>
                <a:gd name="T38" fmla="*/ 0 w 36"/>
                <a:gd name="T39" fmla="*/ 17 h 36"/>
                <a:gd name="T40" fmla="*/ 3 w 36"/>
                <a:gd name="T41" fmla="*/ 22 h 36"/>
                <a:gd name="T42" fmla="*/ 5 w 36"/>
                <a:gd name="T43" fmla="*/ 23 h 36"/>
                <a:gd name="T44" fmla="*/ 6 w 36"/>
                <a:gd name="T45" fmla="*/ 25 h 36"/>
                <a:gd name="T46" fmla="*/ 4 w 36"/>
                <a:gd name="T47" fmla="*/ 28 h 36"/>
                <a:gd name="T48" fmla="*/ 7 w 36"/>
                <a:gd name="T49" fmla="*/ 32 h 36"/>
                <a:gd name="T50" fmla="*/ 11 w 36"/>
                <a:gd name="T51" fmla="*/ 32 h 36"/>
                <a:gd name="T52" fmla="*/ 12 w 36"/>
                <a:gd name="T53" fmla="*/ 31 h 36"/>
                <a:gd name="T54" fmla="*/ 14 w 36"/>
                <a:gd name="T55" fmla="*/ 31 h 36"/>
                <a:gd name="T56" fmla="*/ 14 w 36"/>
                <a:gd name="T57" fmla="*/ 33 h 36"/>
                <a:gd name="T58" fmla="*/ 20 w 36"/>
                <a:gd name="T59" fmla="*/ 36 h 36"/>
                <a:gd name="T60" fmla="*/ 23 w 36"/>
                <a:gd name="T61" fmla="*/ 32 h 36"/>
                <a:gd name="T62" fmla="*/ 24 w 36"/>
                <a:gd name="T63" fmla="*/ 31 h 36"/>
                <a:gd name="T64" fmla="*/ 25 w 36"/>
                <a:gd name="T65" fmla="*/ 31 h 36"/>
                <a:gd name="T66" fmla="*/ 28 w 36"/>
                <a:gd name="T67" fmla="*/ 33 h 36"/>
                <a:gd name="T68" fmla="*/ 32 w 36"/>
                <a:gd name="T69" fmla="*/ 30 h 36"/>
                <a:gd name="T70" fmla="*/ 31 w 36"/>
                <a:gd name="T71" fmla="*/ 25 h 36"/>
                <a:gd name="T72" fmla="*/ 31 w 36"/>
                <a:gd name="T73" fmla="*/ 23 h 36"/>
                <a:gd name="T74" fmla="*/ 18 w 36"/>
                <a:gd name="T75" fmla="*/ 24 h 36"/>
                <a:gd name="T76" fmla="*/ 18 w 36"/>
                <a:gd name="T77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" h="36">
                  <a:moveTo>
                    <a:pt x="31" y="23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2"/>
                    <a:pt x="36" y="21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5"/>
                    <a:pt x="35" y="14"/>
                    <a:pt x="34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9"/>
                    <a:pt x="33" y="8"/>
                    <a:pt x="32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29" y="4"/>
                    <a:pt x="28" y="4"/>
                  </a:cubicBezTo>
                  <a:cubicBezTo>
                    <a:pt x="27" y="4"/>
                    <a:pt x="27" y="4"/>
                    <a:pt x="26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1"/>
                    <a:pt x="14" y="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7" y="4"/>
                    <a:pt x="7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5"/>
                    <a:pt x="0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2" y="22"/>
                    <a:pt x="3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6" y="24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9"/>
                    <a:pt x="4" y="29"/>
                    <a:pt x="5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8" y="33"/>
                    <a:pt x="9" y="33"/>
                  </a:cubicBezTo>
                  <a:cubicBezTo>
                    <a:pt x="9" y="33"/>
                    <a:pt x="10" y="32"/>
                    <a:pt x="11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5" y="36"/>
                    <a:pt x="17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3" y="35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9" y="33"/>
                    <a:pt x="30" y="32"/>
                    <a:pt x="30" y="3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29"/>
                    <a:pt x="33" y="27"/>
                    <a:pt x="32" y="26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3"/>
                    <a:pt x="31" y="23"/>
                  </a:cubicBezTo>
                  <a:close/>
                  <a:moveTo>
                    <a:pt x="24" y="18"/>
                  </a:moveTo>
                  <a:cubicBezTo>
                    <a:pt x="24" y="21"/>
                    <a:pt x="21" y="24"/>
                    <a:pt x="18" y="24"/>
                  </a:cubicBezTo>
                  <a:cubicBezTo>
                    <a:pt x="15" y="24"/>
                    <a:pt x="13" y="21"/>
                    <a:pt x="13" y="18"/>
                  </a:cubicBezTo>
                  <a:cubicBezTo>
                    <a:pt x="13" y="15"/>
                    <a:pt x="15" y="13"/>
                    <a:pt x="18" y="13"/>
                  </a:cubicBezTo>
                  <a:cubicBezTo>
                    <a:pt x="21" y="13"/>
                    <a:pt x="24" y="15"/>
                    <a:pt x="24" y="18"/>
                  </a:cubicBezTo>
                  <a:close/>
                </a:path>
              </a:pathLst>
            </a:cu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3238" y="4378326"/>
              <a:ext cx="1270000" cy="863600"/>
            </a:xfrm>
            <a:custGeom>
              <a:avLst/>
              <a:gdLst>
                <a:gd name="T0" fmla="*/ 281 w 281"/>
                <a:gd name="T1" fmla="*/ 135 h 191"/>
                <a:gd name="T2" fmla="*/ 226 w 281"/>
                <a:gd name="T3" fmla="*/ 191 h 191"/>
                <a:gd name="T4" fmla="*/ 55 w 281"/>
                <a:gd name="T5" fmla="*/ 191 h 191"/>
                <a:gd name="T6" fmla="*/ 0 w 281"/>
                <a:gd name="T7" fmla="*/ 135 h 191"/>
                <a:gd name="T8" fmla="*/ 47 w 281"/>
                <a:gd name="T9" fmla="*/ 80 h 191"/>
                <a:gd name="T10" fmla="*/ 46 w 281"/>
                <a:gd name="T11" fmla="*/ 74 h 191"/>
                <a:gd name="T12" fmla="*/ 81 w 281"/>
                <a:gd name="T13" fmla="*/ 39 h 191"/>
                <a:gd name="T14" fmla="*/ 104 w 281"/>
                <a:gd name="T15" fmla="*/ 47 h 191"/>
                <a:gd name="T16" fmla="*/ 168 w 281"/>
                <a:gd name="T17" fmla="*/ 0 h 191"/>
                <a:gd name="T18" fmla="*/ 237 w 281"/>
                <a:gd name="T19" fmla="*/ 76 h 191"/>
                <a:gd name="T20" fmla="*/ 237 w 281"/>
                <a:gd name="T21" fmla="*/ 81 h 191"/>
                <a:gd name="T22" fmla="*/ 281 w 281"/>
                <a:gd name="T23" fmla="*/ 13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191">
                  <a:moveTo>
                    <a:pt x="281" y="135"/>
                  </a:moveTo>
                  <a:cubicBezTo>
                    <a:pt x="281" y="166"/>
                    <a:pt x="257" y="191"/>
                    <a:pt x="226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25" y="191"/>
                    <a:pt x="0" y="166"/>
                    <a:pt x="0" y="135"/>
                  </a:cubicBezTo>
                  <a:cubicBezTo>
                    <a:pt x="0" y="107"/>
                    <a:pt x="20" y="84"/>
                    <a:pt x="47" y="80"/>
                  </a:cubicBezTo>
                  <a:cubicBezTo>
                    <a:pt x="46" y="78"/>
                    <a:pt x="46" y="76"/>
                    <a:pt x="46" y="74"/>
                  </a:cubicBezTo>
                  <a:cubicBezTo>
                    <a:pt x="46" y="55"/>
                    <a:pt x="62" y="39"/>
                    <a:pt x="81" y="39"/>
                  </a:cubicBezTo>
                  <a:cubicBezTo>
                    <a:pt x="90" y="39"/>
                    <a:pt x="98" y="42"/>
                    <a:pt x="104" y="47"/>
                  </a:cubicBezTo>
                  <a:cubicBezTo>
                    <a:pt x="115" y="23"/>
                    <a:pt x="128" y="0"/>
                    <a:pt x="168" y="0"/>
                  </a:cubicBezTo>
                  <a:cubicBezTo>
                    <a:pt x="215" y="0"/>
                    <a:pt x="237" y="37"/>
                    <a:pt x="237" y="76"/>
                  </a:cubicBezTo>
                  <a:cubicBezTo>
                    <a:pt x="237" y="77"/>
                    <a:pt x="237" y="79"/>
                    <a:pt x="237" y="81"/>
                  </a:cubicBezTo>
                  <a:cubicBezTo>
                    <a:pt x="262" y="86"/>
                    <a:pt x="281" y="108"/>
                    <a:pt x="281" y="135"/>
                  </a:cubicBezTo>
                  <a:close/>
                </a:path>
              </a:pathLst>
            </a:custGeom>
            <a:solidFill>
              <a:srgbClr val="FFD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87588" y="4794251"/>
              <a:ext cx="430213" cy="393700"/>
            </a:xfrm>
            <a:custGeom>
              <a:avLst/>
              <a:gdLst>
                <a:gd name="T0" fmla="*/ 89 w 95"/>
                <a:gd name="T1" fmla="*/ 0 h 87"/>
                <a:gd name="T2" fmla="*/ 58 w 95"/>
                <a:gd name="T3" fmla="*/ 0 h 87"/>
                <a:gd name="T4" fmla="*/ 58 w 95"/>
                <a:gd name="T5" fmla="*/ 39 h 87"/>
                <a:gd name="T6" fmla="*/ 47 w 95"/>
                <a:gd name="T7" fmla="*/ 50 h 87"/>
                <a:gd name="T8" fmla="*/ 0 w 95"/>
                <a:gd name="T9" fmla="*/ 50 h 87"/>
                <a:gd name="T10" fmla="*/ 0 w 95"/>
                <a:gd name="T11" fmla="*/ 63 h 87"/>
                <a:gd name="T12" fmla="*/ 6 w 95"/>
                <a:gd name="T13" fmla="*/ 69 h 87"/>
                <a:gd name="T14" fmla="*/ 53 w 95"/>
                <a:gd name="T15" fmla="*/ 69 h 87"/>
                <a:gd name="T16" fmla="*/ 72 w 95"/>
                <a:gd name="T17" fmla="*/ 85 h 87"/>
                <a:gd name="T18" fmla="*/ 75 w 95"/>
                <a:gd name="T19" fmla="*/ 83 h 87"/>
                <a:gd name="T20" fmla="*/ 71 w 95"/>
                <a:gd name="T21" fmla="*/ 69 h 87"/>
                <a:gd name="T22" fmla="*/ 71 w 95"/>
                <a:gd name="T23" fmla="*/ 69 h 87"/>
                <a:gd name="T24" fmla="*/ 89 w 95"/>
                <a:gd name="T25" fmla="*/ 69 h 87"/>
                <a:gd name="T26" fmla="*/ 95 w 95"/>
                <a:gd name="T27" fmla="*/ 63 h 87"/>
                <a:gd name="T28" fmla="*/ 95 w 95"/>
                <a:gd name="T29" fmla="*/ 6 h 87"/>
                <a:gd name="T30" fmla="*/ 89 w 95"/>
                <a:gd name="T3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87">
                  <a:moveTo>
                    <a:pt x="8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45"/>
                    <a:pt x="53" y="50"/>
                    <a:pt x="47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3" y="69"/>
                    <a:pt x="6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7"/>
                    <a:pt x="76" y="87"/>
                    <a:pt x="75" y="8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2" y="69"/>
                    <a:pt x="95" y="66"/>
                    <a:pt x="95" y="6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2"/>
                    <a:pt x="92" y="0"/>
                    <a:pt x="89" y="0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3438" y="4686301"/>
              <a:ext cx="423863" cy="393700"/>
            </a:xfrm>
            <a:custGeom>
              <a:avLst/>
              <a:gdLst>
                <a:gd name="T0" fmla="*/ 6 w 94"/>
                <a:gd name="T1" fmla="*/ 69 h 87"/>
                <a:gd name="T2" fmla="*/ 15 w 94"/>
                <a:gd name="T3" fmla="*/ 69 h 87"/>
                <a:gd name="T4" fmla="*/ 15 w 94"/>
                <a:gd name="T5" fmla="*/ 69 h 87"/>
                <a:gd name="T6" fmla="*/ 11 w 94"/>
                <a:gd name="T7" fmla="*/ 84 h 87"/>
                <a:gd name="T8" fmla="*/ 12 w 94"/>
                <a:gd name="T9" fmla="*/ 87 h 87"/>
                <a:gd name="T10" fmla="*/ 14 w 94"/>
                <a:gd name="T11" fmla="*/ 86 h 87"/>
                <a:gd name="T12" fmla="*/ 34 w 94"/>
                <a:gd name="T13" fmla="*/ 69 h 87"/>
                <a:gd name="T14" fmla="*/ 41 w 94"/>
                <a:gd name="T15" fmla="*/ 69 h 87"/>
                <a:gd name="T16" fmla="*/ 88 w 94"/>
                <a:gd name="T17" fmla="*/ 69 h 87"/>
                <a:gd name="T18" fmla="*/ 94 w 94"/>
                <a:gd name="T19" fmla="*/ 63 h 87"/>
                <a:gd name="T20" fmla="*/ 94 w 94"/>
                <a:gd name="T21" fmla="*/ 24 h 87"/>
                <a:gd name="T22" fmla="*/ 94 w 94"/>
                <a:gd name="T23" fmla="*/ 6 h 87"/>
                <a:gd name="T24" fmla="*/ 88 w 94"/>
                <a:gd name="T25" fmla="*/ 0 h 87"/>
                <a:gd name="T26" fmla="*/ 6 w 94"/>
                <a:gd name="T27" fmla="*/ 0 h 87"/>
                <a:gd name="T28" fmla="*/ 0 w 94"/>
                <a:gd name="T29" fmla="*/ 6 h 87"/>
                <a:gd name="T30" fmla="*/ 0 w 94"/>
                <a:gd name="T31" fmla="*/ 63 h 87"/>
                <a:gd name="T32" fmla="*/ 6 w 94"/>
                <a:gd name="T3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87">
                  <a:moveTo>
                    <a:pt x="6" y="69"/>
                  </a:move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6"/>
                    <a:pt x="11" y="87"/>
                    <a:pt x="12" y="87"/>
                  </a:cubicBezTo>
                  <a:cubicBezTo>
                    <a:pt x="13" y="87"/>
                    <a:pt x="13" y="86"/>
                    <a:pt x="14" y="8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2" y="69"/>
                    <a:pt x="94" y="67"/>
                    <a:pt x="94" y="63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3"/>
                    <a:pt x="92" y="0"/>
                    <a:pt x="8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7"/>
                    <a:pt x="3" y="69"/>
                    <a:pt x="6" y="69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3442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3066</Words>
  <Application>Microsoft Office PowerPoint</Application>
  <PresentationFormat>宽屏</PresentationFormat>
  <Paragraphs>253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HY견고딕</vt:lpstr>
      <vt:lpstr>맑은 고딕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chentianping</cp:lastModifiedBy>
  <cp:revision>13</cp:revision>
  <dcterms:created xsi:type="dcterms:W3CDTF">2016-01-27T05:10:56Z</dcterms:created>
  <dcterms:modified xsi:type="dcterms:W3CDTF">2017-03-13T02:51:48Z</dcterms:modified>
</cp:coreProperties>
</file>